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1.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65" r:id="rId1"/>
  </p:sldMasterIdLst>
  <p:notesMasterIdLst>
    <p:notesMasterId r:id="rId33"/>
  </p:notesMasterIdLst>
  <p:handoutMasterIdLst>
    <p:handoutMasterId r:id="rId34"/>
  </p:handoutMasterIdLst>
  <p:sldIdLst>
    <p:sldId id="256" r:id="rId2"/>
    <p:sldId id="424" r:id="rId3"/>
    <p:sldId id="478" r:id="rId4"/>
    <p:sldId id="406" r:id="rId5"/>
    <p:sldId id="400" r:id="rId6"/>
    <p:sldId id="1018" r:id="rId7"/>
    <p:sldId id="1036" r:id="rId8"/>
    <p:sldId id="1190" r:id="rId9"/>
    <p:sldId id="1171" r:id="rId10"/>
    <p:sldId id="1192" r:id="rId11"/>
    <p:sldId id="1448943940" r:id="rId12"/>
    <p:sldId id="1101" r:id="rId13"/>
    <p:sldId id="1193" r:id="rId14"/>
    <p:sldId id="1448943941" r:id="rId15"/>
    <p:sldId id="1044" r:id="rId16"/>
    <p:sldId id="1102" r:id="rId17"/>
    <p:sldId id="2147377862" r:id="rId18"/>
    <p:sldId id="1191" r:id="rId19"/>
    <p:sldId id="1010" r:id="rId20"/>
    <p:sldId id="1057" r:id="rId21"/>
    <p:sldId id="1448943877" r:id="rId22"/>
    <p:sldId id="1448944033" r:id="rId23"/>
    <p:sldId id="1448944078" r:id="rId24"/>
    <p:sldId id="1448944028" r:id="rId25"/>
    <p:sldId id="1448944083" r:id="rId26"/>
    <p:sldId id="1448944084" r:id="rId27"/>
    <p:sldId id="386" r:id="rId28"/>
    <p:sldId id="1300" r:id="rId29"/>
    <p:sldId id="1448944076" r:id="rId30"/>
    <p:sldId id="1099" r:id="rId31"/>
    <p:sldId id="262" r:id="rId32"/>
  </p:sldIdLst>
  <p:sldSz cx="9144000" cy="5143500" type="screen16x9"/>
  <p:notesSz cx="6797675" cy="9926638"/>
  <p:defaultText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orient="horz" pos="1257" userDrawn="1">
          <p15:clr>
            <a:srgbClr val="A4A3A4"/>
          </p15:clr>
        </p15:guide>
        <p15:guide id="3" orient="horz" pos="3997" userDrawn="1">
          <p15:clr>
            <a:srgbClr val="A4A3A4"/>
          </p15:clr>
        </p15:guide>
        <p15:guide id="4" pos="4354" userDrawn="1">
          <p15:clr>
            <a:srgbClr val="A4A3A4"/>
          </p15:clr>
        </p15:guide>
        <p15:guide id="5" pos="2857" userDrawn="1">
          <p15:clr>
            <a:srgbClr val="A4A3A4"/>
          </p15:clr>
        </p15:guide>
        <p15:guide id="6" pos="5511" userDrawn="1">
          <p15:clr>
            <a:srgbClr val="A4A3A4"/>
          </p15:clr>
        </p15:guide>
        <p15:guide id="8" pos="2880" userDrawn="1">
          <p15:clr>
            <a:srgbClr val="A4A3A4"/>
          </p15:clr>
        </p15:guide>
        <p15:guide id="9" pos="249" userDrawn="1">
          <p15:clr>
            <a:srgbClr val="A4A3A4"/>
          </p15:clr>
        </p15:guide>
        <p15:guide id="10" pos="136" userDrawn="1">
          <p15:clr>
            <a:srgbClr val="A4A3A4"/>
          </p15:clr>
        </p15:guide>
        <p15:guide id="11" pos="2879">
          <p15:clr>
            <a:srgbClr val="A4A3A4"/>
          </p15:clr>
        </p15:guide>
        <p15:guide id="12" orient="horz" pos="1507" userDrawn="1">
          <p15:clr>
            <a:srgbClr val="A4A3A4"/>
          </p15:clr>
        </p15:guide>
        <p15:guide id="13" pos="139">
          <p15:clr>
            <a:srgbClr val="A4A3A4"/>
          </p15:clr>
        </p15:guide>
        <p15:guide id="14" pos="1655" userDrawn="1">
          <p15:clr>
            <a:srgbClr val="A4A3A4"/>
          </p15:clr>
        </p15:guide>
        <p15:guide id="15" pos="5284" userDrawn="1">
          <p15:clr>
            <a:srgbClr val="A4A3A4"/>
          </p15:clr>
        </p15:guide>
        <p15:guide id="19" orient="horz" pos="3049" userDrawn="1">
          <p15:clr>
            <a:srgbClr val="A4A3A4"/>
          </p15:clr>
        </p15:guide>
        <p15:guide id="20" orient="horz" pos="282" userDrawn="1">
          <p15:clr>
            <a:srgbClr val="A4A3A4"/>
          </p15:clr>
        </p15:guide>
        <p15:guide id="21" pos="4762" userDrawn="1">
          <p15:clr>
            <a:srgbClr val="A4A3A4"/>
          </p15:clr>
        </p15:guide>
        <p15:guide id="22" pos="5579" userDrawn="1">
          <p15:clr>
            <a:srgbClr val="A4A3A4"/>
          </p15:clr>
        </p15:guide>
        <p15:guide id="23" pos="748" userDrawn="1">
          <p15:clr>
            <a:srgbClr val="A4A3A4"/>
          </p15:clr>
        </p15:guide>
        <p15:guide id="24" orient="horz" pos="1030" userDrawn="1">
          <p15:clr>
            <a:srgbClr val="A4A3A4"/>
          </p15:clr>
        </p15:guide>
        <p15:guide id="25" orient="horz" pos="4117">
          <p15:clr>
            <a:srgbClr val="A4A3A4"/>
          </p15:clr>
        </p15:guide>
        <p15:guide id="26" pos="4075">
          <p15:clr>
            <a:srgbClr val="A4A3A4"/>
          </p15:clr>
        </p15:guide>
        <p15:guide id="27" pos="90" userDrawn="1">
          <p15:clr>
            <a:srgbClr val="A4A3A4"/>
          </p15:clr>
        </p15:guide>
        <p15:guide id="28" orient="horz" pos="1144">
          <p15:clr>
            <a:srgbClr val="A4A3A4"/>
          </p15:clr>
        </p15:guide>
        <p15:guide id="29" pos="3424" userDrawn="1">
          <p15:clr>
            <a:srgbClr val="A4A3A4"/>
          </p15:clr>
        </p15:guide>
        <p15:guide id="30" pos="5589">
          <p15:clr>
            <a:srgbClr val="A4A3A4"/>
          </p15:clr>
        </p15:guide>
        <p15:guide id="31" pos="175">
          <p15:clr>
            <a:srgbClr val="A4A3A4"/>
          </p15:clr>
        </p15:guide>
        <p15:guide id="32" orient="horz" pos="3185" userDrawn="1">
          <p15:clr>
            <a:srgbClr val="A4A3A4"/>
          </p15:clr>
        </p15:guide>
        <p15:guide id="33" pos="181">
          <p15:clr>
            <a:srgbClr val="A4A3A4"/>
          </p15:clr>
        </p15:guide>
        <p15:guide id="34" pos="2882">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arlena DOZIO"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EB1C8"/>
    <a:srgbClr val="CCFFFF"/>
    <a:srgbClr val="101E3A"/>
    <a:srgbClr val="254061"/>
    <a:srgbClr val="0076A5"/>
    <a:srgbClr val="FFFFFF"/>
    <a:srgbClr val="13294B"/>
    <a:srgbClr val="EAEAEA"/>
    <a:srgbClr val="4C4E4E"/>
    <a:srgbClr val="2D8C9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4098341-B8E5-4CA7-BFB8-C7349A7F3848}" v="191" dt="2024-10-17T07:29:52.102"/>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763" autoAdjust="0"/>
    <p:restoredTop sz="63567" autoAdjust="0"/>
  </p:normalViewPr>
  <p:slideViewPr>
    <p:cSldViewPr snapToGrid="0" snapToObjects="1">
      <p:cViewPr varScale="1">
        <p:scale>
          <a:sx n="153" d="100"/>
          <a:sy n="153" d="100"/>
        </p:scale>
        <p:origin x="1090" y="370"/>
      </p:cViewPr>
      <p:guideLst>
        <p:guide orient="horz" pos="1257"/>
        <p:guide orient="horz" pos="3997"/>
        <p:guide pos="4354"/>
        <p:guide pos="2857"/>
        <p:guide pos="5511"/>
        <p:guide pos="2880"/>
        <p:guide pos="249"/>
        <p:guide pos="136"/>
        <p:guide pos="2879"/>
        <p:guide orient="horz" pos="1507"/>
        <p:guide pos="139"/>
        <p:guide pos="1655"/>
        <p:guide pos="5284"/>
        <p:guide orient="horz" pos="3049"/>
        <p:guide orient="horz" pos="282"/>
        <p:guide pos="4762"/>
        <p:guide pos="5579"/>
        <p:guide pos="748"/>
        <p:guide orient="horz" pos="1030"/>
        <p:guide orient="horz" pos="4117"/>
        <p:guide pos="4075"/>
        <p:guide pos="90"/>
        <p:guide orient="horz" pos="1144"/>
        <p:guide pos="3424"/>
        <p:guide pos="5589"/>
        <p:guide pos="175"/>
        <p:guide orient="horz" pos="3185"/>
        <p:guide pos="181"/>
        <p:guide pos="2882"/>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45" d="100"/>
        <a:sy n="145"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commentAuthors" Target="commentAuthor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tina LOSITO" userId="ad28498e-3ef6-4d07-9b2b-dfc115c65a3f" providerId="ADAL" clId="{3DAED375-E53B-4210-B9CC-8AAFEA4BED0E}"/>
    <pc:docChg chg="modSld">
      <pc:chgData name="Martina LOSITO" userId="ad28498e-3ef6-4d07-9b2b-dfc115c65a3f" providerId="ADAL" clId="{3DAED375-E53B-4210-B9CC-8AAFEA4BED0E}" dt="2024-10-17T09:01:52.226" v="0" actId="1076"/>
      <pc:docMkLst>
        <pc:docMk/>
      </pc:docMkLst>
      <pc:sldChg chg="modSp mod">
        <pc:chgData name="Martina LOSITO" userId="ad28498e-3ef6-4d07-9b2b-dfc115c65a3f" providerId="ADAL" clId="{3DAED375-E53B-4210-B9CC-8AAFEA4BED0E}" dt="2024-10-17T09:01:52.226" v="0" actId="1076"/>
        <pc:sldMkLst>
          <pc:docMk/>
          <pc:sldMk cId="109857222" sldId="256"/>
        </pc:sldMkLst>
        <pc:picChg chg="mod">
          <ac:chgData name="Martina LOSITO" userId="ad28498e-3ef6-4d07-9b2b-dfc115c65a3f" providerId="ADAL" clId="{3DAED375-E53B-4210-B9CC-8AAFEA4BED0E}" dt="2024-10-17T09:01:52.226" v="0" actId="1076"/>
          <ac:picMkLst>
            <pc:docMk/>
            <pc:sldMk cId="109857222" sldId="256"/>
            <ac:picMk id="4" creationId="{D411844E-58F3-2A47-AF8F-DC91C63EEB11}"/>
          </ac:picMkLst>
        </pc:picChg>
      </pc:sldChg>
    </pc:docChg>
  </pc:docChgLst>
  <pc:docChgLst>
    <pc:chgData name="Alessandro MACCARI" userId="8730a3e3-b853-43b2-8165-fbf226cf2f74" providerId="ADAL" clId="{04098341-B8E5-4CA7-BFB8-C7349A7F3848}"/>
    <pc:docChg chg="undo custSel addSld delSld modSld sldOrd">
      <pc:chgData name="Alessandro MACCARI" userId="8730a3e3-b853-43b2-8165-fbf226cf2f74" providerId="ADAL" clId="{04098341-B8E5-4CA7-BFB8-C7349A7F3848}" dt="2024-10-17T07:30:07.651" v="2598" actId="47"/>
      <pc:docMkLst>
        <pc:docMk/>
      </pc:docMkLst>
      <pc:sldChg chg="addSp delSp modSp add mod setBg delDesignElem">
        <pc:chgData name="Alessandro MACCARI" userId="8730a3e3-b853-43b2-8165-fbf226cf2f74" providerId="ADAL" clId="{04098341-B8E5-4CA7-BFB8-C7349A7F3848}" dt="2024-10-17T07:29:57.733" v="2597" actId="1037"/>
        <pc:sldMkLst>
          <pc:docMk/>
          <pc:sldMk cId="109857222" sldId="256"/>
        </pc:sldMkLst>
        <pc:spChg chg="mod">
          <ac:chgData name="Alessandro MACCARI" userId="8730a3e3-b853-43b2-8165-fbf226cf2f74" providerId="ADAL" clId="{04098341-B8E5-4CA7-BFB8-C7349A7F3848}" dt="2024-10-17T07:29:38.982" v="2487" actId="1035"/>
          <ac:spMkLst>
            <pc:docMk/>
            <pc:sldMk cId="109857222" sldId="256"/>
            <ac:spMk id="2" creationId="{876C5D4B-1A16-1693-FF79-84C1DA71443F}"/>
          </ac:spMkLst>
        </pc:spChg>
        <pc:spChg chg="add mod">
          <ac:chgData name="Alessandro MACCARI" userId="8730a3e3-b853-43b2-8165-fbf226cf2f74" providerId="ADAL" clId="{04098341-B8E5-4CA7-BFB8-C7349A7F3848}" dt="2024-10-17T07:29:31.307" v="2476" actId="1038"/>
          <ac:spMkLst>
            <pc:docMk/>
            <pc:sldMk cId="109857222" sldId="256"/>
            <ac:spMk id="3" creationId="{FC5B84C2-353E-A20E-2FEF-08B60EE6A510}"/>
          </ac:spMkLst>
        </pc:spChg>
        <pc:spChg chg="del">
          <ac:chgData name="Alessandro MACCARI" userId="8730a3e3-b853-43b2-8165-fbf226cf2f74" providerId="ADAL" clId="{04098341-B8E5-4CA7-BFB8-C7349A7F3848}" dt="2024-10-17T07:27:47.566" v="2281"/>
          <ac:spMkLst>
            <pc:docMk/>
            <pc:sldMk cId="109857222" sldId="256"/>
            <ac:spMk id="6" creationId="{42A4FC2C-047E-45A5-965D-8E1E3BF09BC6}"/>
          </ac:spMkLst>
        </pc:spChg>
        <pc:picChg chg="mod">
          <ac:chgData name="Alessandro MACCARI" userId="8730a3e3-b853-43b2-8165-fbf226cf2f74" providerId="ADAL" clId="{04098341-B8E5-4CA7-BFB8-C7349A7F3848}" dt="2024-10-17T07:29:03.882" v="2359" actId="1076"/>
          <ac:picMkLst>
            <pc:docMk/>
            <pc:sldMk cId="109857222" sldId="256"/>
            <ac:picMk id="4" creationId="{D411844E-58F3-2A47-AF8F-DC91C63EEB11}"/>
          </ac:picMkLst>
        </pc:picChg>
        <pc:picChg chg="add mod">
          <ac:chgData name="Alessandro MACCARI" userId="8730a3e3-b853-43b2-8165-fbf226cf2f74" providerId="ADAL" clId="{04098341-B8E5-4CA7-BFB8-C7349A7F3848}" dt="2024-10-17T07:29:57.733" v="2597" actId="1037"/>
          <ac:picMkLst>
            <pc:docMk/>
            <pc:sldMk cId="109857222" sldId="256"/>
            <ac:picMk id="7" creationId="{D63FA3A3-228F-F32A-7258-6B9FBF921BA0}"/>
          </ac:picMkLst>
        </pc:picChg>
      </pc:sldChg>
      <pc:sldChg chg="delSp add setBg delDesignElem">
        <pc:chgData name="Alessandro MACCARI" userId="8730a3e3-b853-43b2-8165-fbf226cf2f74" providerId="ADAL" clId="{04098341-B8E5-4CA7-BFB8-C7349A7F3848}" dt="2024-10-17T07:26:59.597" v="2278"/>
        <pc:sldMkLst>
          <pc:docMk/>
          <pc:sldMk cId="2295092706" sldId="262"/>
        </pc:sldMkLst>
        <pc:spChg chg="del">
          <ac:chgData name="Alessandro MACCARI" userId="8730a3e3-b853-43b2-8165-fbf226cf2f74" providerId="ADAL" clId="{04098341-B8E5-4CA7-BFB8-C7349A7F3848}" dt="2024-10-17T07:26:59.597" v="2278"/>
          <ac:spMkLst>
            <pc:docMk/>
            <pc:sldMk cId="2295092706" sldId="262"/>
            <ac:spMk id="7" creationId="{42A4FC2C-047E-45A5-965D-8E1E3BF09BC6}"/>
          </ac:spMkLst>
        </pc:spChg>
      </pc:sldChg>
      <pc:sldChg chg="del">
        <pc:chgData name="Alessandro MACCARI" userId="8730a3e3-b853-43b2-8165-fbf226cf2f74" providerId="ADAL" clId="{04098341-B8E5-4CA7-BFB8-C7349A7F3848}" dt="2024-10-16T09:35:53.003" v="1943" actId="47"/>
        <pc:sldMkLst>
          <pc:docMk/>
          <pc:sldMk cId="3309874775" sldId="291"/>
        </pc:sldMkLst>
      </pc:sldChg>
      <pc:sldChg chg="del">
        <pc:chgData name="Alessandro MACCARI" userId="8730a3e3-b853-43b2-8165-fbf226cf2f74" providerId="ADAL" clId="{04098341-B8E5-4CA7-BFB8-C7349A7F3848}" dt="2024-10-16T09:35:05.983" v="1941" actId="47"/>
        <pc:sldMkLst>
          <pc:docMk/>
          <pc:sldMk cId="3763481104" sldId="302"/>
        </pc:sldMkLst>
      </pc:sldChg>
      <pc:sldChg chg="del">
        <pc:chgData name="Alessandro MACCARI" userId="8730a3e3-b853-43b2-8165-fbf226cf2f74" providerId="ADAL" clId="{04098341-B8E5-4CA7-BFB8-C7349A7F3848}" dt="2024-10-16T09:36:41.790" v="1952" actId="47"/>
        <pc:sldMkLst>
          <pc:docMk/>
          <pc:sldMk cId="1911448844" sldId="304"/>
        </pc:sldMkLst>
      </pc:sldChg>
      <pc:sldChg chg="del">
        <pc:chgData name="Alessandro MACCARI" userId="8730a3e3-b853-43b2-8165-fbf226cf2f74" providerId="ADAL" clId="{04098341-B8E5-4CA7-BFB8-C7349A7F3848}" dt="2024-10-16T09:36:34.490" v="1949" actId="47"/>
        <pc:sldMkLst>
          <pc:docMk/>
          <pc:sldMk cId="2826876844" sldId="305"/>
        </pc:sldMkLst>
      </pc:sldChg>
      <pc:sldChg chg="del">
        <pc:chgData name="Alessandro MACCARI" userId="8730a3e3-b853-43b2-8165-fbf226cf2f74" providerId="ADAL" clId="{04098341-B8E5-4CA7-BFB8-C7349A7F3848}" dt="2024-10-16T09:37:16.419" v="1967" actId="47"/>
        <pc:sldMkLst>
          <pc:docMk/>
          <pc:sldMk cId="1490809046" sldId="311"/>
        </pc:sldMkLst>
      </pc:sldChg>
      <pc:sldChg chg="del">
        <pc:chgData name="Alessandro MACCARI" userId="8730a3e3-b853-43b2-8165-fbf226cf2f74" providerId="ADAL" clId="{04098341-B8E5-4CA7-BFB8-C7349A7F3848}" dt="2024-10-16T09:37:17.315" v="1968" actId="47"/>
        <pc:sldMkLst>
          <pc:docMk/>
          <pc:sldMk cId="898122125" sldId="312"/>
        </pc:sldMkLst>
      </pc:sldChg>
      <pc:sldChg chg="del">
        <pc:chgData name="Alessandro MACCARI" userId="8730a3e3-b853-43b2-8165-fbf226cf2f74" providerId="ADAL" clId="{04098341-B8E5-4CA7-BFB8-C7349A7F3848}" dt="2024-10-16T09:37:28.786" v="1976" actId="47"/>
        <pc:sldMkLst>
          <pc:docMk/>
          <pc:sldMk cId="550643836" sldId="313"/>
        </pc:sldMkLst>
      </pc:sldChg>
      <pc:sldChg chg="del">
        <pc:chgData name="Alessandro MACCARI" userId="8730a3e3-b853-43b2-8165-fbf226cf2f74" providerId="ADAL" clId="{04098341-B8E5-4CA7-BFB8-C7349A7F3848}" dt="2024-10-16T09:37:28.019" v="1975" actId="47"/>
        <pc:sldMkLst>
          <pc:docMk/>
          <pc:sldMk cId="4151492746" sldId="314"/>
        </pc:sldMkLst>
      </pc:sldChg>
      <pc:sldChg chg="del">
        <pc:chgData name="Alessandro MACCARI" userId="8730a3e3-b853-43b2-8165-fbf226cf2f74" providerId="ADAL" clId="{04098341-B8E5-4CA7-BFB8-C7349A7F3848}" dt="2024-10-16T09:30:23.167" v="1776" actId="47"/>
        <pc:sldMkLst>
          <pc:docMk/>
          <pc:sldMk cId="3636920861" sldId="318"/>
        </pc:sldMkLst>
      </pc:sldChg>
      <pc:sldChg chg="del">
        <pc:chgData name="Alessandro MACCARI" userId="8730a3e3-b853-43b2-8165-fbf226cf2f74" providerId="ADAL" clId="{04098341-B8E5-4CA7-BFB8-C7349A7F3848}" dt="2024-10-16T09:36:31.583" v="1948" actId="47"/>
        <pc:sldMkLst>
          <pc:docMk/>
          <pc:sldMk cId="1097732135" sldId="339"/>
        </pc:sldMkLst>
      </pc:sldChg>
      <pc:sldChg chg="add">
        <pc:chgData name="Alessandro MACCARI" userId="8730a3e3-b853-43b2-8165-fbf226cf2f74" providerId="ADAL" clId="{04098341-B8E5-4CA7-BFB8-C7349A7F3848}" dt="2024-10-16T08:14:09.569" v="40"/>
        <pc:sldMkLst>
          <pc:docMk/>
          <pc:sldMk cId="0" sldId="400"/>
        </pc:sldMkLst>
      </pc:sldChg>
      <pc:sldChg chg="add del">
        <pc:chgData name="Alessandro MACCARI" userId="8730a3e3-b853-43b2-8165-fbf226cf2f74" providerId="ADAL" clId="{04098341-B8E5-4CA7-BFB8-C7349A7F3848}" dt="2024-10-16T08:14:36.794" v="41" actId="47"/>
        <pc:sldMkLst>
          <pc:docMk/>
          <pc:sldMk cId="0" sldId="405"/>
        </pc:sldMkLst>
      </pc:sldChg>
      <pc:sldChg chg="modSp add mod">
        <pc:chgData name="Alessandro MACCARI" userId="8730a3e3-b853-43b2-8165-fbf226cf2f74" providerId="ADAL" clId="{04098341-B8E5-4CA7-BFB8-C7349A7F3848}" dt="2024-10-16T08:48:15.019" v="907" actId="5793"/>
        <pc:sldMkLst>
          <pc:docMk/>
          <pc:sldMk cId="0" sldId="406"/>
        </pc:sldMkLst>
        <pc:spChg chg="mod">
          <ac:chgData name="Alessandro MACCARI" userId="8730a3e3-b853-43b2-8165-fbf226cf2f74" providerId="ADAL" clId="{04098341-B8E5-4CA7-BFB8-C7349A7F3848}" dt="2024-10-16T08:48:15.019" v="907" actId="5793"/>
          <ac:spMkLst>
            <pc:docMk/>
            <pc:sldMk cId="0" sldId="406"/>
            <ac:spMk id="24579" creationId="{00000000-0000-0000-0000-000000000000}"/>
          </ac:spMkLst>
        </pc:spChg>
      </pc:sldChg>
      <pc:sldChg chg="add del">
        <pc:chgData name="Alessandro MACCARI" userId="8730a3e3-b853-43b2-8165-fbf226cf2f74" providerId="ADAL" clId="{04098341-B8E5-4CA7-BFB8-C7349A7F3848}" dt="2024-10-16T08:15:04.128" v="42" actId="47"/>
        <pc:sldMkLst>
          <pc:docMk/>
          <pc:sldMk cId="0" sldId="407"/>
        </pc:sldMkLst>
      </pc:sldChg>
      <pc:sldChg chg="add del">
        <pc:chgData name="Alessandro MACCARI" userId="8730a3e3-b853-43b2-8165-fbf226cf2f74" providerId="ADAL" clId="{04098341-B8E5-4CA7-BFB8-C7349A7F3848}" dt="2024-10-16T08:15:08.640" v="43" actId="47"/>
        <pc:sldMkLst>
          <pc:docMk/>
          <pc:sldMk cId="0" sldId="423"/>
        </pc:sldMkLst>
      </pc:sldChg>
      <pc:sldChg chg="add">
        <pc:chgData name="Alessandro MACCARI" userId="8730a3e3-b853-43b2-8165-fbf226cf2f74" providerId="ADAL" clId="{04098341-B8E5-4CA7-BFB8-C7349A7F3848}" dt="2024-10-16T08:14:09.569" v="40"/>
        <pc:sldMkLst>
          <pc:docMk/>
          <pc:sldMk cId="0" sldId="424"/>
        </pc:sldMkLst>
      </pc:sldChg>
      <pc:sldChg chg="add del">
        <pc:chgData name="Alessandro MACCARI" userId="8730a3e3-b853-43b2-8165-fbf226cf2f74" providerId="ADAL" clId="{04098341-B8E5-4CA7-BFB8-C7349A7F3848}" dt="2024-10-16T08:15:09.780" v="44" actId="47"/>
        <pc:sldMkLst>
          <pc:docMk/>
          <pc:sldMk cId="0" sldId="474"/>
        </pc:sldMkLst>
      </pc:sldChg>
      <pc:sldChg chg="add del">
        <pc:chgData name="Alessandro MACCARI" userId="8730a3e3-b853-43b2-8165-fbf226cf2f74" providerId="ADAL" clId="{04098341-B8E5-4CA7-BFB8-C7349A7F3848}" dt="2024-10-16T08:15:11.378" v="45" actId="47"/>
        <pc:sldMkLst>
          <pc:docMk/>
          <pc:sldMk cId="0" sldId="475"/>
        </pc:sldMkLst>
      </pc:sldChg>
      <pc:sldChg chg="modSp add mod">
        <pc:chgData name="Alessandro MACCARI" userId="8730a3e3-b853-43b2-8165-fbf226cf2f74" providerId="ADAL" clId="{04098341-B8E5-4CA7-BFB8-C7349A7F3848}" dt="2024-10-16T08:48:44.290" v="924" actId="20577"/>
        <pc:sldMkLst>
          <pc:docMk/>
          <pc:sldMk cId="3035821704" sldId="478"/>
        </pc:sldMkLst>
        <pc:spChg chg="mod">
          <ac:chgData name="Alessandro MACCARI" userId="8730a3e3-b853-43b2-8165-fbf226cf2f74" providerId="ADAL" clId="{04098341-B8E5-4CA7-BFB8-C7349A7F3848}" dt="2024-10-16T08:48:44.290" v="924" actId="20577"/>
          <ac:spMkLst>
            <pc:docMk/>
            <pc:sldMk cId="3035821704" sldId="478"/>
            <ac:spMk id="24579" creationId="{00000000-0000-0000-0000-000000000000}"/>
          </ac:spMkLst>
        </pc:spChg>
      </pc:sldChg>
      <pc:sldChg chg="ord">
        <pc:chgData name="Alessandro MACCARI" userId="8730a3e3-b853-43b2-8165-fbf226cf2f74" providerId="ADAL" clId="{04098341-B8E5-4CA7-BFB8-C7349A7F3848}" dt="2024-10-16T09:21:36.544" v="1750"/>
        <pc:sldMkLst>
          <pc:docMk/>
          <pc:sldMk cId="3549107442" sldId="1010"/>
        </pc:sldMkLst>
      </pc:sldChg>
      <pc:sldChg chg="addSp delSp modSp mod">
        <pc:chgData name="Alessandro MACCARI" userId="8730a3e3-b853-43b2-8165-fbf226cf2f74" providerId="ADAL" clId="{04098341-B8E5-4CA7-BFB8-C7349A7F3848}" dt="2024-10-16T08:24:20.430" v="311" actId="20577"/>
        <pc:sldMkLst>
          <pc:docMk/>
          <pc:sldMk cId="3481744580" sldId="1018"/>
        </pc:sldMkLst>
        <pc:graphicFrameChg chg="mod modGraphic">
          <ac:chgData name="Alessandro MACCARI" userId="8730a3e3-b853-43b2-8165-fbf226cf2f74" providerId="ADAL" clId="{04098341-B8E5-4CA7-BFB8-C7349A7F3848}" dt="2024-10-16T08:24:20.430" v="311" actId="20577"/>
          <ac:graphicFrameMkLst>
            <pc:docMk/>
            <pc:sldMk cId="3481744580" sldId="1018"/>
            <ac:graphicFrameMk id="2" creationId="{00000000-0000-0000-0000-000000000000}"/>
          </ac:graphicFrameMkLst>
        </pc:graphicFrameChg>
        <pc:picChg chg="add mod">
          <ac:chgData name="Alessandro MACCARI" userId="8730a3e3-b853-43b2-8165-fbf226cf2f74" providerId="ADAL" clId="{04098341-B8E5-4CA7-BFB8-C7349A7F3848}" dt="2024-10-16T08:17:18.935" v="123" actId="1038"/>
          <ac:picMkLst>
            <pc:docMk/>
            <pc:sldMk cId="3481744580" sldId="1018"/>
            <ac:picMk id="4" creationId="{D6B88136-1554-96DA-1B77-8E8084DE8CDF}"/>
          </ac:picMkLst>
        </pc:picChg>
        <pc:picChg chg="del">
          <ac:chgData name="Alessandro MACCARI" userId="8730a3e3-b853-43b2-8165-fbf226cf2f74" providerId="ADAL" clId="{04098341-B8E5-4CA7-BFB8-C7349A7F3848}" dt="2024-10-16T08:16:59.783" v="52" actId="478"/>
          <ac:picMkLst>
            <pc:docMk/>
            <pc:sldMk cId="3481744580" sldId="1018"/>
            <ac:picMk id="5" creationId="{8A1A4523-F606-48F2-877E-03C382946D10}"/>
          </ac:picMkLst>
        </pc:picChg>
      </pc:sldChg>
      <pc:sldChg chg="del">
        <pc:chgData name="Alessandro MACCARI" userId="8730a3e3-b853-43b2-8165-fbf226cf2f74" providerId="ADAL" clId="{04098341-B8E5-4CA7-BFB8-C7349A7F3848}" dt="2024-10-16T08:04:14.508" v="3" actId="47"/>
        <pc:sldMkLst>
          <pc:docMk/>
          <pc:sldMk cId="2944045261" sldId="1019"/>
        </pc:sldMkLst>
      </pc:sldChg>
      <pc:sldChg chg="del">
        <pc:chgData name="Alessandro MACCARI" userId="8730a3e3-b853-43b2-8165-fbf226cf2f74" providerId="ADAL" clId="{04098341-B8E5-4CA7-BFB8-C7349A7F3848}" dt="2024-10-16T08:22:45.208" v="306" actId="47"/>
        <pc:sldMkLst>
          <pc:docMk/>
          <pc:sldMk cId="3742192054" sldId="1022"/>
        </pc:sldMkLst>
      </pc:sldChg>
      <pc:sldChg chg="modSp del mod">
        <pc:chgData name="Alessandro MACCARI" userId="8730a3e3-b853-43b2-8165-fbf226cf2f74" providerId="ADAL" clId="{04098341-B8E5-4CA7-BFB8-C7349A7F3848}" dt="2024-10-16T08:34:03.480" v="641" actId="47"/>
        <pc:sldMkLst>
          <pc:docMk/>
          <pc:sldMk cId="3252123232" sldId="1023"/>
        </pc:sldMkLst>
        <pc:spChg chg="mod">
          <ac:chgData name="Alessandro MACCARI" userId="8730a3e3-b853-43b2-8165-fbf226cf2f74" providerId="ADAL" clId="{04098341-B8E5-4CA7-BFB8-C7349A7F3848}" dt="2024-10-16T08:28:20.018" v="486" actId="21"/>
          <ac:spMkLst>
            <pc:docMk/>
            <pc:sldMk cId="3252123232" sldId="1023"/>
            <ac:spMk id="4" creationId="{75A5CE0B-3F58-441F-8240-8ED61FB53A22}"/>
          </ac:spMkLst>
        </pc:spChg>
      </pc:sldChg>
      <pc:sldChg chg="modSp del mod">
        <pc:chgData name="Alessandro MACCARI" userId="8730a3e3-b853-43b2-8165-fbf226cf2f74" providerId="ADAL" clId="{04098341-B8E5-4CA7-BFB8-C7349A7F3848}" dt="2024-10-17T07:30:07.651" v="2598" actId="47"/>
        <pc:sldMkLst>
          <pc:docMk/>
          <pc:sldMk cId="1689084095" sldId="1025"/>
        </pc:sldMkLst>
        <pc:spChg chg="mod">
          <ac:chgData name="Alessandro MACCARI" userId="8730a3e3-b853-43b2-8165-fbf226cf2f74" providerId="ADAL" clId="{04098341-B8E5-4CA7-BFB8-C7349A7F3848}" dt="2024-10-16T09:44:24.106" v="2276" actId="1037"/>
          <ac:spMkLst>
            <pc:docMk/>
            <pc:sldMk cId="1689084095" sldId="1025"/>
            <ac:spMk id="9" creationId="{00000000-0000-0000-0000-000000000000}"/>
          </ac:spMkLst>
        </pc:spChg>
        <pc:picChg chg="mod">
          <ac:chgData name="Alessandro MACCARI" userId="8730a3e3-b853-43b2-8165-fbf226cf2f74" providerId="ADAL" clId="{04098341-B8E5-4CA7-BFB8-C7349A7F3848}" dt="2024-10-16T09:44:13.186" v="2248" actId="1076"/>
          <ac:picMkLst>
            <pc:docMk/>
            <pc:sldMk cId="1689084095" sldId="1025"/>
            <ac:picMk id="10" creationId="{00000000-0000-0000-0000-000000000000}"/>
          </ac:picMkLst>
        </pc:picChg>
      </pc:sldChg>
      <pc:sldChg chg="del">
        <pc:chgData name="Alessandro MACCARI" userId="8730a3e3-b853-43b2-8165-fbf226cf2f74" providerId="ADAL" clId="{04098341-B8E5-4CA7-BFB8-C7349A7F3848}" dt="2024-10-16T08:22:51.484" v="308" actId="47"/>
        <pc:sldMkLst>
          <pc:docMk/>
          <pc:sldMk cId="1703286824" sldId="1026"/>
        </pc:sldMkLst>
      </pc:sldChg>
      <pc:sldChg chg="modSp del mod">
        <pc:chgData name="Alessandro MACCARI" userId="8730a3e3-b853-43b2-8165-fbf226cf2f74" providerId="ADAL" clId="{04098341-B8E5-4CA7-BFB8-C7349A7F3848}" dt="2024-10-16T08:22:46.917" v="307" actId="47"/>
        <pc:sldMkLst>
          <pc:docMk/>
          <pc:sldMk cId="974811789" sldId="1027"/>
        </pc:sldMkLst>
        <pc:spChg chg="mod">
          <ac:chgData name="Alessandro MACCARI" userId="8730a3e3-b853-43b2-8165-fbf226cf2f74" providerId="ADAL" clId="{04098341-B8E5-4CA7-BFB8-C7349A7F3848}" dt="2024-10-16T08:19:35.224" v="197" actId="21"/>
          <ac:spMkLst>
            <pc:docMk/>
            <pc:sldMk cId="974811789" sldId="1027"/>
            <ac:spMk id="2" creationId="{00000000-0000-0000-0000-000000000000}"/>
          </ac:spMkLst>
        </pc:spChg>
      </pc:sldChg>
      <pc:sldChg chg="del">
        <pc:chgData name="Alessandro MACCARI" userId="8730a3e3-b853-43b2-8165-fbf226cf2f74" providerId="ADAL" clId="{04098341-B8E5-4CA7-BFB8-C7349A7F3848}" dt="2024-10-16T08:04:42.464" v="4" actId="47"/>
        <pc:sldMkLst>
          <pc:docMk/>
          <pc:sldMk cId="1403566262" sldId="1028"/>
        </pc:sldMkLst>
      </pc:sldChg>
      <pc:sldChg chg="del">
        <pc:chgData name="Alessandro MACCARI" userId="8730a3e3-b853-43b2-8165-fbf226cf2f74" providerId="ADAL" clId="{04098341-B8E5-4CA7-BFB8-C7349A7F3848}" dt="2024-10-16T08:04:42.464" v="4" actId="47"/>
        <pc:sldMkLst>
          <pc:docMk/>
          <pc:sldMk cId="3900731462" sldId="1029"/>
        </pc:sldMkLst>
      </pc:sldChg>
      <pc:sldChg chg="del">
        <pc:chgData name="Alessandro MACCARI" userId="8730a3e3-b853-43b2-8165-fbf226cf2f74" providerId="ADAL" clId="{04098341-B8E5-4CA7-BFB8-C7349A7F3848}" dt="2024-10-16T08:04:42.464" v="4" actId="47"/>
        <pc:sldMkLst>
          <pc:docMk/>
          <pc:sldMk cId="1173380701" sldId="1030"/>
        </pc:sldMkLst>
      </pc:sldChg>
      <pc:sldChg chg="del">
        <pc:chgData name="Alessandro MACCARI" userId="8730a3e3-b853-43b2-8165-fbf226cf2f74" providerId="ADAL" clId="{04098341-B8E5-4CA7-BFB8-C7349A7F3848}" dt="2024-10-16T08:04:42.464" v="4" actId="47"/>
        <pc:sldMkLst>
          <pc:docMk/>
          <pc:sldMk cId="345663391" sldId="1031"/>
        </pc:sldMkLst>
      </pc:sldChg>
      <pc:sldChg chg="del">
        <pc:chgData name="Alessandro MACCARI" userId="8730a3e3-b853-43b2-8165-fbf226cf2f74" providerId="ADAL" clId="{04098341-B8E5-4CA7-BFB8-C7349A7F3848}" dt="2024-10-16T09:00:16.374" v="1059" actId="47"/>
        <pc:sldMkLst>
          <pc:docMk/>
          <pc:sldMk cId="657281456" sldId="1032"/>
        </pc:sldMkLst>
      </pc:sldChg>
      <pc:sldChg chg="del">
        <pc:chgData name="Alessandro MACCARI" userId="8730a3e3-b853-43b2-8165-fbf226cf2f74" providerId="ADAL" clId="{04098341-B8E5-4CA7-BFB8-C7349A7F3848}" dt="2024-10-16T08:03:30.390" v="2" actId="47"/>
        <pc:sldMkLst>
          <pc:docMk/>
          <pc:sldMk cId="2106258100" sldId="1035"/>
        </pc:sldMkLst>
      </pc:sldChg>
      <pc:sldChg chg="addSp delSp modSp mod">
        <pc:chgData name="Alessandro MACCARI" userId="8730a3e3-b853-43b2-8165-fbf226cf2f74" providerId="ADAL" clId="{04098341-B8E5-4CA7-BFB8-C7349A7F3848}" dt="2024-10-16T08:29:05.162" v="494" actId="404"/>
        <pc:sldMkLst>
          <pc:docMk/>
          <pc:sldMk cId="3173982181" sldId="1036"/>
        </pc:sldMkLst>
        <pc:spChg chg="add mod">
          <ac:chgData name="Alessandro MACCARI" userId="8730a3e3-b853-43b2-8165-fbf226cf2f74" providerId="ADAL" clId="{04098341-B8E5-4CA7-BFB8-C7349A7F3848}" dt="2024-10-16T08:29:05.162" v="494" actId="404"/>
          <ac:spMkLst>
            <pc:docMk/>
            <pc:sldMk cId="3173982181" sldId="1036"/>
            <ac:spMk id="3" creationId="{7ED44567-EA48-A345-1017-47A93541D0D9}"/>
          </ac:spMkLst>
        </pc:spChg>
        <pc:picChg chg="del">
          <ac:chgData name="Alessandro MACCARI" userId="8730a3e3-b853-43b2-8165-fbf226cf2f74" providerId="ADAL" clId="{04098341-B8E5-4CA7-BFB8-C7349A7F3848}" dt="2024-10-16T08:24:42.863" v="316" actId="478"/>
          <ac:picMkLst>
            <pc:docMk/>
            <pc:sldMk cId="3173982181" sldId="1036"/>
            <ac:picMk id="5" creationId="{574E7F64-F5E4-B1BD-67DC-8C3F430AC540}"/>
          </ac:picMkLst>
        </pc:picChg>
        <pc:picChg chg="add mod">
          <ac:chgData name="Alessandro MACCARI" userId="8730a3e3-b853-43b2-8165-fbf226cf2f74" providerId="ADAL" clId="{04098341-B8E5-4CA7-BFB8-C7349A7F3848}" dt="2024-10-16T08:25:33.756" v="420" actId="1038"/>
          <ac:picMkLst>
            <pc:docMk/>
            <pc:sldMk cId="3173982181" sldId="1036"/>
            <ac:picMk id="7" creationId="{10781218-5444-903A-6486-0596C4F1590B}"/>
          </ac:picMkLst>
        </pc:picChg>
      </pc:sldChg>
      <pc:sldChg chg="del">
        <pc:chgData name="Alessandro MACCARI" userId="8730a3e3-b853-43b2-8165-fbf226cf2f74" providerId="ADAL" clId="{04098341-B8E5-4CA7-BFB8-C7349A7F3848}" dt="2024-10-16T08:08:50.520" v="6" actId="47"/>
        <pc:sldMkLst>
          <pc:docMk/>
          <pc:sldMk cId="2184594004" sldId="1037"/>
        </pc:sldMkLst>
      </pc:sldChg>
      <pc:sldChg chg="del">
        <pc:chgData name="Alessandro MACCARI" userId="8730a3e3-b853-43b2-8165-fbf226cf2f74" providerId="ADAL" clId="{04098341-B8E5-4CA7-BFB8-C7349A7F3848}" dt="2024-10-16T08:01:52.543" v="0" actId="47"/>
        <pc:sldMkLst>
          <pc:docMk/>
          <pc:sldMk cId="3394761152" sldId="1042"/>
        </pc:sldMkLst>
      </pc:sldChg>
      <pc:sldChg chg="del">
        <pc:chgData name="Alessandro MACCARI" userId="8730a3e3-b853-43b2-8165-fbf226cf2f74" providerId="ADAL" clId="{04098341-B8E5-4CA7-BFB8-C7349A7F3848}" dt="2024-10-16T08:01:52.543" v="0" actId="47"/>
        <pc:sldMkLst>
          <pc:docMk/>
          <pc:sldMk cId="3618987174" sldId="1043"/>
        </pc:sldMkLst>
      </pc:sldChg>
      <pc:sldChg chg="addSp modSp mod">
        <pc:chgData name="Alessandro MACCARI" userId="8730a3e3-b853-43b2-8165-fbf226cf2f74" providerId="ADAL" clId="{04098341-B8E5-4CA7-BFB8-C7349A7F3848}" dt="2024-10-16T09:13:48.155" v="1524"/>
        <pc:sldMkLst>
          <pc:docMk/>
          <pc:sldMk cId="506648709" sldId="1044"/>
        </pc:sldMkLst>
        <pc:spChg chg="mod">
          <ac:chgData name="Alessandro MACCARI" userId="8730a3e3-b853-43b2-8165-fbf226cf2f74" providerId="ADAL" clId="{04098341-B8E5-4CA7-BFB8-C7349A7F3848}" dt="2024-10-16T09:12:42.470" v="1312" actId="1035"/>
          <ac:spMkLst>
            <pc:docMk/>
            <pc:sldMk cId="506648709" sldId="1044"/>
            <ac:spMk id="3" creationId="{00000000-0000-0000-0000-000000000000}"/>
          </ac:spMkLst>
        </pc:spChg>
        <pc:picChg chg="add mod">
          <ac:chgData name="Alessandro MACCARI" userId="8730a3e3-b853-43b2-8165-fbf226cf2f74" providerId="ADAL" clId="{04098341-B8E5-4CA7-BFB8-C7349A7F3848}" dt="2024-10-16T09:13:48.155" v="1524"/>
          <ac:picMkLst>
            <pc:docMk/>
            <pc:sldMk cId="506648709" sldId="1044"/>
            <ac:picMk id="4" creationId="{583B1594-C4E7-535F-A8BD-AC3DC43B3CF3}"/>
          </ac:picMkLst>
        </pc:picChg>
      </pc:sldChg>
      <pc:sldChg chg="del">
        <pc:chgData name="Alessandro MACCARI" userId="8730a3e3-b853-43b2-8165-fbf226cf2f74" providerId="ADAL" clId="{04098341-B8E5-4CA7-BFB8-C7349A7F3848}" dt="2024-10-16T09:14:05.234" v="1526" actId="47"/>
        <pc:sldMkLst>
          <pc:docMk/>
          <pc:sldMk cId="519130118" sldId="1045"/>
        </pc:sldMkLst>
      </pc:sldChg>
      <pc:sldChg chg="del">
        <pc:chgData name="Alessandro MACCARI" userId="8730a3e3-b853-43b2-8165-fbf226cf2f74" providerId="ADAL" clId="{04098341-B8E5-4CA7-BFB8-C7349A7F3848}" dt="2024-10-16T09:08:01.238" v="1175" actId="47"/>
        <pc:sldMkLst>
          <pc:docMk/>
          <pc:sldMk cId="2301364229" sldId="1046"/>
        </pc:sldMkLst>
      </pc:sldChg>
      <pc:sldChg chg="delSp del mod delAnim">
        <pc:chgData name="Alessandro MACCARI" userId="8730a3e3-b853-43b2-8165-fbf226cf2f74" providerId="ADAL" clId="{04098341-B8E5-4CA7-BFB8-C7349A7F3848}" dt="2024-10-16T08:34:50.601" v="644" actId="47"/>
        <pc:sldMkLst>
          <pc:docMk/>
          <pc:sldMk cId="4230155968" sldId="1047"/>
        </pc:sldMkLst>
        <pc:spChg chg="del">
          <ac:chgData name="Alessandro MACCARI" userId="8730a3e3-b853-43b2-8165-fbf226cf2f74" providerId="ADAL" clId="{04098341-B8E5-4CA7-BFB8-C7349A7F3848}" dt="2024-10-16T08:34:34.459" v="642" actId="21"/>
          <ac:spMkLst>
            <pc:docMk/>
            <pc:sldMk cId="4230155968" sldId="1047"/>
            <ac:spMk id="7" creationId="{788CADA0-EBEF-450C-950D-2F5705257772}"/>
          </ac:spMkLst>
        </pc:spChg>
      </pc:sldChg>
      <pc:sldChg chg="del">
        <pc:chgData name="Alessandro MACCARI" userId="8730a3e3-b853-43b2-8165-fbf226cf2f74" providerId="ADAL" clId="{04098341-B8E5-4CA7-BFB8-C7349A7F3848}" dt="2024-10-16T08:07:45.286" v="5" actId="47"/>
        <pc:sldMkLst>
          <pc:docMk/>
          <pc:sldMk cId="3328042246" sldId="1049"/>
        </pc:sldMkLst>
      </pc:sldChg>
      <pc:sldChg chg="del">
        <pc:chgData name="Alessandro MACCARI" userId="8730a3e3-b853-43b2-8165-fbf226cf2f74" providerId="ADAL" clId="{04098341-B8E5-4CA7-BFB8-C7349A7F3848}" dt="2024-10-16T09:28:42.316" v="1774" actId="47"/>
        <pc:sldMkLst>
          <pc:docMk/>
          <pc:sldMk cId="4236005932" sldId="1050"/>
        </pc:sldMkLst>
      </pc:sldChg>
      <pc:sldChg chg="del">
        <pc:chgData name="Alessandro MACCARI" userId="8730a3e3-b853-43b2-8165-fbf226cf2f74" providerId="ADAL" clId="{04098341-B8E5-4CA7-BFB8-C7349A7F3848}" dt="2024-10-16T09:22:09.774" v="1751" actId="47"/>
        <pc:sldMkLst>
          <pc:docMk/>
          <pc:sldMk cId="3527692429" sldId="1054"/>
        </pc:sldMkLst>
      </pc:sldChg>
      <pc:sldChg chg="del">
        <pc:chgData name="Alessandro MACCARI" userId="8730a3e3-b853-43b2-8165-fbf226cf2f74" providerId="ADAL" clId="{04098341-B8E5-4CA7-BFB8-C7349A7F3848}" dt="2024-10-16T09:27:49.647" v="1772" actId="47"/>
        <pc:sldMkLst>
          <pc:docMk/>
          <pc:sldMk cId="157543842" sldId="1058"/>
        </pc:sldMkLst>
      </pc:sldChg>
      <pc:sldChg chg="del">
        <pc:chgData name="Alessandro MACCARI" userId="8730a3e3-b853-43b2-8165-fbf226cf2f74" providerId="ADAL" clId="{04098341-B8E5-4CA7-BFB8-C7349A7F3848}" dt="2024-10-16T09:22:09.774" v="1751" actId="47"/>
        <pc:sldMkLst>
          <pc:docMk/>
          <pc:sldMk cId="2820302274" sldId="1060"/>
        </pc:sldMkLst>
      </pc:sldChg>
      <pc:sldChg chg="del">
        <pc:chgData name="Alessandro MACCARI" userId="8730a3e3-b853-43b2-8165-fbf226cf2f74" providerId="ADAL" clId="{04098341-B8E5-4CA7-BFB8-C7349A7F3848}" dt="2024-10-16T09:22:09.774" v="1751" actId="47"/>
        <pc:sldMkLst>
          <pc:docMk/>
          <pc:sldMk cId="1155493645" sldId="1061"/>
        </pc:sldMkLst>
      </pc:sldChg>
      <pc:sldChg chg="del">
        <pc:chgData name="Alessandro MACCARI" userId="8730a3e3-b853-43b2-8165-fbf226cf2f74" providerId="ADAL" clId="{04098341-B8E5-4CA7-BFB8-C7349A7F3848}" dt="2024-10-16T09:22:09.774" v="1751" actId="47"/>
        <pc:sldMkLst>
          <pc:docMk/>
          <pc:sldMk cId="3119076763" sldId="1062"/>
        </pc:sldMkLst>
      </pc:sldChg>
      <pc:sldChg chg="del">
        <pc:chgData name="Alessandro MACCARI" userId="8730a3e3-b853-43b2-8165-fbf226cf2f74" providerId="ADAL" clId="{04098341-B8E5-4CA7-BFB8-C7349A7F3848}" dt="2024-10-16T09:22:09.774" v="1751" actId="47"/>
        <pc:sldMkLst>
          <pc:docMk/>
          <pc:sldMk cId="2511186887" sldId="1064"/>
        </pc:sldMkLst>
      </pc:sldChg>
      <pc:sldChg chg="del">
        <pc:chgData name="Alessandro MACCARI" userId="8730a3e3-b853-43b2-8165-fbf226cf2f74" providerId="ADAL" clId="{04098341-B8E5-4CA7-BFB8-C7349A7F3848}" dt="2024-10-16T08:01:52.543" v="0" actId="47"/>
        <pc:sldMkLst>
          <pc:docMk/>
          <pc:sldMk cId="4246143844" sldId="1065"/>
        </pc:sldMkLst>
      </pc:sldChg>
      <pc:sldChg chg="del">
        <pc:chgData name="Alessandro MACCARI" userId="8730a3e3-b853-43b2-8165-fbf226cf2f74" providerId="ADAL" clId="{04098341-B8E5-4CA7-BFB8-C7349A7F3848}" dt="2024-10-16T08:01:52.543" v="0" actId="47"/>
        <pc:sldMkLst>
          <pc:docMk/>
          <pc:sldMk cId="2842425047" sldId="1066"/>
        </pc:sldMkLst>
      </pc:sldChg>
      <pc:sldChg chg="del">
        <pc:chgData name="Alessandro MACCARI" userId="8730a3e3-b853-43b2-8165-fbf226cf2f74" providerId="ADAL" clId="{04098341-B8E5-4CA7-BFB8-C7349A7F3848}" dt="2024-10-16T09:38:10.545" v="1979" actId="47"/>
        <pc:sldMkLst>
          <pc:docMk/>
          <pc:sldMk cId="876305797" sldId="1067"/>
        </pc:sldMkLst>
      </pc:sldChg>
      <pc:sldChg chg="del">
        <pc:chgData name="Alessandro MACCARI" userId="8730a3e3-b853-43b2-8165-fbf226cf2f74" providerId="ADAL" clId="{04098341-B8E5-4CA7-BFB8-C7349A7F3848}" dt="2024-10-16T08:01:52.543" v="0" actId="47"/>
        <pc:sldMkLst>
          <pc:docMk/>
          <pc:sldMk cId="570819008" sldId="1069"/>
        </pc:sldMkLst>
      </pc:sldChg>
      <pc:sldChg chg="del">
        <pc:chgData name="Alessandro MACCARI" userId="8730a3e3-b853-43b2-8165-fbf226cf2f74" providerId="ADAL" clId="{04098341-B8E5-4CA7-BFB8-C7349A7F3848}" dt="2024-10-16T08:01:52.543" v="0" actId="47"/>
        <pc:sldMkLst>
          <pc:docMk/>
          <pc:sldMk cId="734712298" sldId="1075"/>
        </pc:sldMkLst>
      </pc:sldChg>
      <pc:sldChg chg="del">
        <pc:chgData name="Alessandro MACCARI" userId="8730a3e3-b853-43b2-8165-fbf226cf2f74" providerId="ADAL" clId="{04098341-B8E5-4CA7-BFB8-C7349A7F3848}" dt="2024-10-16T08:01:52.543" v="0" actId="47"/>
        <pc:sldMkLst>
          <pc:docMk/>
          <pc:sldMk cId="2804159108" sldId="1076"/>
        </pc:sldMkLst>
      </pc:sldChg>
      <pc:sldChg chg="del">
        <pc:chgData name="Alessandro MACCARI" userId="8730a3e3-b853-43b2-8165-fbf226cf2f74" providerId="ADAL" clId="{04098341-B8E5-4CA7-BFB8-C7349A7F3848}" dt="2024-10-16T08:01:52.543" v="0" actId="47"/>
        <pc:sldMkLst>
          <pc:docMk/>
          <pc:sldMk cId="1847465140" sldId="1077"/>
        </pc:sldMkLst>
      </pc:sldChg>
      <pc:sldChg chg="del">
        <pc:chgData name="Alessandro MACCARI" userId="8730a3e3-b853-43b2-8165-fbf226cf2f74" providerId="ADAL" clId="{04098341-B8E5-4CA7-BFB8-C7349A7F3848}" dt="2024-10-16T08:01:52.543" v="0" actId="47"/>
        <pc:sldMkLst>
          <pc:docMk/>
          <pc:sldMk cId="1597143022" sldId="1091"/>
        </pc:sldMkLst>
      </pc:sldChg>
      <pc:sldChg chg="del">
        <pc:chgData name="Alessandro MACCARI" userId="8730a3e3-b853-43b2-8165-fbf226cf2f74" providerId="ADAL" clId="{04098341-B8E5-4CA7-BFB8-C7349A7F3848}" dt="2024-10-16T08:01:52.543" v="0" actId="47"/>
        <pc:sldMkLst>
          <pc:docMk/>
          <pc:sldMk cId="4040406391" sldId="1092"/>
        </pc:sldMkLst>
      </pc:sldChg>
      <pc:sldChg chg="del">
        <pc:chgData name="Alessandro MACCARI" userId="8730a3e3-b853-43b2-8165-fbf226cf2f74" providerId="ADAL" clId="{04098341-B8E5-4CA7-BFB8-C7349A7F3848}" dt="2024-10-16T08:01:52.543" v="0" actId="47"/>
        <pc:sldMkLst>
          <pc:docMk/>
          <pc:sldMk cId="2435412120" sldId="1093"/>
        </pc:sldMkLst>
      </pc:sldChg>
      <pc:sldChg chg="del">
        <pc:chgData name="Alessandro MACCARI" userId="8730a3e3-b853-43b2-8165-fbf226cf2f74" providerId="ADAL" clId="{04098341-B8E5-4CA7-BFB8-C7349A7F3848}" dt="2024-10-16T09:37:59.167" v="1978" actId="47"/>
        <pc:sldMkLst>
          <pc:docMk/>
          <pc:sldMk cId="115319386" sldId="1094"/>
        </pc:sldMkLst>
      </pc:sldChg>
      <pc:sldChg chg="del">
        <pc:chgData name="Alessandro MACCARI" userId="8730a3e3-b853-43b2-8165-fbf226cf2f74" providerId="ADAL" clId="{04098341-B8E5-4CA7-BFB8-C7349A7F3848}" dt="2024-10-16T08:02:39.977" v="1" actId="47"/>
        <pc:sldMkLst>
          <pc:docMk/>
          <pc:sldMk cId="1208929791" sldId="1095"/>
        </pc:sldMkLst>
      </pc:sldChg>
      <pc:sldChg chg="del">
        <pc:chgData name="Alessandro MACCARI" userId="8730a3e3-b853-43b2-8165-fbf226cf2f74" providerId="ADAL" clId="{04098341-B8E5-4CA7-BFB8-C7349A7F3848}" dt="2024-10-16T09:38:15.817" v="1981" actId="47"/>
        <pc:sldMkLst>
          <pc:docMk/>
          <pc:sldMk cId="1823170438" sldId="1096"/>
        </pc:sldMkLst>
      </pc:sldChg>
      <pc:sldChg chg="del">
        <pc:chgData name="Alessandro MACCARI" userId="8730a3e3-b853-43b2-8165-fbf226cf2f74" providerId="ADAL" clId="{04098341-B8E5-4CA7-BFB8-C7349A7F3848}" dt="2024-10-16T09:38:13.698" v="1980" actId="47"/>
        <pc:sldMkLst>
          <pc:docMk/>
          <pc:sldMk cId="2834586673" sldId="1097"/>
        </pc:sldMkLst>
      </pc:sldChg>
      <pc:sldChg chg="del">
        <pc:chgData name="Alessandro MACCARI" userId="8730a3e3-b853-43b2-8165-fbf226cf2f74" providerId="ADAL" clId="{04098341-B8E5-4CA7-BFB8-C7349A7F3848}" dt="2024-10-16T09:38:21.755" v="1982" actId="47"/>
        <pc:sldMkLst>
          <pc:docMk/>
          <pc:sldMk cId="626805224" sldId="1098"/>
        </pc:sldMkLst>
      </pc:sldChg>
      <pc:sldChg chg="del">
        <pc:chgData name="Alessandro MACCARI" userId="8730a3e3-b853-43b2-8165-fbf226cf2f74" providerId="ADAL" clId="{04098341-B8E5-4CA7-BFB8-C7349A7F3848}" dt="2024-10-16T09:35:16.055" v="1942" actId="47"/>
        <pc:sldMkLst>
          <pc:docMk/>
          <pc:sldMk cId="236345305" sldId="1100"/>
        </pc:sldMkLst>
      </pc:sldChg>
      <pc:sldChg chg="addSp delSp modSp mod">
        <pc:chgData name="Alessandro MACCARI" userId="8730a3e3-b853-43b2-8165-fbf226cf2f74" providerId="ADAL" clId="{04098341-B8E5-4CA7-BFB8-C7349A7F3848}" dt="2024-10-16T08:42:19.367" v="799" actId="20577"/>
        <pc:sldMkLst>
          <pc:docMk/>
          <pc:sldMk cId="827519408" sldId="1101"/>
        </pc:sldMkLst>
        <pc:spChg chg="add del mod">
          <ac:chgData name="Alessandro MACCARI" userId="8730a3e3-b853-43b2-8165-fbf226cf2f74" providerId="ADAL" clId="{04098341-B8E5-4CA7-BFB8-C7349A7F3848}" dt="2024-10-16T08:38:38.992" v="652" actId="478"/>
          <ac:spMkLst>
            <pc:docMk/>
            <pc:sldMk cId="827519408" sldId="1101"/>
            <ac:spMk id="6" creationId="{DE764444-FB5D-F297-6673-FCC0005FA31D}"/>
          </ac:spMkLst>
        </pc:spChg>
        <pc:spChg chg="del">
          <ac:chgData name="Alessandro MACCARI" userId="8730a3e3-b853-43b2-8165-fbf226cf2f74" providerId="ADAL" clId="{04098341-B8E5-4CA7-BFB8-C7349A7F3848}" dt="2024-10-16T08:38:36.673" v="651" actId="478"/>
          <ac:spMkLst>
            <pc:docMk/>
            <pc:sldMk cId="827519408" sldId="1101"/>
            <ac:spMk id="8" creationId="{931F1CF5-75DE-9A84-150F-28FE615348F4}"/>
          </ac:spMkLst>
        </pc:spChg>
        <pc:spChg chg="add mod">
          <ac:chgData name="Alessandro MACCARI" userId="8730a3e3-b853-43b2-8165-fbf226cf2f74" providerId="ADAL" clId="{04098341-B8E5-4CA7-BFB8-C7349A7F3848}" dt="2024-10-16T08:42:19.367" v="799" actId="20577"/>
          <ac:spMkLst>
            <pc:docMk/>
            <pc:sldMk cId="827519408" sldId="1101"/>
            <ac:spMk id="10" creationId="{5165FBCD-1D81-C3BB-EADA-67F793B74968}"/>
          </ac:spMkLst>
        </pc:spChg>
        <pc:picChg chg="del">
          <ac:chgData name="Alessandro MACCARI" userId="8730a3e3-b853-43b2-8165-fbf226cf2f74" providerId="ADAL" clId="{04098341-B8E5-4CA7-BFB8-C7349A7F3848}" dt="2024-10-16T08:38:19.547" v="647" actId="478"/>
          <ac:picMkLst>
            <pc:docMk/>
            <pc:sldMk cId="827519408" sldId="1101"/>
            <ac:picMk id="3" creationId="{D9563BBB-E021-C9D0-F839-83F2DFB1BA9E}"/>
          </ac:picMkLst>
        </pc:picChg>
        <pc:picChg chg="add del mod">
          <ac:chgData name="Alessandro MACCARI" userId="8730a3e3-b853-43b2-8165-fbf226cf2f74" providerId="ADAL" clId="{04098341-B8E5-4CA7-BFB8-C7349A7F3848}" dt="2024-10-16T08:40:30.060" v="682" actId="478"/>
          <ac:picMkLst>
            <pc:docMk/>
            <pc:sldMk cId="827519408" sldId="1101"/>
            <ac:picMk id="4" creationId="{D697C5D6-F441-8F0F-9A2D-9429A374E33B}"/>
          </ac:picMkLst>
        </pc:picChg>
        <pc:picChg chg="add mod">
          <ac:chgData name="Alessandro MACCARI" userId="8730a3e3-b853-43b2-8165-fbf226cf2f74" providerId="ADAL" clId="{04098341-B8E5-4CA7-BFB8-C7349A7F3848}" dt="2024-10-16T08:40:49.630" v="702" actId="14100"/>
          <ac:picMkLst>
            <pc:docMk/>
            <pc:sldMk cId="827519408" sldId="1101"/>
            <ac:picMk id="9" creationId="{0F41AFB3-1ECD-E9A2-5CF3-28D2994D8AAE}"/>
          </ac:picMkLst>
        </pc:picChg>
      </pc:sldChg>
      <pc:sldChg chg="addSp modSp mod">
        <pc:chgData name="Alessandro MACCARI" userId="8730a3e3-b853-43b2-8165-fbf226cf2f74" providerId="ADAL" clId="{04098341-B8E5-4CA7-BFB8-C7349A7F3848}" dt="2024-10-16T09:20:50.190" v="1747" actId="1036"/>
        <pc:sldMkLst>
          <pc:docMk/>
          <pc:sldMk cId="1599947450" sldId="1102"/>
        </pc:sldMkLst>
        <pc:spChg chg="add mod">
          <ac:chgData name="Alessandro MACCARI" userId="8730a3e3-b853-43b2-8165-fbf226cf2f74" providerId="ADAL" clId="{04098341-B8E5-4CA7-BFB8-C7349A7F3848}" dt="2024-10-16T09:20:50.190" v="1747" actId="1036"/>
          <ac:spMkLst>
            <pc:docMk/>
            <pc:sldMk cId="1599947450" sldId="1102"/>
            <ac:spMk id="3" creationId="{5FB28AD3-C227-D4E0-CDD1-7AF458E468D0}"/>
          </ac:spMkLst>
        </pc:spChg>
        <pc:spChg chg="mod">
          <ac:chgData name="Alessandro MACCARI" userId="8730a3e3-b853-43b2-8165-fbf226cf2f74" providerId="ADAL" clId="{04098341-B8E5-4CA7-BFB8-C7349A7F3848}" dt="2024-10-16T09:20:42.054" v="1734" actId="20577"/>
          <ac:spMkLst>
            <pc:docMk/>
            <pc:sldMk cId="1599947450" sldId="1102"/>
            <ac:spMk id="6" creationId="{3E79C914-EA23-4927-89B7-01943279763B}"/>
          </ac:spMkLst>
        </pc:spChg>
      </pc:sldChg>
      <pc:sldChg chg="del">
        <pc:chgData name="Alessandro MACCARI" userId="8730a3e3-b853-43b2-8165-fbf226cf2f74" providerId="ADAL" clId="{04098341-B8E5-4CA7-BFB8-C7349A7F3848}" dt="2024-10-16T09:22:47.066" v="1756" actId="47"/>
        <pc:sldMkLst>
          <pc:docMk/>
          <pc:sldMk cId="1437939489" sldId="1104"/>
        </pc:sldMkLst>
      </pc:sldChg>
      <pc:sldChg chg="del">
        <pc:chgData name="Alessandro MACCARI" userId="8730a3e3-b853-43b2-8165-fbf226cf2f74" providerId="ADAL" clId="{04098341-B8E5-4CA7-BFB8-C7349A7F3848}" dt="2024-10-16T09:22:52.804" v="1757" actId="47"/>
        <pc:sldMkLst>
          <pc:docMk/>
          <pc:sldMk cId="1267125651" sldId="1105"/>
        </pc:sldMkLst>
      </pc:sldChg>
      <pc:sldChg chg="del">
        <pc:chgData name="Alessandro MACCARI" userId="8730a3e3-b853-43b2-8165-fbf226cf2f74" providerId="ADAL" clId="{04098341-B8E5-4CA7-BFB8-C7349A7F3848}" dt="2024-10-16T09:22:57.242" v="1758" actId="47"/>
        <pc:sldMkLst>
          <pc:docMk/>
          <pc:sldMk cId="1522672177" sldId="1106"/>
        </pc:sldMkLst>
      </pc:sldChg>
      <pc:sldChg chg="del">
        <pc:chgData name="Alessandro MACCARI" userId="8730a3e3-b853-43b2-8165-fbf226cf2f74" providerId="ADAL" clId="{04098341-B8E5-4CA7-BFB8-C7349A7F3848}" dt="2024-10-16T09:22:37.775" v="1755" actId="47"/>
        <pc:sldMkLst>
          <pc:docMk/>
          <pc:sldMk cId="249101491" sldId="1107"/>
        </pc:sldMkLst>
      </pc:sldChg>
      <pc:sldChg chg="del">
        <pc:chgData name="Alessandro MACCARI" userId="8730a3e3-b853-43b2-8165-fbf226cf2f74" providerId="ADAL" clId="{04098341-B8E5-4CA7-BFB8-C7349A7F3848}" dt="2024-10-16T09:36:46.355" v="1954" actId="47"/>
        <pc:sldMkLst>
          <pc:docMk/>
          <pc:sldMk cId="1041348680" sldId="1157"/>
        </pc:sldMkLst>
      </pc:sldChg>
      <pc:sldChg chg="del">
        <pc:chgData name="Alessandro MACCARI" userId="8730a3e3-b853-43b2-8165-fbf226cf2f74" providerId="ADAL" clId="{04098341-B8E5-4CA7-BFB8-C7349A7F3848}" dt="2024-10-16T09:37:26.685" v="1974" actId="47"/>
        <pc:sldMkLst>
          <pc:docMk/>
          <pc:sldMk cId="1343693642" sldId="1170"/>
        </pc:sldMkLst>
      </pc:sldChg>
      <pc:sldChg chg="modSp mod">
        <pc:chgData name="Alessandro MACCARI" userId="8730a3e3-b853-43b2-8165-fbf226cf2f74" providerId="ADAL" clId="{04098341-B8E5-4CA7-BFB8-C7349A7F3848}" dt="2024-10-16T08:32:46.258" v="640" actId="1036"/>
        <pc:sldMkLst>
          <pc:docMk/>
          <pc:sldMk cId="3884969915" sldId="1171"/>
        </pc:sldMkLst>
        <pc:spChg chg="mod">
          <ac:chgData name="Alessandro MACCARI" userId="8730a3e3-b853-43b2-8165-fbf226cf2f74" providerId="ADAL" clId="{04098341-B8E5-4CA7-BFB8-C7349A7F3848}" dt="2024-10-16T08:32:46.258" v="640" actId="1036"/>
          <ac:spMkLst>
            <pc:docMk/>
            <pc:sldMk cId="3884969915" sldId="1171"/>
            <ac:spMk id="3" creationId="{556FFC45-FD94-6EA8-ADCA-B8F4D6DA14AA}"/>
          </ac:spMkLst>
        </pc:spChg>
        <pc:picChg chg="mod">
          <ac:chgData name="Alessandro MACCARI" userId="8730a3e3-b853-43b2-8165-fbf226cf2f74" providerId="ADAL" clId="{04098341-B8E5-4CA7-BFB8-C7349A7F3848}" dt="2024-10-16T08:32:13.928" v="623" actId="1038"/>
          <ac:picMkLst>
            <pc:docMk/>
            <pc:sldMk cId="3884969915" sldId="1171"/>
            <ac:picMk id="5" creationId="{5F4EF5A9-5A47-4F23-ACC7-D6F2492CF5D8}"/>
          </ac:picMkLst>
        </pc:picChg>
      </pc:sldChg>
      <pc:sldChg chg="del">
        <pc:chgData name="Alessandro MACCARI" userId="8730a3e3-b853-43b2-8165-fbf226cf2f74" providerId="ADAL" clId="{04098341-B8E5-4CA7-BFB8-C7349A7F3848}" dt="2024-10-16T08:01:52.543" v="0" actId="47"/>
        <pc:sldMkLst>
          <pc:docMk/>
          <pc:sldMk cId="2072137317" sldId="1172"/>
        </pc:sldMkLst>
      </pc:sldChg>
      <pc:sldChg chg="del">
        <pc:chgData name="Alessandro MACCARI" userId="8730a3e3-b853-43b2-8165-fbf226cf2f74" providerId="ADAL" clId="{04098341-B8E5-4CA7-BFB8-C7349A7F3848}" dt="2024-10-16T08:01:52.543" v="0" actId="47"/>
        <pc:sldMkLst>
          <pc:docMk/>
          <pc:sldMk cId="1547537471" sldId="1173"/>
        </pc:sldMkLst>
      </pc:sldChg>
      <pc:sldChg chg="del">
        <pc:chgData name="Alessandro MACCARI" userId="8730a3e3-b853-43b2-8165-fbf226cf2f74" providerId="ADAL" clId="{04098341-B8E5-4CA7-BFB8-C7349A7F3848}" dt="2024-10-16T08:01:52.543" v="0" actId="47"/>
        <pc:sldMkLst>
          <pc:docMk/>
          <pc:sldMk cId="2324247456" sldId="1174"/>
        </pc:sldMkLst>
      </pc:sldChg>
      <pc:sldChg chg="addSp delSp modSp del mod">
        <pc:chgData name="Alessandro MACCARI" userId="8730a3e3-b853-43b2-8165-fbf226cf2f74" providerId="ADAL" clId="{04098341-B8E5-4CA7-BFB8-C7349A7F3848}" dt="2024-10-16T09:19:50.624" v="1730" actId="47"/>
        <pc:sldMkLst>
          <pc:docMk/>
          <pc:sldMk cId="3595486949" sldId="1175"/>
        </pc:sldMkLst>
        <pc:spChg chg="del mod">
          <ac:chgData name="Alessandro MACCARI" userId="8730a3e3-b853-43b2-8165-fbf226cf2f74" providerId="ADAL" clId="{04098341-B8E5-4CA7-BFB8-C7349A7F3848}" dt="2024-10-16T09:17:07.897" v="1602" actId="21"/>
          <ac:spMkLst>
            <pc:docMk/>
            <pc:sldMk cId="3595486949" sldId="1175"/>
            <ac:spMk id="3" creationId="{5FB28AD3-C227-D4E0-CDD1-7AF458E468D0}"/>
          </ac:spMkLst>
        </pc:spChg>
        <pc:spChg chg="add mod">
          <ac:chgData name="Alessandro MACCARI" userId="8730a3e3-b853-43b2-8165-fbf226cf2f74" providerId="ADAL" clId="{04098341-B8E5-4CA7-BFB8-C7349A7F3848}" dt="2024-10-16T09:17:07.897" v="1602" actId="21"/>
          <ac:spMkLst>
            <pc:docMk/>
            <pc:sldMk cId="3595486949" sldId="1175"/>
            <ac:spMk id="5" creationId="{B574EA0A-79E7-F449-BD53-DA0560D6D270}"/>
          </ac:spMkLst>
        </pc:spChg>
      </pc:sldChg>
      <pc:sldChg chg="del">
        <pc:chgData name="Alessandro MACCARI" userId="8730a3e3-b853-43b2-8165-fbf226cf2f74" providerId="ADAL" clId="{04098341-B8E5-4CA7-BFB8-C7349A7F3848}" dt="2024-10-16T09:21:18.273" v="1748" actId="47"/>
        <pc:sldMkLst>
          <pc:docMk/>
          <pc:sldMk cId="333228967" sldId="1177"/>
        </pc:sldMkLst>
      </pc:sldChg>
      <pc:sldChg chg="del">
        <pc:chgData name="Alessandro MACCARI" userId="8730a3e3-b853-43b2-8165-fbf226cf2f74" providerId="ADAL" clId="{04098341-B8E5-4CA7-BFB8-C7349A7F3848}" dt="2024-10-16T09:37:29.926" v="1977" actId="47"/>
        <pc:sldMkLst>
          <pc:docMk/>
          <pc:sldMk cId="4127449477" sldId="1178"/>
        </pc:sldMkLst>
      </pc:sldChg>
      <pc:sldChg chg="del">
        <pc:chgData name="Alessandro MACCARI" userId="8730a3e3-b853-43b2-8165-fbf226cf2f74" providerId="ADAL" clId="{04098341-B8E5-4CA7-BFB8-C7349A7F3848}" dt="2024-10-16T09:36:14.714" v="1946" actId="47"/>
        <pc:sldMkLst>
          <pc:docMk/>
          <pc:sldMk cId="671839464" sldId="1179"/>
        </pc:sldMkLst>
      </pc:sldChg>
      <pc:sldChg chg="del">
        <pc:chgData name="Alessandro MACCARI" userId="8730a3e3-b853-43b2-8165-fbf226cf2f74" providerId="ADAL" clId="{04098341-B8E5-4CA7-BFB8-C7349A7F3848}" dt="2024-10-16T09:36:17.525" v="1947" actId="47"/>
        <pc:sldMkLst>
          <pc:docMk/>
          <pc:sldMk cId="573636408" sldId="1180"/>
        </pc:sldMkLst>
      </pc:sldChg>
      <pc:sldChg chg="del">
        <pc:chgData name="Alessandro MACCARI" userId="8730a3e3-b853-43b2-8165-fbf226cf2f74" providerId="ADAL" clId="{04098341-B8E5-4CA7-BFB8-C7349A7F3848}" dt="2024-10-16T09:29:47.663" v="1775" actId="47"/>
        <pc:sldMkLst>
          <pc:docMk/>
          <pc:sldMk cId="837052847" sldId="1181"/>
        </pc:sldMkLst>
      </pc:sldChg>
      <pc:sldChg chg="del">
        <pc:chgData name="Alessandro MACCARI" userId="8730a3e3-b853-43b2-8165-fbf226cf2f74" providerId="ADAL" clId="{04098341-B8E5-4CA7-BFB8-C7349A7F3848}" dt="2024-10-16T09:36:36.673" v="1950" actId="47"/>
        <pc:sldMkLst>
          <pc:docMk/>
          <pc:sldMk cId="267388803" sldId="1182"/>
        </pc:sldMkLst>
      </pc:sldChg>
      <pc:sldChg chg="del">
        <pc:chgData name="Alessandro MACCARI" userId="8730a3e3-b853-43b2-8165-fbf226cf2f74" providerId="ADAL" clId="{04098341-B8E5-4CA7-BFB8-C7349A7F3848}" dt="2024-10-16T09:36:44.278" v="1953" actId="47"/>
        <pc:sldMkLst>
          <pc:docMk/>
          <pc:sldMk cId="137462203" sldId="1183"/>
        </pc:sldMkLst>
      </pc:sldChg>
      <pc:sldChg chg="del">
        <pc:chgData name="Alessandro MACCARI" userId="8730a3e3-b853-43b2-8165-fbf226cf2f74" providerId="ADAL" clId="{04098341-B8E5-4CA7-BFB8-C7349A7F3848}" dt="2024-10-16T09:37:13.071" v="1965" actId="47"/>
        <pc:sldMkLst>
          <pc:docMk/>
          <pc:sldMk cId="4109486108" sldId="1184"/>
        </pc:sldMkLst>
      </pc:sldChg>
      <pc:sldChg chg="del">
        <pc:chgData name="Alessandro MACCARI" userId="8730a3e3-b853-43b2-8165-fbf226cf2f74" providerId="ADAL" clId="{04098341-B8E5-4CA7-BFB8-C7349A7F3848}" dt="2024-10-16T09:37:14.925" v="1966" actId="47"/>
        <pc:sldMkLst>
          <pc:docMk/>
          <pc:sldMk cId="1453031612" sldId="1185"/>
        </pc:sldMkLst>
      </pc:sldChg>
      <pc:sldChg chg="del">
        <pc:chgData name="Alessandro MACCARI" userId="8730a3e3-b853-43b2-8165-fbf226cf2f74" providerId="ADAL" clId="{04098341-B8E5-4CA7-BFB8-C7349A7F3848}" dt="2024-10-16T09:36:48.549" v="1955" actId="47"/>
        <pc:sldMkLst>
          <pc:docMk/>
          <pc:sldMk cId="2647732774" sldId="1186"/>
        </pc:sldMkLst>
      </pc:sldChg>
      <pc:sldChg chg="del">
        <pc:chgData name="Alessandro MACCARI" userId="8730a3e3-b853-43b2-8165-fbf226cf2f74" providerId="ADAL" clId="{04098341-B8E5-4CA7-BFB8-C7349A7F3848}" dt="2024-10-16T09:36:11.264" v="1945" actId="47"/>
        <pc:sldMkLst>
          <pc:docMk/>
          <pc:sldMk cId="1980112387" sldId="1187"/>
        </pc:sldMkLst>
      </pc:sldChg>
      <pc:sldChg chg="del">
        <pc:chgData name="Alessandro MACCARI" userId="8730a3e3-b853-43b2-8165-fbf226cf2f74" providerId="ADAL" clId="{04098341-B8E5-4CA7-BFB8-C7349A7F3848}" dt="2024-10-16T09:37:24.715" v="1972" actId="47"/>
        <pc:sldMkLst>
          <pc:docMk/>
          <pc:sldMk cId="503061590" sldId="1189"/>
        </pc:sldMkLst>
      </pc:sldChg>
      <pc:sldChg chg="modSp mod ord">
        <pc:chgData name="Alessandro MACCARI" userId="8730a3e3-b853-43b2-8165-fbf226cf2f74" providerId="ADAL" clId="{04098341-B8E5-4CA7-BFB8-C7349A7F3848}" dt="2024-10-16T09:21:36.544" v="1750"/>
        <pc:sldMkLst>
          <pc:docMk/>
          <pc:sldMk cId="3613714591" sldId="1191"/>
        </pc:sldMkLst>
        <pc:spChg chg="mod">
          <ac:chgData name="Alessandro MACCARI" userId="8730a3e3-b853-43b2-8165-fbf226cf2f74" providerId="ADAL" clId="{04098341-B8E5-4CA7-BFB8-C7349A7F3848}" dt="2024-10-16T08:52:19.506" v="949" actId="20577"/>
          <ac:spMkLst>
            <pc:docMk/>
            <pc:sldMk cId="3613714591" sldId="1191"/>
            <ac:spMk id="3" creationId="{653C679B-8B7E-43A4-0F12-426BFF4CD89A}"/>
          </ac:spMkLst>
        </pc:spChg>
      </pc:sldChg>
      <pc:sldChg chg="ord">
        <pc:chgData name="Alessandro MACCARI" userId="8730a3e3-b853-43b2-8165-fbf226cf2f74" providerId="ADAL" clId="{04098341-B8E5-4CA7-BFB8-C7349A7F3848}" dt="2024-10-16T08:46:10.062" v="902"/>
        <pc:sldMkLst>
          <pc:docMk/>
          <pc:sldMk cId="3483168659" sldId="1192"/>
        </pc:sldMkLst>
      </pc:sldChg>
      <pc:sldChg chg="addSp delSp modSp mod modAnim">
        <pc:chgData name="Alessandro MACCARI" userId="8730a3e3-b853-43b2-8165-fbf226cf2f74" providerId="ADAL" clId="{04098341-B8E5-4CA7-BFB8-C7349A7F3848}" dt="2024-10-16T08:44:04.145" v="861" actId="20577"/>
        <pc:sldMkLst>
          <pc:docMk/>
          <pc:sldMk cId="1213125252" sldId="1193"/>
        </pc:sldMkLst>
        <pc:spChg chg="del mod">
          <ac:chgData name="Alessandro MACCARI" userId="8730a3e3-b853-43b2-8165-fbf226cf2f74" providerId="ADAL" clId="{04098341-B8E5-4CA7-BFB8-C7349A7F3848}" dt="2024-10-16T08:43:36.461" v="803" actId="478"/>
          <ac:spMkLst>
            <pc:docMk/>
            <pc:sldMk cId="1213125252" sldId="1193"/>
            <ac:spMk id="3" creationId="{57B1134E-1B6C-1BF2-6BB2-4CC4237F192D}"/>
          </ac:spMkLst>
        </pc:spChg>
        <pc:spChg chg="add mod">
          <ac:chgData name="Alessandro MACCARI" userId="8730a3e3-b853-43b2-8165-fbf226cf2f74" providerId="ADAL" clId="{04098341-B8E5-4CA7-BFB8-C7349A7F3848}" dt="2024-10-16T08:44:04.145" v="861" actId="20577"/>
          <ac:spMkLst>
            <pc:docMk/>
            <pc:sldMk cId="1213125252" sldId="1193"/>
            <ac:spMk id="7" creationId="{788CADA0-EBEF-450C-950D-2F5705257772}"/>
          </ac:spMkLst>
        </pc:spChg>
      </pc:sldChg>
      <pc:sldChg chg="del">
        <pc:chgData name="Alessandro MACCARI" userId="8730a3e3-b853-43b2-8165-fbf226cf2f74" providerId="ADAL" clId="{04098341-B8E5-4CA7-BFB8-C7349A7F3848}" dt="2024-10-16T09:37:22.315" v="1970" actId="47"/>
        <pc:sldMkLst>
          <pc:docMk/>
          <pc:sldMk cId="3077718501" sldId="1369"/>
        </pc:sldMkLst>
      </pc:sldChg>
      <pc:sldChg chg="del">
        <pc:chgData name="Alessandro MACCARI" userId="8730a3e3-b853-43b2-8165-fbf226cf2f74" providerId="ADAL" clId="{04098341-B8E5-4CA7-BFB8-C7349A7F3848}" dt="2024-10-16T09:30:38.566" v="1778" actId="47"/>
        <pc:sldMkLst>
          <pc:docMk/>
          <pc:sldMk cId="1252258695" sldId="2148"/>
        </pc:sldMkLst>
      </pc:sldChg>
      <pc:sldChg chg="del">
        <pc:chgData name="Alessandro MACCARI" userId="8730a3e3-b853-43b2-8165-fbf226cf2f74" providerId="ADAL" clId="{04098341-B8E5-4CA7-BFB8-C7349A7F3848}" dt="2024-10-16T09:37:23.541" v="1971" actId="47"/>
        <pc:sldMkLst>
          <pc:docMk/>
          <pc:sldMk cId="4106052385" sldId="1448943903"/>
        </pc:sldMkLst>
      </pc:sldChg>
      <pc:sldChg chg="modSp mod ord">
        <pc:chgData name="Alessandro MACCARI" userId="8730a3e3-b853-43b2-8165-fbf226cf2f74" providerId="ADAL" clId="{04098341-B8E5-4CA7-BFB8-C7349A7F3848}" dt="2024-10-16T08:45:34.612" v="900" actId="5793"/>
        <pc:sldMkLst>
          <pc:docMk/>
          <pc:sldMk cId="1994851905" sldId="1448943940"/>
        </pc:sldMkLst>
        <pc:spChg chg="mod">
          <ac:chgData name="Alessandro MACCARI" userId="8730a3e3-b853-43b2-8165-fbf226cf2f74" providerId="ADAL" clId="{04098341-B8E5-4CA7-BFB8-C7349A7F3848}" dt="2024-10-16T08:45:34.612" v="900" actId="5793"/>
          <ac:spMkLst>
            <pc:docMk/>
            <pc:sldMk cId="1994851905" sldId="1448943940"/>
            <ac:spMk id="4" creationId="{A20DFB69-BA3E-06BB-B67C-0D824FCF0600}"/>
          </ac:spMkLst>
        </pc:spChg>
      </pc:sldChg>
      <pc:sldChg chg="del">
        <pc:chgData name="Alessandro MACCARI" userId="8730a3e3-b853-43b2-8165-fbf226cf2f74" providerId="ADAL" clId="{04098341-B8E5-4CA7-BFB8-C7349A7F3848}" dt="2024-10-16T09:37:09.588" v="1963" actId="47"/>
        <pc:sldMkLst>
          <pc:docMk/>
          <pc:sldMk cId="3802274552" sldId="1448943942"/>
        </pc:sldMkLst>
      </pc:sldChg>
      <pc:sldChg chg="del">
        <pc:chgData name="Alessandro MACCARI" userId="8730a3e3-b853-43b2-8165-fbf226cf2f74" providerId="ADAL" clId="{04098341-B8E5-4CA7-BFB8-C7349A7F3848}" dt="2024-10-16T09:22:20.591" v="1752" actId="47"/>
        <pc:sldMkLst>
          <pc:docMk/>
          <pc:sldMk cId="2943066741" sldId="1448944019"/>
        </pc:sldMkLst>
      </pc:sldChg>
      <pc:sldChg chg="del">
        <pc:chgData name="Alessandro MACCARI" userId="8730a3e3-b853-43b2-8165-fbf226cf2f74" providerId="ADAL" clId="{04098341-B8E5-4CA7-BFB8-C7349A7F3848}" dt="2024-10-16T09:28:33.831" v="1773" actId="47"/>
        <pc:sldMkLst>
          <pc:docMk/>
          <pc:sldMk cId="2800373295" sldId="1448944027"/>
        </pc:sldMkLst>
      </pc:sldChg>
      <pc:sldChg chg="delSp modSp mod">
        <pc:chgData name="Alessandro MACCARI" userId="8730a3e3-b853-43b2-8165-fbf226cf2f74" providerId="ADAL" clId="{04098341-B8E5-4CA7-BFB8-C7349A7F3848}" dt="2024-10-16T09:34:45.672" v="1940" actId="20577"/>
        <pc:sldMkLst>
          <pc:docMk/>
          <pc:sldMk cId="3634199300" sldId="1448944028"/>
        </pc:sldMkLst>
        <pc:spChg chg="del">
          <ac:chgData name="Alessandro MACCARI" userId="8730a3e3-b853-43b2-8165-fbf226cf2f74" providerId="ADAL" clId="{04098341-B8E5-4CA7-BFB8-C7349A7F3848}" dt="2024-10-16T09:33:04.829" v="1819" actId="478"/>
          <ac:spMkLst>
            <pc:docMk/>
            <pc:sldMk cId="3634199300" sldId="1448944028"/>
            <ac:spMk id="2" creationId="{766B2543-6006-D047-EBF0-1962AEA10EEE}"/>
          </ac:spMkLst>
        </pc:spChg>
        <pc:spChg chg="mod">
          <ac:chgData name="Alessandro MACCARI" userId="8730a3e3-b853-43b2-8165-fbf226cf2f74" providerId="ADAL" clId="{04098341-B8E5-4CA7-BFB8-C7349A7F3848}" dt="2024-10-16T09:34:45.672" v="1940" actId="20577"/>
          <ac:spMkLst>
            <pc:docMk/>
            <pc:sldMk cId="3634199300" sldId="1448944028"/>
            <ac:spMk id="3" creationId="{8CC6A047-5370-9990-34B3-EA1F45925A2B}"/>
          </ac:spMkLst>
        </pc:spChg>
        <pc:spChg chg="mod">
          <ac:chgData name="Alessandro MACCARI" userId="8730a3e3-b853-43b2-8165-fbf226cf2f74" providerId="ADAL" clId="{04098341-B8E5-4CA7-BFB8-C7349A7F3848}" dt="2024-10-16T09:33:28.926" v="1839" actId="1036"/>
          <ac:spMkLst>
            <pc:docMk/>
            <pc:sldMk cId="3634199300" sldId="1448944028"/>
            <ac:spMk id="6" creationId="{E287ECF1-917A-E838-62DE-02204A9A74CA}"/>
          </ac:spMkLst>
        </pc:spChg>
        <pc:spChg chg="del mod">
          <ac:chgData name="Alessandro MACCARI" userId="8730a3e3-b853-43b2-8165-fbf226cf2f74" providerId="ADAL" clId="{04098341-B8E5-4CA7-BFB8-C7349A7F3848}" dt="2024-10-16T09:33:08.681" v="1820" actId="478"/>
          <ac:spMkLst>
            <pc:docMk/>
            <pc:sldMk cId="3634199300" sldId="1448944028"/>
            <ac:spMk id="7" creationId="{BCE8FF2F-6E7B-87A5-C17F-09D942D865BE}"/>
          </ac:spMkLst>
        </pc:spChg>
        <pc:picChg chg="mod">
          <ac:chgData name="Alessandro MACCARI" userId="8730a3e3-b853-43b2-8165-fbf226cf2f74" providerId="ADAL" clId="{04098341-B8E5-4CA7-BFB8-C7349A7F3848}" dt="2024-10-16T09:33:28.926" v="1839" actId="1036"/>
          <ac:picMkLst>
            <pc:docMk/>
            <pc:sldMk cId="3634199300" sldId="1448944028"/>
            <ac:picMk id="8" creationId="{22697DDB-964C-ECB6-670B-90D103240FDF}"/>
          </ac:picMkLst>
        </pc:picChg>
        <pc:picChg chg="mod">
          <ac:chgData name="Alessandro MACCARI" userId="8730a3e3-b853-43b2-8165-fbf226cf2f74" providerId="ADAL" clId="{04098341-B8E5-4CA7-BFB8-C7349A7F3848}" dt="2024-10-16T09:33:28.926" v="1839" actId="1036"/>
          <ac:picMkLst>
            <pc:docMk/>
            <pc:sldMk cId="3634199300" sldId="1448944028"/>
            <ac:picMk id="28" creationId="{15884134-9427-DB22-C06F-7BE4CFA67C19}"/>
          </ac:picMkLst>
        </pc:picChg>
      </pc:sldChg>
      <pc:sldChg chg="del">
        <pc:chgData name="Alessandro MACCARI" userId="8730a3e3-b853-43b2-8165-fbf226cf2f74" providerId="ADAL" clId="{04098341-B8E5-4CA7-BFB8-C7349A7F3848}" dt="2024-10-16T09:22:28.848" v="1753" actId="47"/>
        <pc:sldMkLst>
          <pc:docMk/>
          <pc:sldMk cId="624239365" sldId="1448944030"/>
        </pc:sldMkLst>
      </pc:sldChg>
      <pc:sldChg chg="modSp mod">
        <pc:chgData name="Alessandro MACCARI" userId="8730a3e3-b853-43b2-8165-fbf226cf2f74" providerId="ADAL" clId="{04098341-B8E5-4CA7-BFB8-C7349A7F3848}" dt="2024-10-16T09:32:30.033" v="1817" actId="6549"/>
        <pc:sldMkLst>
          <pc:docMk/>
          <pc:sldMk cId="2240420522" sldId="1448944033"/>
        </pc:sldMkLst>
        <pc:spChg chg="mod">
          <ac:chgData name="Alessandro MACCARI" userId="8730a3e3-b853-43b2-8165-fbf226cf2f74" providerId="ADAL" clId="{04098341-B8E5-4CA7-BFB8-C7349A7F3848}" dt="2024-10-16T09:32:30.033" v="1817" actId="6549"/>
          <ac:spMkLst>
            <pc:docMk/>
            <pc:sldMk cId="2240420522" sldId="1448944033"/>
            <ac:spMk id="7" creationId="{CF0BC8BC-2454-451C-85C7-608DCFB582D9}"/>
          </ac:spMkLst>
        </pc:spChg>
      </pc:sldChg>
      <pc:sldChg chg="del">
        <pc:chgData name="Alessandro MACCARI" userId="8730a3e3-b853-43b2-8165-fbf226cf2f74" providerId="ADAL" clId="{04098341-B8E5-4CA7-BFB8-C7349A7F3848}" dt="2024-10-16T09:37:12.042" v="1964" actId="47"/>
        <pc:sldMkLst>
          <pc:docMk/>
          <pc:sldMk cId="2197695563" sldId="1448944034"/>
        </pc:sldMkLst>
      </pc:sldChg>
      <pc:sldChg chg="del">
        <pc:chgData name="Alessandro MACCARI" userId="8730a3e3-b853-43b2-8165-fbf226cf2f74" providerId="ADAL" clId="{04098341-B8E5-4CA7-BFB8-C7349A7F3848}" dt="2024-10-16T09:37:04.029" v="1959" actId="47"/>
        <pc:sldMkLst>
          <pc:docMk/>
          <pc:sldMk cId="301050050" sldId="1448944047"/>
        </pc:sldMkLst>
      </pc:sldChg>
      <pc:sldChg chg="del">
        <pc:chgData name="Alessandro MACCARI" userId="8730a3e3-b853-43b2-8165-fbf226cf2f74" providerId="ADAL" clId="{04098341-B8E5-4CA7-BFB8-C7349A7F3848}" dt="2024-10-16T09:36:54.468" v="1958" actId="47"/>
        <pc:sldMkLst>
          <pc:docMk/>
          <pc:sldMk cId="2702777271" sldId="1448944060"/>
        </pc:sldMkLst>
      </pc:sldChg>
      <pc:sldChg chg="del">
        <pc:chgData name="Alessandro MACCARI" userId="8730a3e3-b853-43b2-8165-fbf226cf2f74" providerId="ADAL" clId="{04098341-B8E5-4CA7-BFB8-C7349A7F3848}" dt="2024-10-16T09:22:30.641" v="1754" actId="47"/>
        <pc:sldMkLst>
          <pc:docMk/>
          <pc:sldMk cId="1891919568" sldId="1448944064"/>
        </pc:sldMkLst>
      </pc:sldChg>
      <pc:sldChg chg="del">
        <pc:chgData name="Alessandro MACCARI" userId="8730a3e3-b853-43b2-8165-fbf226cf2f74" providerId="ADAL" clId="{04098341-B8E5-4CA7-BFB8-C7349A7F3848}" dt="2024-10-16T09:37:18.951" v="1969" actId="47"/>
        <pc:sldMkLst>
          <pc:docMk/>
          <pc:sldMk cId="2576628708" sldId="1448944070"/>
        </pc:sldMkLst>
      </pc:sldChg>
      <pc:sldChg chg="del">
        <pc:chgData name="Alessandro MACCARI" userId="8730a3e3-b853-43b2-8165-fbf226cf2f74" providerId="ADAL" clId="{04098341-B8E5-4CA7-BFB8-C7349A7F3848}" dt="2024-10-16T09:36:07.014" v="1944" actId="47"/>
        <pc:sldMkLst>
          <pc:docMk/>
          <pc:sldMk cId="487187489" sldId="1448944077"/>
        </pc:sldMkLst>
      </pc:sldChg>
      <pc:sldChg chg="del">
        <pc:chgData name="Alessandro MACCARI" userId="8730a3e3-b853-43b2-8165-fbf226cf2f74" providerId="ADAL" clId="{04098341-B8E5-4CA7-BFB8-C7349A7F3848}" dt="2024-10-16T09:14:00.191" v="1525" actId="47"/>
        <pc:sldMkLst>
          <pc:docMk/>
          <pc:sldMk cId="2993685768" sldId="1448944079"/>
        </pc:sldMkLst>
      </pc:sldChg>
      <pc:sldChg chg="del">
        <pc:chgData name="Alessandro MACCARI" userId="8730a3e3-b853-43b2-8165-fbf226cf2f74" providerId="ADAL" clId="{04098341-B8E5-4CA7-BFB8-C7349A7F3848}" dt="2024-10-16T09:15:47.050" v="1598" actId="47"/>
        <pc:sldMkLst>
          <pc:docMk/>
          <pc:sldMk cId="2997936081" sldId="1448944080"/>
        </pc:sldMkLst>
      </pc:sldChg>
      <pc:sldChg chg="del">
        <pc:chgData name="Alessandro MACCARI" userId="8730a3e3-b853-43b2-8165-fbf226cf2f74" providerId="ADAL" clId="{04098341-B8E5-4CA7-BFB8-C7349A7F3848}" dt="2024-10-16T09:15:36.072" v="1597" actId="47"/>
        <pc:sldMkLst>
          <pc:docMk/>
          <pc:sldMk cId="3864866628" sldId="1448944081"/>
        </pc:sldMkLst>
      </pc:sldChg>
      <pc:sldChg chg="del">
        <pc:chgData name="Alessandro MACCARI" userId="8730a3e3-b853-43b2-8165-fbf226cf2f74" providerId="ADAL" clId="{04098341-B8E5-4CA7-BFB8-C7349A7F3848}" dt="2024-10-16T09:23:02.620" v="1759" actId="47"/>
        <pc:sldMkLst>
          <pc:docMk/>
          <pc:sldMk cId="615864722" sldId="1448944085"/>
        </pc:sldMkLst>
      </pc:sldChg>
      <pc:sldChg chg="del">
        <pc:chgData name="Alessandro MACCARI" userId="8730a3e3-b853-43b2-8165-fbf226cf2f74" providerId="ADAL" clId="{04098341-B8E5-4CA7-BFB8-C7349A7F3848}" dt="2024-10-16T09:36:39.545" v="1951" actId="47"/>
        <pc:sldMkLst>
          <pc:docMk/>
          <pc:sldMk cId="263361633" sldId="1448944086"/>
        </pc:sldMkLst>
      </pc:sldChg>
      <pc:sldChg chg="del">
        <pc:chgData name="Alessandro MACCARI" userId="8730a3e3-b853-43b2-8165-fbf226cf2f74" providerId="ADAL" clId="{04098341-B8E5-4CA7-BFB8-C7349A7F3848}" dt="2024-10-16T09:36:50.826" v="1956" actId="47"/>
        <pc:sldMkLst>
          <pc:docMk/>
          <pc:sldMk cId="4292640168" sldId="2147377851"/>
        </pc:sldMkLst>
      </pc:sldChg>
      <pc:sldChg chg="del">
        <pc:chgData name="Alessandro MACCARI" userId="8730a3e3-b853-43b2-8165-fbf226cf2f74" providerId="ADAL" clId="{04098341-B8E5-4CA7-BFB8-C7349A7F3848}" dt="2024-10-16T09:36:53.223" v="1957" actId="47"/>
        <pc:sldMkLst>
          <pc:docMk/>
          <pc:sldMk cId="2620594804" sldId="2147377852"/>
        </pc:sldMkLst>
      </pc:sldChg>
      <pc:sldChg chg="del">
        <pc:chgData name="Alessandro MACCARI" userId="8730a3e3-b853-43b2-8165-fbf226cf2f74" providerId="ADAL" clId="{04098341-B8E5-4CA7-BFB8-C7349A7F3848}" dt="2024-10-16T09:37:05.641" v="1960" actId="47"/>
        <pc:sldMkLst>
          <pc:docMk/>
          <pc:sldMk cId="2323151892" sldId="2147377857"/>
        </pc:sldMkLst>
      </pc:sldChg>
      <pc:sldChg chg="del">
        <pc:chgData name="Alessandro MACCARI" userId="8730a3e3-b853-43b2-8165-fbf226cf2f74" providerId="ADAL" clId="{04098341-B8E5-4CA7-BFB8-C7349A7F3848}" dt="2024-10-16T09:37:06.784" v="1961" actId="47"/>
        <pc:sldMkLst>
          <pc:docMk/>
          <pc:sldMk cId="356259330" sldId="2147377858"/>
        </pc:sldMkLst>
      </pc:sldChg>
      <pc:sldChg chg="del">
        <pc:chgData name="Alessandro MACCARI" userId="8730a3e3-b853-43b2-8165-fbf226cf2f74" providerId="ADAL" clId="{04098341-B8E5-4CA7-BFB8-C7349A7F3848}" dt="2024-10-16T09:37:07.514" v="1962" actId="47"/>
        <pc:sldMkLst>
          <pc:docMk/>
          <pc:sldMk cId="2803180897" sldId="2147377859"/>
        </pc:sldMkLst>
      </pc:sldChg>
      <pc:sldChg chg="del">
        <pc:chgData name="Alessandro MACCARI" userId="8730a3e3-b853-43b2-8165-fbf226cf2f74" providerId="ADAL" clId="{04098341-B8E5-4CA7-BFB8-C7349A7F3848}" dt="2024-10-16T09:30:24.910" v="1777" actId="47"/>
        <pc:sldMkLst>
          <pc:docMk/>
          <pc:sldMk cId="302894282" sldId="2147377860"/>
        </pc:sldMkLst>
      </pc:sldChg>
      <pc:sldChg chg="del">
        <pc:chgData name="Alessandro MACCARI" userId="8730a3e3-b853-43b2-8165-fbf226cf2f74" providerId="ADAL" clId="{04098341-B8E5-4CA7-BFB8-C7349A7F3848}" dt="2024-10-16T09:37:25.392" v="1973" actId="47"/>
        <pc:sldMkLst>
          <pc:docMk/>
          <pc:sldMk cId="609224991" sldId="2147377861"/>
        </pc:sldMkLst>
      </pc:sldChg>
      <pc:sldChg chg="addSp delSp modSp new mod ord">
        <pc:chgData name="Alessandro MACCARI" userId="8730a3e3-b853-43b2-8165-fbf226cf2f74" providerId="ADAL" clId="{04098341-B8E5-4CA7-BFB8-C7349A7F3848}" dt="2024-10-16T09:27:03.115" v="1771"/>
        <pc:sldMkLst>
          <pc:docMk/>
          <pc:sldMk cId="1107422828" sldId="2147377862"/>
        </pc:sldMkLst>
        <pc:spChg chg="del">
          <ac:chgData name="Alessandro MACCARI" userId="8730a3e3-b853-43b2-8165-fbf226cf2f74" providerId="ADAL" clId="{04098341-B8E5-4CA7-BFB8-C7349A7F3848}" dt="2024-10-16T09:26:43.284" v="1769" actId="478"/>
          <ac:spMkLst>
            <pc:docMk/>
            <pc:sldMk cId="1107422828" sldId="2147377862"/>
            <ac:spMk id="2" creationId="{7594106B-BFEB-970B-9129-97FA04D22538}"/>
          </ac:spMkLst>
        </pc:spChg>
        <pc:spChg chg="del">
          <ac:chgData name="Alessandro MACCARI" userId="8730a3e3-b853-43b2-8165-fbf226cf2f74" providerId="ADAL" clId="{04098341-B8E5-4CA7-BFB8-C7349A7F3848}" dt="2024-10-16T09:26:39" v="1768" actId="478"/>
          <ac:spMkLst>
            <pc:docMk/>
            <pc:sldMk cId="1107422828" sldId="2147377862"/>
            <ac:spMk id="3" creationId="{83CCDB96-4270-D12A-5B6C-BEA082AC0964}"/>
          </ac:spMkLst>
        </pc:spChg>
        <pc:picChg chg="add del mod">
          <ac:chgData name="Alessandro MACCARI" userId="8730a3e3-b853-43b2-8165-fbf226cf2f74" providerId="ADAL" clId="{04098341-B8E5-4CA7-BFB8-C7349A7F3848}" dt="2024-10-16T09:26:22.147" v="1764" actId="478"/>
          <ac:picMkLst>
            <pc:docMk/>
            <pc:sldMk cId="1107422828" sldId="2147377862"/>
            <ac:picMk id="5" creationId="{EA9F0DE2-8FFD-6683-36D2-5B76E41ECC54}"/>
          </ac:picMkLst>
        </pc:picChg>
        <pc:picChg chg="add mod">
          <ac:chgData name="Alessandro MACCARI" userId="8730a3e3-b853-43b2-8165-fbf226cf2f74" providerId="ADAL" clId="{04098341-B8E5-4CA7-BFB8-C7349A7F3848}" dt="2024-10-16T09:26:32.115" v="1767" actId="962"/>
          <ac:picMkLst>
            <pc:docMk/>
            <pc:sldMk cId="1107422828" sldId="2147377862"/>
            <ac:picMk id="7" creationId="{47060FD9-8B87-93F4-106F-4ADD99E4A86A}"/>
          </ac:picMkLst>
        </pc:picChg>
      </pc:sldChg>
      <pc:sldChg chg="addSp delSp modSp add del mod">
        <pc:chgData name="Alessandro MACCARI" userId="8730a3e3-b853-43b2-8165-fbf226cf2f74" providerId="ADAL" clId="{04098341-B8E5-4CA7-BFB8-C7349A7F3848}" dt="2024-10-17T07:27:09.761" v="2279" actId="47"/>
        <pc:sldMkLst>
          <pc:docMk/>
          <pc:sldMk cId="3431642061" sldId="2147377863"/>
        </pc:sldMkLst>
        <pc:spChg chg="add del mod">
          <ac:chgData name="Alessandro MACCARI" userId="8730a3e3-b853-43b2-8165-fbf226cf2f74" providerId="ADAL" clId="{04098341-B8E5-4CA7-BFB8-C7349A7F3848}" dt="2024-10-16T09:43:19.771" v="1986" actId="478"/>
          <ac:spMkLst>
            <pc:docMk/>
            <pc:sldMk cId="3431642061" sldId="2147377863"/>
            <ac:spMk id="3" creationId="{5CA81028-18FF-83CC-806A-7DC2B4C88782}"/>
          </ac:spMkLst>
        </pc:spChg>
        <pc:spChg chg="mod">
          <ac:chgData name="Alessandro MACCARI" userId="8730a3e3-b853-43b2-8165-fbf226cf2f74" providerId="ADAL" clId="{04098341-B8E5-4CA7-BFB8-C7349A7F3848}" dt="2024-10-16T09:43:44.472" v="2086" actId="403"/>
          <ac:spMkLst>
            <pc:docMk/>
            <pc:sldMk cId="3431642061" sldId="2147377863"/>
            <ac:spMk id="9" creationId="{00000000-0000-0000-0000-000000000000}"/>
          </ac:spMkLst>
        </pc:spChg>
        <pc:picChg chg="del">
          <ac:chgData name="Alessandro MACCARI" userId="8730a3e3-b853-43b2-8165-fbf226cf2f74" providerId="ADAL" clId="{04098341-B8E5-4CA7-BFB8-C7349A7F3848}" dt="2024-10-16T09:43:12.146" v="1984" actId="478"/>
          <ac:picMkLst>
            <pc:docMk/>
            <pc:sldMk cId="3431642061" sldId="2147377863"/>
            <ac:picMk id="4" creationId="{00000000-0000-0000-0000-000000000000}"/>
          </ac:picMkLst>
        </pc:picChg>
        <pc:picChg chg="mod">
          <ac:chgData name="Alessandro MACCARI" userId="8730a3e3-b853-43b2-8165-fbf226cf2f74" providerId="ADAL" clId="{04098341-B8E5-4CA7-BFB8-C7349A7F3848}" dt="2024-10-16T09:43:55.749" v="2247" actId="1038"/>
          <ac:picMkLst>
            <pc:docMk/>
            <pc:sldMk cId="3431642061" sldId="2147377863"/>
            <ac:picMk id="10" creationId="{00000000-0000-0000-0000-000000000000}"/>
          </ac:picMkLst>
        </pc:picChg>
      </pc:sldChg>
      <pc:sldMasterChg chg="delSldLayout">
        <pc:chgData name="Alessandro MACCARI" userId="8730a3e3-b853-43b2-8165-fbf226cf2f74" providerId="ADAL" clId="{04098341-B8E5-4CA7-BFB8-C7349A7F3848}" dt="2024-10-17T07:30:07.651" v="2598" actId="47"/>
        <pc:sldMasterMkLst>
          <pc:docMk/>
          <pc:sldMasterMk cId="3917078926" sldId="2147483765"/>
        </pc:sldMasterMkLst>
        <pc:sldLayoutChg chg="del">
          <pc:chgData name="Alessandro MACCARI" userId="8730a3e3-b853-43b2-8165-fbf226cf2f74" providerId="ADAL" clId="{04098341-B8E5-4CA7-BFB8-C7349A7F3848}" dt="2024-10-17T07:30:07.651" v="2598" actId="47"/>
          <pc:sldLayoutMkLst>
            <pc:docMk/>
            <pc:sldMasterMk cId="3917078926" sldId="2147483765"/>
            <pc:sldLayoutMk cId="3968165572" sldId="2147483784"/>
          </pc:sldLayoutMkLst>
        </pc:sldLayoutChg>
        <pc:sldLayoutChg chg="del">
          <pc:chgData name="Alessandro MACCARI" userId="8730a3e3-b853-43b2-8165-fbf226cf2f74" providerId="ADAL" clId="{04098341-B8E5-4CA7-BFB8-C7349A7F3848}" dt="2024-10-16T09:37:26.685" v="1974" actId="47"/>
          <pc:sldLayoutMkLst>
            <pc:docMk/>
            <pc:sldMasterMk cId="3917078926" sldId="2147483765"/>
            <pc:sldLayoutMk cId="3497482112" sldId="2147483785"/>
          </pc:sldLayoutMkLst>
        </pc:sldLayoutChg>
        <pc:sldLayoutChg chg="del">
          <pc:chgData name="Alessandro MACCARI" userId="8730a3e3-b853-43b2-8165-fbf226cf2f74" providerId="ADAL" clId="{04098341-B8E5-4CA7-BFB8-C7349A7F3848}" dt="2024-10-16T09:37:18.951" v="1969" actId="47"/>
          <pc:sldLayoutMkLst>
            <pc:docMk/>
            <pc:sldMasterMk cId="3917078926" sldId="2147483765"/>
            <pc:sldLayoutMk cId="204441825" sldId="2147483787"/>
          </pc:sldLayoutMkLst>
        </pc:sldLayoutChg>
        <pc:sldLayoutChg chg="del">
          <pc:chgData name="Alessandro MACCARI" userId="8730a3e3-b853-43b2-8165-fbf226cf2f74" providerId="ADAL" clId="{04098341-B8E5-4CA7-BFB8-C7349A7F3848}" dt="2024-10-16T09:37:23.541" v="1971" actId="47"/>
          <pc:sldLayoutMkLst>
            <pc:docMk/>
            <pc:sldMasterMk cId="3917078926" sldId="2147483765"/>
            <pc:sldLayoutMk cId="117803358" sldId="2147483789"/>
          </pc:sldLayoutMkLst>
        </pc:sldLayoutChg>
        <pc:sldLayoutChg chg="del">
          <pc:chgData name="Alessandro MACCARI" userId="8730a3e3-b853-43b2-8165-fbf226cf2f74" providerId="ADAL" clId="{04098341-B8E5-4CA7-BFB8-C7349A7F3848}" dt="2024-10-16T09:30:38.566" v="1778" actId="47"/>
          <pc:sldLayoutMkLst>
            <pc:docMk/>
            <pc:sldMasterMk cId="3917078926" sldId="2147483765"/>
            <pc:sldLayoutMk cId="440252230" sldId="2147483790"/>
          </pc:sldLayoutMkLst>
        </pc:sldLayoutChg>
        <pc:sldLayoutChg chg="del">
          <pc:chgData name="Alessandro MACCARI" userId="8730a3e3-b853-43b2-8165-fbf226cf2f74" providerId="ADAL" clId="{04098341-B8E5-4CA7-BFB8-C7349A7F3848}" dt="2024-10-16T09:37:06.784" v="1961" actId="47"/>
          <pc:sldLayoutMkLst>
            <pc:docMk/>
            <pc:sldMasterMk cId="3917078926" sldId="2147483765"/>
            <pc:sldLayoutMk cId="651479768" sldId="2147483791"/>
          </pc:sldLayoutMkLst>
        </pc:sldLayoutChg>
        <pc:sldLayoutChg chg="del">
          <pc:chgData name="Alessandro MACCARI" userId="8730a3e3-b853-43b2-8165-fbf226cf2f74" providerId="ADAL" clId="{04098341-B8E5-4CA7-BFB8-C7349A7F3848}" dt="2024-10-16T08:15:08.640" v="43" actId="47"/>
          <pc:sldLayoutMkLst>
            <pc:docMk/>
            <pc:sldMasterMk cId="3917078926" sldId="2147483765"/>
            <pc:sldLayoutMk cId="947689397" sldId="2147483793"/>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CECD123B-3AAE-4FED-A160-89F18B860235}" type="datetimeFigureOut">
              <a:rPr lang="en-US" smtClean="0"/>
              <a:t>10/17/2024</a:t>
            </a:fld>
            <a:endParaRPr lang="en-US" dirty="0"/>
          </a:p>
        </p:txBody>
      </p:sp>
      <p:sp>
        <p:nvSpPr>
          <p:cNvPr id="4" name="Footer Placeholder 3"/>
          <p:cNvSpPr>
            <a:spLocks noGrp="1"/>
          </p:cNvSpPr>
          <p:nvPr>
            <p:ph type="ftr" sz="quarter" idx="2"/>
          </p:nvPr>
        </p:nvSpPr>
        <p:spPr>
          <a:xfrm>
            <a:off x="0" y="9429750"/>
            <a:ext cx="2946400" cy="496888"/>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49688" y="9429750"/>
            <a:ext cx="2946400" cy="496888"/>
          </a:xfrm>
          <a:prstGeom prst="rect">
            <a:avLst/>
          </a:prstGeom>
        </p:spPr>
        <p:txBody>
          <a:bodyPr vert="horz" lIns="91440" tIns="45720" rIns="91440" bIns="45720" rtlCol="0" anchor="b"/>
          <a:lstStyle>
            <a:lvl1pPr algn="r">
              <a:defRPr sz="1200"/>
            </a:lvl1pPr>
          </a:lstStyle>
          <a:p>
            <a:fld id="{F8906685-F258-4BFD-BDFA-888816714FD2}" type="slidenum">
              <a:rPr lang="en-US" smtClean="0"/>
              <a:t>‹#›</a:t>
            </a:fld>
            <a:endParaRPr lang="en-US" dirty="0"/>
          </a:p>
        </p:txBody>
      </p:sp>
    </p:spTree>
    <p:extLst>
      <p:ext uri="{BB962C8B-B14F-4D97-AF65-F5344CB8AC3E}">
        <p14:creationId xmlns:p14="http://schemas.microsoft.com/office/powerpoint/2010/main" val="22424343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1" y="1"/>
            <a:ext cx="2945659" cy="496331"/>
          </a:xfrm>
          <a:prstGeom prst="rect">
            <a:avLst/>
          </a:prstGeom>
        </p:spPr>
        <p:txBody>
          <a:bodyPr vert="horz" lIns="91440" tIns="45720" rIns="91440" bIns="45720" rtlCol="0"/>
          <a:lstStyle>
            <a:lvl1pPr algn="l">
              <a:defRPr sz="1200">
                <a:latin typeface="Arial" panose="020B0604020202020204" pitchFamily="34" charset="0"/>
              </a:defRPr>
            </a:lvl1pPr>
          </a:lstStyle>
          <a:p>
            <a:endParaRPr lang="it-IT" dirty="0"/>
          </a:p>
        </p:txBody>
      </p:sp>
      <p:sp>
        <p:nvSpPr>
          <p:cNvPr id="3" name="Segnaposto data 2"/>
          <p:cNvSpPr>
            <a:spLocks noGrp="1"/>
          </p:cNvSpPr>
          <p:nvPr>
            <p:ph type="dt" idx="1"/>
          </p:nvPr>
        </p:nvSpPr>
        <p:spPr>
          <a:xfrm>
            <a:off x="3850444" y="1"/>
            <a:ext cx="2945659" cy="496331"/>
          </a:xfrm>
          <a:prstGeom prst="rect">
            <a:avLst/>
          </a:prstGeom>
        </p:spPr>
        <p:txBody>
          <a:bodyPr vert="horz" lIns="91440" tIns="45720" rIns="91440" bIns="45720" rtlCol="0"/>
          <a:lstStyle>
            <a:lvl1pPr algn="r">
              <a:defRPr sz="1200">
                <a:latin typeface="Arial" panose="020B0604020202020204" pitchFamily="34" charset="0"/>
              </a:defRPr>
            </a:lvl1pPr>
          </a:lstStyle>
          <a:p>
            <a:fld id="{95D8050C-F8C6-1C41-B615-06F6B7B5E5C1}" type="datetimeFigureOut">
              <a:rPr lang="it-IT" smtClean="0"/>
              <a:pPr/>
              <a:t>17/10/2024</a:t>
            </a:fld>
            <a:endParaRPr lang="it-IT" dirty="0"/>
          </a:p>
        </p:txBody>
      </p:sp>
      <p:sp>
        <p:nvSpPr>
          <p:cNvPr id="4" name="Segnaposto immagine diapositiva 3"/>
          <p:cNvSpPr>
            <a:spLocks noGrp="1" noRot="1" noChangeAspect="1"/>
          </p:cNvSpPr>
          <p:nvPr>
            <p:ph type="sldImg" idx="2"/>
          </p:nvPr>
        </p:nvSpPr>
        <p:spPr>
          <a:xfrm>
            <a:off x="88900" y="742950"/>
            <a:ext cx="6619875" cy="3724275"/>
          </a:xfrm>
          <a:prstGeom prst="rect">
            <a:avLst/>
          </a:prstGeom>
          <a:noFill/>
          <a:ln w="12700">
            <a:solidFill>
              <a:prstClr val="black"/>
            </a:solidFill>
          </a:ln>
        </p:spPr>
        <p:txBody>
          <a:bodyPr vert="horz" lIns="91440" tIns="45720" rIns="91440" bIns="45720" rtlCol="0" anchor="ctr"/>
          <a:lstStyle/>
          <a:p>
            <a:endParaRPr lang="it-IT" dirty="0"/>
          </a:p>
        </p:txBody>
      </p:sp>
      <p:sp>
        <p:nvSpPr>
          <p:cNvPr id="5" name="Segnaposto note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it-IT" dirty="0"/>
              <a:t>Fare clic per modificare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6" name="Segnaposto piè di pagina 5"/>
          <p:cNvSpPr>
            <a:spLocks noGrp="1"/>
          </p:cNvSpPr>
          <p:nvPr>
            <p:ph type="ftr" sz="quarter" idx="4"/>
          </p:nvPr>
        </p:nvSpPr>
        <p:spPr>
          <a:xfrm>
            <a:off x="1" y="9428585"/>
            <a:ext cx="2945659" cy="496331"/>
          </a:xfrm>
          <a:prstGeom prst="rect">
            <a:avLst/>
          </a:prstGeom>
        </p:spPr>
        <p:txBody>
          <a:bodyPr vert="horz" lIns="91440" tIns="45720" rIns="91440" bIns="45720" rtlCol="0" anchor="b"/>
          <a:lstStyle>
            <a:lvl1pPr algn="l">
              <a:defRPr sz="1200">
                <a:latin typeface="Arial" panose="020B0604020202020204" pitchFamily="34" charset="0"/>
              </a:defRPr>
            </a:lvl1pPr>
          </a:lstStyle>
          <a:p>
            <a:endParaRPr lang="it-IT" dirty="0"/>
          </a:p>
        </p:txBody>
      </p:sp>
      <p:sp>
        <p:nvSpPr>
          <p:cNvPr id="7" name="Segnaposto numero diapositiva 6"/>
          <p:cNvSpPr>
            <a:spLocks noGrp="1"/>
          </p:cNvSpPr>
          <p:nvPr>
            <p:ph type="sldNum" sz="quarter" idx="5"/>
          </p:nvPr>
        </p:nvSpPr>
        <p:spPr>
          <a:xfrm>
            <a:off x="3850444" y="9428585"/>
            <a:ext cx="2945659" cy="496331"/>
          </a:xfrm>
          <a:prstGeom prst="rect">
            <a:avLst/>
          </a:prstGeom>
        </p:spPr>
        <p:txBody>
          <a:bodyPr vert="horz" lIns="91440" tIns="45720" rIns="91440" bIns="45720" rtlCol="0" anchor="b"/>
          <a:lstStyle>
            <a:lvl1pPr algn="r">
              <a:defRPr sz="1200">
                <a:latin typeface="Arial" panose="020B0604020202020204" pitchFamily="34" charset="0"/>
              </a:defRPr>
            </a:lvl1pPr>
          </a:lstStyle>
          <a:p>
            <a:fld id="{52E3FB20-6C96-374B-8415-B13CBC2115AD}" type="slidenum">
              <a:rPr lang="it-IT" smtClean="0"/>
              <a:pPr/>
              <a:t>‹#›</a:t>
            </a:fld>
            <a:endParaRPr lang="it-IT" dirty="0"/>
          </a:p>
        </p:txBody>
      </p:sp>
    </p:spTree>
    <p:extLst>
      <p:ext uri="{BB962C8B-B14F-4D97-AF65-F5344CB8AC3E}">
        <p14:creationId xmlns:p14="http://schemas.microsoft.com/office/powerpoint/2010/main" val="224268012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Arial" panose="020B0604020202020204" pitchFamily="34" charset="0"/>
        <a:ea typeface="+mn-ea"/>
        <a:cs typeface="+mn-cs"/>
      </a:defRPr>
    </a:lvl1pPr>
    <a:lvl2pPr marL="457200" algn="l" defTabSz="457200" rtl="0" eaLnBrk="1" latinLnBrk="0" hangingPunct="1">
      <a:defRPr sz="1200" kern="1200">
        <a:solidFill>
          <a:schemeClr val="tx1"/>
        </a:solidFill>
        <a:latin typeface="Arial" panose="020B0604020202020204" pitchFamily="34" charset="0"/>
        <a:ea typeface="+mn-ea"/>
        <a:cs typeface="+mn-cs"/>
      </a:defRPr>
    </a:lvl2pPr>
    <a:lvl3pPr marL="914400" algn="l" defTabSz="457200" rtl="0" eaLnBrk="1" latinLnBrk="0" hangingPunct="1">
      <a:defRPr sz="1200" kern="1200">
        <a:solidFill>
          <a:schemeClr val="tx1"/>
        </a:solidFill>
        <a:latin typeface="Arial" panose="020B0604020202020204" pitchFamily="34" charset="0"/>
        <a:ea typeface="+mn-ea"/>
        <a:cs typeface="+mn-cs"/>
      </a:defRPr>
    </a:lvl3pPr>
    <a:lvl4pPr marL="1371600" algn="l" defTabSz="457200" rtl="0" eaLnBrk="1" latinLnBrk="0" hangingPunct="1">
      <a:defRPr sz="1200" kern="1200">
        <a:solidFill>
          <a:schemeClr val="tx1"/>
        </a:solidFill>
        <a:latin typeface="Arial" panose="020B0604020202020204" pitchFamily="34" charset="0"/>
        <a:ea typeface="+mn-ea"/>
        <a:cs typeface="+mn-cs"/>
      </a:defRPr>
    </a:lvl4pPr>
    <a:lvl5pPr marL="1828800" algn="l" defTabSz="457200" rtl="0" eaLnBrk="1" latinLnBrk="0" hangingPunct="1">
      <a:defRPr sz="1200" kern="1200">
        <a:solidFill>
          <a:schemeClr val="tx1"/>
        </a:solidFill>
        <a:latin typeface="Arial" panose="020B0604020202020204" pitchFamily="34" charset="0"/>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p:spPr>
        <p:txBody>
          <a:bodyPr/>
          <a:lstStyle>
            <a:lvl1pPr>
              <a:defRPr sz="2400" b="1">
                <a:solidFill>
                  <a:schemeClr val="tx1"/>
                </a:solidFill>
                <a:latin typeface="Times" panose="02020603050405020304" pitchFamily="18" charset="0"/>
              </a:defRPr>
            </a:lvl1pPr>
            <a:lvl2pPr marL="742950" indent="-285750">
              <a:defRPr sz="2400" b="1">
                <a:solidFill>
                  <a:schemeClr val="tx1"/>
                </a:solidFill>
                <a:latin typeface="Times" panose="02020603050405020304" pitchFamily="18" charset="0"/>
              </a:defRPr>
            </a:lvl2pPr>
            <a:lvl3pPr marL="1143000" indent="-228600">
              <a:defRPr sz="2400" b="1">
                <a:solidFill>
                  <a:schemeClr val="tx1"/>
                </a:solidFill>
                <a:latin typeface="Times" panose="02020603050405020304" pitchFamily="18" charset="0"/>
              </a:defRPr>
            </a:lvl3pPr>
            <a:lvl4pPr marL="1600200" indent="-228600">
              <a:defRPr sz="2400" b="1">
                <a:solidFill>
                  <a:schemeClr val="tx1"/>
                </a:solidFill>
                <a:latin typeface="Times" panose="02020603050405020304" pitchFamily="18" charset="0"/>
              </a:defRPr>
            </a:lvl4pPr>
            <a:lvl5pPr marL="2057400" indent="-228600">
              <a:defRPr sz="2400" b="1">
                <a:solidFill>
                  <a:schemeClr val="tx1"/>
                </a:solidFill>
                <a:latin typeface="Times" panose="02020603050405020304" pitchFamily="18" charset="0"/>
              </a:defRPr>
            </a:lvl5pPr>
            <a:lvl6pPr marL="2514600" indent="-228600" eaLnBrk="0" fontAlgn="base" hangingPunct="0">
              <a:spcBef>
                <a:spcPct val="0"/>
              </a:spcBef>
              <a:spcAft>
                <a:spcPct val="0"/>
              </a:spcAft>
              <a:defRPr sz="2400" b="1">
                <a:solidFill>
                  <a:schemeClr val="tx1"/>
                </a:solidFill>
                <a:latin typeface="Times" panose="02020603050405020304" pitchFamily="18" charset="0"/>
              </a:defRPr>
            </a:lvl6pPr>
            <a:lvl7pPr marL="2971800" indent="-228600" eaLnBrk="0" fontAlgn="base" hangingPunct="0">
              <a:spcBef>
                <a:spcPct val="0"/>
              </a:spcBef>
              <a:spcAft>
                <a:spcPct val="0"/>
              </a:spcAft>
              <a:defRPr sz="2400" b="1">
                <a:solidFill>
                  <a:schemeClr val="tx1"/>
                </a:solidFill>
                <a:latin typeface="Times" panose="02020603050405020304" pitchFamily="18" charset="0"/>
              </a:defRPr>
            </a:lvl7pPr>
            <a:lvl8pPr marL="3429000" indent="-228600" eaLnBrk="0" fontAlgn="base" hangingPunct="0">
              <a:spcBef>
                <a:spcPct val="0"/>
              </a:spcBef>
              <a:spcAft>
                <a:spcPct val="0"/>
              </a:spcAft>
              <a:defRPr sz="2400" b="1">
                <a:solidFill>
                  <a:schemeClr val="tx1"/>
                </a:solidFill>
                <a:latin typeface="Times" panose="02020603050405020304" pitchFamily="18" charset="0"/>
              </a:defRPr>
            </a:lvl8pPr>
            <a:lvl9pPr marL="3886200" indent="-228600" eaLnBrk="0" fontAlgn="base" hangingPunct="0">
              <a:spcBef>
                <a:spcPct val="0"/>
              </a:spcBef>
              <a:spcAft>
                <a:spcPct val="0"/>
              </a:spcAft>
              <a:defRPr sz="2400" b="1">
                <a:solidFill>
                  <a:schemeClr val="tx1"/>
                </a:solidFill>
                <a:latin typeface="Times" panose="02020603050405020304" pitchFamily="18" charset="0"/>
              </a:defRPr>
            </a:lvl9pPr>
          </a:lstStyle>
          <a:p>
            <a:fld id="{A75C37EA-470A-43A4-87AC-CD332E5D80D0}" type="slidenum">
              <a:rPr lang="en-GB" altLang="en-US" sz="1200" b="0" smtClean="0"/>
              <a:pPr/>
              <a:t>2</a:t>
            </a:fld>
            <a:endParaRPr lang="en-GB" altLang="en-US" sz="1200" b="0"/>
          </a:p>
        </p:txBody>
      </p:sp>
      <p:sp>
        <p:nvSpPr>
          <p:cNvPr id="22531" name="Rectangle 2"/>
          <p:cNvSpPr>
            <a:spLocks noGrp="1" noRot="1" noChangeAspect="1" noChangeArrowheads="1" noTextEdit="1"/>
          </p:cNvSpPr>
          <p:nvPr>
            <p:ph type="sldImg"/>
          </p:nvPr>
        </p:nvSpPr>
        <p:spPr>
          <a:xfrm>
            <a:off x="90488" y="744538"/>
            <a:ext cx="6615112" cy="3722687"/>
          </a:xfrm>
          <a:ln/>
        </p:spPr>
      </p:sp>
      <p:sp>
        <p:nvSpPr>
          <p:cNvPr id="22532" name="Rectangle 3"/>
          <p:cNvSpPr>
            <a:spLocks noGrp="1" noChangeArrowheads="1"/>
          </p:cNvSpPr>
          <p:nvPr>
            <p:ph type="body" idx="1"/>
          </p:nvPr>
        </p:nvSpPr>
        <p:spPr>
          <a:xfrm>
            <a:off x="615950" y="4751388"/>
            <a:ext cx="5613400" cy="4064000"/>
          </a:xfrm>
          <a:noFill/>
        </p:spPr>
        <p:txBody>
          <a:bodyPr lIns="92541" tIns="46270" rIns="92541" bIns="46270"/>
          <a:lstStyle/>
          <a:p>
            <a:pPr eaLnBrk="1" hangingPunct="1"/>
            <a:endParaRPr lang="ko-KR" altLang="ja-JP">
              <a:latin typeface="Arial" panose="020B0604020202020204" pitchFamily="34" charset="0"/>
              <a:ea typeface="Gulim" pitchFamily="34" charset="-127"/>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54581AC-9659-48A9-B979-B8F91FCB8D73}"/>
              </a:ext>
            </a:extLst>
          </p:cNvPr>
          <p:cNvSpPr>
            <a:spLocks noGrp="1"/>
          </p:cNvSpPr>
          <p:nvPr>
            <p:ph type="body" idx="1"/>
          </p:nvPr>
        </p:nvSpPr>
        <p:spPr/>
        <p:txBody>
          <a:bodyPr/>
          <a:lstStyle/>
          <a:p>
            <a:endParaRPr lang="it-IT" dirty="0"/>
          </a:p>
        </p:txBody>
      </p:sp>
    </p:spTree>
    <p:extLst>
      <p:ext uri="{BB962C8B-B14F-4D97-AF65-F5344CB8AC3E}">
        <p14:creationId xmlns:p14="http://schemas.microsoft.com/office/powerpoint/2010/main" val="816993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54581AC-9659-48A9-B979-B8F91FCB8D73}"/>
              </a:ext>
            </a:extLst>
          </p:cNvPr>
          <p:cNvSpPr>
            <a:spLocks noGrp="1"/>
          </p:cNvSpPr>
          <p:nvPr>
            <p:ph type="body" idx="1"/>
          </p:nvPr>
        </p:nvSpPr>
        <p:spPr/>
        <p:txBody>
          <a:bodyPr/>
          <a:lstStyle/>
          <a:p>
            <a:endParaRPr lang="it-IT" dirty="0"/>
          </a:p>
        </p:txBody>
      </p:sp>
    </p:spTree>
    <p:extLst>
      <p:ext uri="{BB962C8B-B14F-4D97-AF65-F5344CB8AC3E}">
        <p14:creationId xmlns:p14="http://schemas.microsoft.com/office/powerpoint/2010/main" val="37576627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lvl1pPr>
              <a:defRPr sz="2400" b="1">
                <a:solidFill>
                  <a:schemeClr val="tx1"/>
                </a:solidFill>
                <a:latin typeface="Times" panose="02020603050405020304" pitchFamily="18" charset="0"/>
              </a:defRPr>
            </a:lvl1pPr>
            <a:lvl2pPr marL="742950" indent="-285750">
              <a:defRPr sz="2400" b="1">
                <a:solidFill>
                  <a:schemeClr val="tx1"/>
                </a:solidFill>
                <a:latin typeface="Times" panose="02020603050405020304" pitchFamily="18" charset="0"/>
              </a:defRPr>
            </a:lvl2pPr>
            <a:lvl3pPr marL="1143000" indent="-228600">
              <a:defRPr sz="2400" b="1">
                <a:solidFill>
                  <a:schemeClr val="tx1"/>
                </a:solidFill>
                <a:latin typeface="Times" panose="02020603050405020304" pitchFamily="18" charset="0"/>
              </a:defRPr>
            </a:lvl3pPr>
            <a:lvl4pPr marL="1600200" indent="-228600">
              <a:defRPr sz="2400" b="1">
                <a:solidFill>
                  <a:schemeClr val="tx1"/>
                </a:solidFill>
                <a:latin typeface="Times" panose="02020603050405020304" pitchFamily="18" charset="0"/>
              </a:defRPr>
            </a:lvl4pPr>
            <a:lvl5pPr marL="2057400" indent="-228600">
              <a:defRPr sz="2400" b="1">
                <a:solidFill>
                  <a:schemeClr val="tx1"/>
                </a:solidFill>
                <a:latin typeface="Times" panose="02020603050405020304" pitchFamily="18" charset="0"/>
              </a:defRPr>
            </a:lvl5pPr>
            <a:lvl6pPr marL="2514600" indent="-228600" eaLnBrk="0" fontAlgn="base" hangingPunct="0">
              <a:spcBef>
                <a:spcPct val="0"/>
              </a:spcBef>
              <a:spcAft>
                <a:spcPct val="0"/>
              </a:spcAft>
              <a:defRPr sz="2400" b="1">
                <a:solidFill>
                  <a:schemeClr val="tx1"/>
                </a:solidFill>
                <a:latin typeface="Times" panose="02020603050405020304" pitchFamily="18" charset="0"/>
              </a:defRPr>
            </a:lvl6pPr>
            <a:lvl7pPr marL="2971800" indent="-228600" eaLnBrk="0" fontAlgn="base" hangingPunct="0">
              <a:spcBef>
                <a:spcPct val="0"/>
              </a:spcBef>
              <a:spcAft>
                <a:spcPct val="0"/>
              </a:spcAft>
              <a:defRPr sz="2400" b="1">
                <a:solidFill>
                  <a:schemeClr val="tx1"/>
                </a:solidFill>
                <a:latin typeface="Times" panose="02020603050405020304" pitchFamily="18" charset="0"/>
              </a:defRPr>
            </a:lvl7pPr>
            <a:lvl8pPr marL="3429000" indent="-228600" eaLnBrk="0" fontAlgn="base" hangingPunct="0">
              <a:spcBef>
                <a:spcPct val="0"/>
              </a:spcBef>
              <a:spcAft>
                <a:spcPct val="0"/>
              </a:spcAft>
              <a:defRPr sz="2400" b="1">
                <a:solidFill>
                  <a:schemeClr val="tx1"/>
                </a:solidFill>
                <a:latin typeface="Times" panose="02020603050405020304" pitchFamily="18" charset="0"/>
              </a:defRPr>
            </a:lvl8pPr>
            <a:lvl9pPr marL="3886200" indent="-228600" eaLnBrk="0" fontAlgn="base" hangingPunct="0">
              <a:spcBef>
                <a:spcPct val="0"/>
              </a:spcBef>
              <a:spcAft>
                <a:spcPct val="0"/>
              </a:spcAft>
              <a:defRPr sz="2400" b="1">
                <a:solidFill>
                  <a:schemeClr val="tx1"/>
                </a:solidFill>
                <a:latin typeface="Times" panose="02020603050405020304" pitchFamily="18" charset="0"/>
              </a:defRPr>
            </a:lvl9pPr>
          </a:lstStyle>
          <a:p>
            <a:fld id="{387FEFBB-5524-45AA-B64F-36C0585819FC}" type="slidenum">
              <a:rPr lang="en-GB" altLang="en-US" sz="1200" b="0" smtClean="0"/>
              <a:pPr/>
              <a:t>5</a:t>
            </a:fld>
            <a:endParaRPr lang="en-GB" altLang="en-US" sz="1200" b="0"/>
          </a:p>
        </p:txBody>
      </p:sp>
      <p:sp>
        <p:nvSpPr>
          <p:cNvPr id="31747" name="Rectangle 2"/>
          <p:cNvSpPr>
            <a:spLocks noGrp="1" noRot="1" noChangeAspect="1" noChangeArrowheads="1" noTextEdit="1"/>
          </p:cNvSpPr>
          <p:nvPr>
            <p:ph type="sldImg"/>
          </p:nvPr>
        </p:nvSpPr>
        <p:spPr>
          <a:xfrm>
            <a:off x="92075" y="746125"/>
            <a:ext cx="6615113" cy="3721100"/>
          </a:xfrm>
          <a:ln/>
        </p:spPr>
      </p:sp>
      <p:sp>
        <p:nvSpPr>
          <p:cNvPr id="31748" name="Rectangle 3"/>
          <p:cNvSpPr>
            <a:spLocks noGrp="1" noChangeArrowheads="1"/>
          </p:cNvSpPr>
          <p:nvPr>
            <p:ph type="body" idx="1"/>
          </p:nvPr>
        </p:nvSpPr>
        <p:spPr>
          <a:xfrm>
            <a:off x="906463" y="4714875"/>
            <a:ext cx="4984750" cy="4467225"/>
          </a:xfrm>
          <a:noFill/>
        </p:spPr>
        <p:txBody>
          <a:bodyPr/>
          <a:lstStyle/>
          <a:p>
            <a:pPr eaLnBrk="1" hangingPunct="1"/>
            <a:endParaRPr lang="en-GB" altLang="en-US" sz="1000">
              <a:latin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 y="742950"/>
            <a:ext cx="6619875" cy="3724275"/>
          </a:xfrm>
        </p:spPr>
      </p:sp>
      <p:sp>
        <p:nvSpPr>
          <p:cNvPr id="3" name="Notes Placeholder 2"/>
          <p:cNvSpPr>
            <a:spLocks noGrp="1"/>
          </p:cNvSpPr>
          <p:nvPr>
            <p:ph type="body" idx="1"/>
          </p:nvPr>
        </p:nvSpPr>
        <p:spPr/>
        <p:txBody>
          <a:bodyPr/>
          <a:lstStyle/>
          <a:p>
            <a:endParaRPr lang="it-IT" b="0" dirty="0"/>
          </a:p>
        </p:txBody>
      </p:sp>
      <p:sp>
        <p:nvSpPr>
          <p:cNvPr id="4" name="Slide Number Placeholder 3"/>
          <p:cNvSpPr>
            <a:spLocks noGrp="1"/>
          </p:cNvSpPr>
          <p:nvPr>
            <p:ph type="sldNum" sz="quarter" idx="10"/>
          </p:nvPr>
        </p:nvSpPr>
        <p:spPr/>
        <p:txBody>
          <a:bodyPr/>
          <a:lstStyle/>
          <a:p>
            <a:fld id="{10772211-AB87-2B42-9D7A-A3AD74F377CB}" type="slidenum">
              <a:rPr lang="en-US" smtClean="0"/>
              <a:pPr/>
              <a:t>6</a:t>
            </a:fld>
            <a:endParaRPr lang="en-US" dirty="0"/>
          </a:p>
        </p:txBody>
      </p:sp>
    </p:spTree>
    <p:extLst>
      <p:ext uri="{BB962C8B-B14F-4D97-AF65-F5344CB8AC3E}">
        <p14:creationId xmlns:p14="http://schemas.microsoft.com/office/powerpoint/2010/main" val="4388054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 y="742950"/>
            <a:ext cx="6619875" cy="3724275"/>
          </a:xfrm>
        </p:spPr>
      </p:sp>
      <p:sp>
        <p:nvSpPr>
          <p:cNvPr id="3" name="Notes Placeholder 2"/>
          <p:cNvSpPr>
            <a:spLocks noGrp="1"/>
          </p:cNvSpPr>
          <p:nvPr>
            <p:ph type="body" idx="1"/>
          </p:nvPr>
        </p:nvSpPr>
        <p:spPr/>
        <p:txBody>
          <a:bodyPr/>
          <a:lstStyle/>
          <a:p>
            <a:endParaRPr lang="it-IT" b="0" dirty="0"/>
          </a:p>
        </p:txBody>
      </p:sp>
      <p:sp>
        <p:nvSpPr>
          <p:cNvPr id="4" name="Slide Number Placeholder 3"/>
          <p:cNvSpPr>
            <a:spLocks noGrp="1"/>
          </p:cNvSpPr>
          <p:nvPr>
            <p:ph type="sldNum" sz="quarter" idx="10"/>
          </p:nvPr>
        </p:nvSpPr>
        <p:spPr/>
        <p:txBody>
          <a:bodyPr/>
          <a:lstStyle/>
          <a:p>
            <a:fld id="{10772211-AB87-2B42-9D7A-A3AD74F377CB}" type="slidenum">
              <a:rPr lang="en-US" smtClean="0"/>
              <a:pPr/>
              <a:t>7</a:t>
            </a:fld>
            <a:endParaRPr lang="en-US" dirty="0"/>
          </a:p>
        </p:txBody>
      </p:sp>
    </p:spTree>
    <p:extLst>
      <p:ext uri="{BB962C8B-B14F-4D97-AF65-F5344CB8AC3E}">
        <p14:creationId xmlns:p14="http://schemas.microsoft.com/office/powerpoint/2010/main" val="9663865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a:extLst>
              <a:ext uri="{FF2B5EF4-FFF2-40B4-BE49-F238E27FC236}">
                <a16:creationId xmlns:a16="http://schemas.microsoft.com/office/drawing/2014/main" id="{E9FE5DF1-2DF3-A38F-370D-3B1D7515B46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a:extLst>
              <a:ext uri="{FF2B5EF4-FFF2-40B4-BE49-F238E27FC236}">
                <a16:creationId xmlns:a16="http://schemas.microsoft.com/office/drawing/2014/main" id="{922CB74D-EA36-02B0-9C04-EE726258E87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DE" altLang="en-DE"/>
          </a:p>
        </p:txBody>
      </p:sp>
      <p:sp>
        <p:nvSpPr>
          <p:cNvPr id="30724" name="Slide Number Placeholder 3">
            <a:extLst>
              <a:ext uri="{FF2B5EF4-FFF2-40B4-BE49-F238E27FC236}">
                <a16:creationId xmlns:a16="http://schemas.microsoft.com/office/drawing/2014/main" id="{99729B6B-63A6-084D-E015-DC75EB3CEF8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fld id="{B946544F-863D-41DE-A234-B7612469BEAB}" type="slidenum">
              <a:rPr lang="it-IT" altLang="en-DE" smtClean="0">
                <a:latin typeface="Calibri" panose="020F0502020204030204" pitchFamily="34" charset="0"/>
              </a:rPr>
              <a:pPr/>
              <a:t>11</a:t>
            </a:fld>
            <a:endParaRPr lang="it-IT" altLang="en-DE">
              <a:latin typeface="Calibri" panose="020F0502020204030204" pitchFamily="34" charset="0"/>
            </a:endParaRPr>
          </a:p>
        </p:txBody>
      </p:sp>
    </p:spTree>
    <p:extLst>
      <p:ext uri="{BB962C8B-B14F-4D97-AF65-F5344CB8AC3E}">
        <p14:creationId xmlns:p14="http://schemas.microsoft.com/office/powerpoint/2010/main" val="30105197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a:extLst>
              <a:ext uri="{FF2B5EF4-FFF2-40B4-BE49-F238E27FC236}">
                <a16:creationId xmlns:a16="http://schemas.microsoft.com/office/drawing/2014/main" id="{E9FE5DF1-2DF3-A38F-370D-3B1D7515B46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a:extLst>
              <a:ext uri="{FF2B5EF4-FFF2-40B4-BE49-F238E27FC236}">
                <a16:creationId xmlns:a16="http://schemas.microsoft.com/office/drawing/2014/main" id="{922CB74D-EA36-02B0-9C04-EE726258E87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DE" altLang="en-DE"/>
          </a:p>
        </p:txBody>
      </p:sp>
      <p:sp>
        <p:nvSpPr>
          <p:cNvPr id="30724" name="Slide Number Placeholder 3">
            <a:extLst>
              <a:ext uri="{FF2B5EF4-FFF2-40B4-BE49-F238E27FC236}">
                <a16:creationId xmlns:a16="http://schemas.microsoft.com/office/drawing/2014/main" id="{99729B6B-63A6-084D-E015-DC75EB3CEF8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fld id="{B946544F-863D-41DE-A234-B7612469BEAB}" type="slidenum">
              <a:rPr lang="it-IT" altLang="en-DE" smtClean="0">
                <a:latin typeface="Calibri" panose="020F0502020204030204" pitchFamily="34" charset="0"/>
              </a:rPr>
              <a:pPr/>
              <a:t>14</a:t>
            </a:fld>
            <a:endParaRPr lang="it-IT" altLang="en-DE">
              <a:latin typeface="Calibri" panose="020F0502020204030204" pitchFamily="34" charset="0"/>
            </a:endParaRPr>
          </a:p>
        </p:txBody>
      </p:sp>
    </p:spTree>
    <p:extLst>
      <p:ext uri="{BB962C8B-B14F-4D97-AF65-F5344CB8AC3E}">
        <p14:creationId xmlns:p14="http://schemas.microsoft.com/office/powerpoint/2010/main" val="4530066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it-IT"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5"/>
          </p:nvPr>
        </p:nvSpPr>
        <p:spPr/>
        <p:txBody>
          <a:bodyPr/>
          <a:lstStyle/>
          <a:p>
            <a:fld id="{6E5F741E-0ADD-4DAF-AEE9-C117187D33E2}" type="slidenum">
              <a:rPr lang="en-US" smtClean="0"/>
              <a:t>19</a:t>
            </a:fld>
            <a:endParaRPr lang="en-US"/>
          </a:p>
        </p:txBody>
      </p:sp>
    </p:spTree>
    <p:extLst>
      <p:ext uri="{BB962C8B-B14F-4D97-AF65-F5344CB8AC3E}">
        <p14:creationId xmlns:p14="http://schemas.microsoft.com/office/powerpoint/2010/main" val="34386581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E38F0C7-1FBC-4DF6-8370-D523AFAFB3FD}" type="slidenum">
              <a:rPr lang="en-NL" smtClean="0"/>
              <a:t>21</a:t>
            </a:fld>
            <a:endParaRPr lang="en-NL"/>
          </a:p>
        </p:txBody>
      </p:sp>
    </p:spTree>
    <p:extLst>
      <p:ext uri="{BB962C8B-B14F-4D97-AF65-F5344CB8AC3E}">
        <p14:creationId xmlns:p14="http://schemas.microsoft.com/office/powerpoint/2010/main" val="20363282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54581AC-9659-48A9-B979-B8F91FCB8D73}"/>
              </a:ext>
            </a:extLst>
          </p:cNvPr>
          <p:cNvSpPr>
            <a:spLocks noGrp="1"/>
          </p:cNvSpPr>
          <p:nvPr>
            <p:ph type="body" idx="1"/>
          </p:nvPr>
        </p:nvSpPr>
        <p:spPr/>
        <p:txBody>
          <a:bodyPr/>
          <a:lstStyle/>
          <a:p>
            <a:endParaRPr lang="it-IT" dirty="0"/>
          </a:p>
        </p:txBody>
      </p:sp>
    </p:spTree>
    <p:extLst>
      <p:ext uri="{BB962C8B-B14F-4D97-AF65-F5344CB8AC3E}">
        <p14:creationId xmlns:p14="http://schemas.microsoft.com/office/powerpoint/2010/main" val="153645716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ntent image chart video">
    <p:spTree>
      <p:nvGrpSpPr>
        <p:cNvPr id="1" name=""/>
        <p:cNvGrpSpPr/>
        <p:nvPr/>
      </p:nvGrpSpPr>
      <p:grpSpPr>
        <a:xfrm>
          <a:off x="0" y="0"/>
          <a:ext cx="0" cy="0"/>
          <a:chOff x="0" y="0"/>
          <a:chExt cx="0" cy="0"/>
        </a:xfrm>
      </p:grpSpPr>
      <p:sp>
        <p:nvSpPr>
          <p:cNvPr id="4" name="Rettangolo 3"/>
          <p:cNvSpPr/>
          <p:nvPr userDrawn="1"/>
        </p:nvSpPr>
        <p:spPr>
          <a:xfrm>
            <a:off x="5" y="1001647"/>
            <a:ext cx="1678409" cy="44319"/>
          </a:xfrm>
          <a:prstGeom prst="rect">
            <a:avLst/>
          </a:prstGeom>
          <a:solidFill>
            <a:srgbClr val="3EB1C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5" name="Segnaposto testo 6"/>
          <p:cNvSpPr>
            <a:spLocks noGrp="1"/>
          </p:cNvSpPr>
          <p:nvPr>
            <p:ph type="body" sz="quarter" idx="10"/>
          </p:nvPr>
        </p:nvSpPr>
        <p:spPr>
          <a:xfrm>
            <a:off x="276225" y="219380"/>
            <a:ext cx="7428442" cy="738282"/>
          </a:xfrm>
          <a:prstGeom prst="rect">
            <a:avLst/>
          </a:prstGeom>
        </p:spPr>
        <p:txBody>
          <a:bodyPr vert="horz" anchor="b"/>
          <a:lstStyle>
            <a:lvl1pPr marL="0" indent="0" algn="l" defTabSz="457200" rtl="0" eaLnBrk="1" fontAlgn="base" latinLnBrk="0" hangingPunct="1">
              <a:spcBef>
                <a:spcPct val="0"/>
              </a:spcBef>
              <a:spcAft>
                <a:spcPct val="0"/>
              </a:spcAft>
              <a:buNone/>
              <a:defRPr lang="it-IT" sz="2400" b="1" kern="1200" dirty="0" smtClean="0">
                <a:solidFill>
                  <a:srgbClr val="13294B"/>
                </a:solidFill>
                <a:latin typeface="+mj-lt"/>
                <a:ea typeface="+mj-ea"/>
                <a:cs typeface="+mj-cs"/>
              </a:defRPr>
            </a:lvl1pPr>
          </a:lstStyle>
          <a:p>
            <a:pPr lvl="0"/>
            <a:r>
              <a:rPr lang="it-IT" dirty="0"/>
              <a:t>Fare clic per modificare </a:t>
            </a:r>
          </a:p>
          <a:p>
            <a:pPr lvl="0"/>
            <a:r>
              <a:rPr lang="it-IT" dirty="0"/>
              <a:t>gli stili del testo dello schema</a:t>
            </a:r>
          </a:p>
        </p:txBody>
      </p:sp>
      <p:sp>
        <p:nvSpPr>
          <p:cNvPr id="9" name="Segnaposto contenuto 3"/>
          <p:cNvSpPr>
            <a:spLocks noGrp="1"/>
          </p:cNvSpPr>
          <p:nvPr>
            <p:ph sz="quarter" idx="11"/>
          </p:nvPr>
        </p:nvSpPr>
        <p:spPr>
          <a:xfrm>
            <a:off x="276229" y="1260872"/>
            <a:ext cx="8588375" cy="3662277"/>
          </a:xfrm>
          <a:prstGeom prst="rect">
            <a:avLst/>
          </a:prstGeom>
        </p:spPr>
        <p:txBody>
          <a:bodyPr vert="horz"/>
          <a:lstStyle>
            <a:lvl1pPr>
              <a:defRPr sz="100"/>
            </a:lvl1pPr>
            <a:lvl2pPr>
              <a:defRPr sz="100"/>
            </a:lvl2pPr>
            <a:lvl3pPr>
              <a:defRPr sz="100"/>
            </a:lvl3pPr>
            <a:lvl4pPr>
              <a:defRPr sz="100"/>
            </a:lvl4pPr>
            <a:lvl5pPr>
              <a:defRPr sz="100"/>
            </a:lvl5pPr>
          </a:lstStyle>
          <a:p>
            <a:pPr lvl="0"/>
            <a:endParaRPr lang="it-IT" dirty="0"/>
          </a:p>
        </p:txBody>
      </p:sp>
      <p:pic>
        <p:nvPicPr>
          <p:cNvPr id="6" name="Picture 5" descr="\\Mac\Home\Desktop\REBRANDING\template pptx\RINA colour RGB-pres.png"/>
          <p:cNvPicPr>
            <a:picLocks noChangeAspect="1" noChangeArrowheads="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7936046" y="333166"/>
            <a:ext cx="928558" cy="7128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9640216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ndustry_">
    <p:spTree>
      <p:nvGrpSpPr>
        <p:cNvPr id="1" name=""/>
        <p:cNvGrpSpPr/>
        <p:nvPr/>
      </p:nvGrpSpPr>
      <p:grpSpPr>
        <a:xfrm>
          <a:off x="0" y="0"/>
          <a:ext cx="0" cy="0"/>
          <a:chOff x="0" y="0"/>
          <a:chExt cx="0" cy="0"/>
        </a:xfrm>
      </p:grpSpPr>
      <p:sp>
        <p:nvSpPr>
          <p:cNvPr id="9" name="Rectangle 19"/>
          <p:cNvSpPr/>
          <p:nvPr userDrawn="1"/>
        </p:nvSpPr>
        <p:spPr>
          <a:xfrm>
            <a:off x="5559426" y="-5983"/>
            <a:ext cx="3584575" cy="5149483"/>
          </a:xfrm>
          <a:prstGeom prst="rect">
            <a:avLst/>
          </a:prstGeom>
          <a:solidFill>
            <a:srgbClr val="13294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1" name="Segnaposto testo 9"/>
          <p:cNvSpPr>
            <a:spLocks noGrp="1"/>
          </p:cNvSpPr>
          <p:nvPr>
            <p:ph type="body" sz="quarter" idx="12"/>
          </p:nvPr>
        </p:nvSpPr>
        <p:spPr>
          <a:xfrm>
            <a:off x="276225" y="1260872"/>
            <a:ext cx="5011959" cy="3662277"/>
          </a:xfrm>
          <a:prstGeom prst="rect">
            <a:avLst/>
          </a:prstGeom>
        </p:spPr>
        <p:txBody>
          <a:bodyPr vert="horz" anchor="ctr"/>
          <a:lstStyle>
            <a:lvl1pPr marL="0" indent="0" algn="l" defTabSz="457200" rtl="0" eaLnBrk="1" latinLnBrk="0" hangingPunct="1">
              <a:lnSpc>
                <a:spcPct val="150000"/>
              </a:lnSpc>
              <a:buNone/>
              <a:defRPr lang="it-IT" sz="1800" kern="1200" dirty="0" smtClean="0">
                <a:solidFill>
                  <a:srgbClr val="4C4E4E"/>
                </a:solidFill>
                <a:latin typeface="+mn-lt"/>
                <a:ea typeface="+mn-ea"/>
                <a:cs typeface="+mn-cs"/>
              </a:defRPr>
            </a:lvl1pPr>
            <a:lvl2pPr>
              <a:defRPr lang="it-IT" sz="1800" kern="1200" dirty="0" smtClean="0">
                <a:solidFill>
                  <a:srgbClr val="3EB1C8"/>
                </a:solidFill>
                <a:latin typeface="+mn-lt"/>
                <a:ea typeface="+mn-ea"/>
                <a:cs typeface="+mn-cs"/>
              </a:defRPr>
            </a:lvl2pPr>
          </a:lstStyle>
          <a:p>
            <a:pPr lvl="0"/>
            <a:r>
              <a:rPr lang="it-IT" dirty="0"/>
              <a:t>Fare clic per modificare gli stili del testo dello schema</a:t>
            </a:r>
          </a:p>
          <a:p>
            <a:pPr lvl="1"/>
            <a:r>
              <a:rPr lang="it-IT" dirty="0"/>
              <a:t>Secondo livello</a:t>
            </a:r>
          </a:p>
        </p:txBody>
      </p:sp>
      <p:sp>
        <p:nvSpPr>
          <p:cNvPr id="3" name="Rettangolo 2"/>
          <p:cNvSpPr/>
          <p:nvPr userDrawn="1"/>
        </p:nvSpPr>
        <p:spPr>
          <a:xfrm>
            <a:off x="1" y="1001646"/>
            <a:ext cx="1678409" cy="44319"/>
          </a:xfrm>
          <a:prstGeom prst="rect">
            <a:avLst/>
          </a:prstGeom>
          <a:solidFill>
            <a:srgbClr val="3EB1C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8" name="Segnaposto testo 6"/>
          <p:cNvSpPr>
            <a:spLocks noGrp="1"/>
          </p:cNvSpPr>
          <p:nvPr>
            <p:ph type="body" sz="quarter" idx="11"/>
          </p:nvPr>
        </p:nvSpPr>
        <p:spPr>
          <a:xfrm>
            <a:off x="276225" y="219380"/>
            <a:ext cx="5283200" cy="738282"/>
          </a:xfrm>
          <a:prstGeom prst="rect">
            <a:avLst/>
          </a:prstGeom>
        </p:spPr>
        <p:txBody>
          <a:bodyPr vert="horz" anchor="b"/>
          <a:lstStyle>
            <a:lvl1pPr marL="0" indent="0" algn="l" defTabSz="457200" rtl="0" eaLnBrk="1" fontAlgn="base" latinLnBrk="0" hangingPunct="1">
              <a:spcBef>
                <a:spcPct val="0"/>
              </a:spcBef>
              <a:spcAft>
                <a:spcPct val="0"/>
              </a:spcAft>
              <a:buNone/>
              <a:defRPr lang="it-IT" sz="2400" b="1" kern="1200" dirty="0" smtClean="0">
                <a:solidFill>
                  <a:srgbClr val="13294B"/>
                </a:solidFill>
                <a:latin typeface="+mj-lt"/>
                <a:ea typeface="+mj-ea"/>
                <a:cs typeface="+mj-cs"/>
              </a:defRPr>
            </a:lvl1pPr>
          </a:lstStyle>
          <a:p>
            <a:pPr lvl="0"/>
            <a:r>
              <a:rPr lang="it-IT" dirty="0"/>
              <a:t>Fare clic per modificare </a:t>
            </a:r>
          </a:p>
          <a:p>
            <a:pPr lvl="0"/>
            <a:r>
              <a:rPr lang="it-IT" dirty="0"/>
              <a:t>gli stili del testo</a:t>
            </a:r>
          </a:p>
        </p:txBody>
      </p:sp>
      <p:sp>
        <p:nvSpPr>
          <p:cNvPr id="13" name="Triangolo rettangolo 12"/>
          <p:cNvSpPr/>
          <p:nvPr userDrawn="1"/>
        </p:nvSpPr>
        <p:spPr>
          <a:xfrm rot="2690084">
            <a:off x="5497784" y="2432148"/>
            <a:ext cx="279204" cy="279204"/>
          </a:xfrm>
          <a:prstGeom prst="rtTriangle">
            <a:avLst/>
          </a:prstGeom>
          <a:solidFill>
            <a:srgbClr val="13294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dirty="0"/>
          </a:p>
        </p:txBody>
      </p:sp>
      <p:pic>
        <p:nvPicPr>
          <p:cNvPr id="2" name="Immagine 1" descr="industry.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47489" y="0"/>
            <a:ext cx="3696511" cy="5143500"/>
          </a:xfrm>
          <a:prstGeom prst="rect">
            <a:avLst/>
          </a:prstGeom>
        </p:spPr>
      </p:pic>
      <p:pic>
        <p:nvPicPr>
          <p:cNvPr id="10" name="Picture 2" descr="\\Mac\Home\Desktop\REBRANDING\template pptx\RINA colour RGB-white-pres.png"/>
          <p:cNvPicPr>
            <a:picLocks noChangeAspect="1" noChangeArrowheads="1"/>
          </p:cNvPicPr>
          <p:nvPr userDrawn="1"/>
        </p:nvPicPr>
        <p:blipFill>
          <a:blip r:embed="rId3" cstate="screen">
            <a:extLst>
              <a:ext uri="{28A0092B-C50C-407E-A947-70E740481C1C}">
                <a14:useLocalDpi xmlns:a14="http://schemas.microsoft.com/office/drawing/2010/main" val="0"/>
              </a:ext>
            </a:extLst>
          </a:blip>
          <a:srcRect/>
          <a:stretch>
            <a:fillRect/>
          </a:stretch>
        </p:blipFill>
        <p:spPr bwMode="auto">
          <a:xfrm>
            <a:off x="7926668" y="333166"/>
            <a:ext cx="937936" cy="7200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8431643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yber_sec">
    <p:spTree>
      <p:nvGrpSpPr>
        <p:cNvPr id="1" name=""/>
        <p:cNvGrpSpPr/>
        <p:nvPr/>
      </p:nvGrpSpPr>
      <p:grpSpPr>
        <a:xfrm>
          <a:off x="0" y="0"/>
          <a:ext cx="0" cy="0"/>
          <a:chOff x="0" y="0"/>
          <a:chExt cx="0" cy="0"/>
        </a:xfrm>
      </p:grpSpPr>
      <p:sp>
        <p:nvSpPr>
          <p:cNvPr id="9" name="Rectangle 19"/>
          <p:cNvSpPr/>
          <p:nvPr userDrawn="1"/>
        </p:nvSpPr>
        <p:spPr>
          <a:xfrm>
            <a:off x="5559426" y="-5983"/>
            <a:ext cx="3584575" cy="5149483"/>
          </a:xfrm>
          <a:prstGeom prst="rect">
            <a:avLst/>
          </a:prstGeom>
          <a:solidFill>
            <a:srgbClr val="13294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1" name="Segnaposto testo 9"/>
          <p:cNvSpPr>
            <a:spLocks noGrp="1"/>
          </p:cNvSpPr>
          <p:nvPr>
            <p:ph type="body" sz="quarter" idx="12"/>
          </p:nvPr>
        </p:nvSpPr>
        <p:spPr>
          <a:xfrm>
            <a:off x="276225" y="1260872"/>
            <a:ext cx="5011959" cy="3662277"/>
          </a:xfrm>
          <a:prstGeom prst="rect">
            <a:avLst/>
          </a:prstGeom>
        </p:spPr>
        <p:txBody>
          <a:bodyPr vert="horz" anchor="ctr"/>
          <a:lstStyle>
            <a:lvl1pPr marL="0" indent="0" algn="l" defTabSz="457200" rtl="0" eaLnBrk="1" latinLnBrk="0" hangingPunct="1">
              <a:lnSpc>
                <a:spcPct val="150000"/>
              </a:lnSpc>
              <a:buNone/>
              <a:defRPr lang="it-IT" sz="1800" kern="1200" dirty="0" smtClean="0">
                <a:solidFill>
                  <a:srgbClr val="4C4E4E"/>
                </a:solidFill>
                <a:latin typeface="+mn-lt"/>
                <a:ea typeface="+mn-ea"/>
                <a:cs typeface="+mn-cs"/>
              </a:defRPr>
            </a:lvl1pPr>
            <a:lvl2pPr>
              <a:defRPr lang="it-IT" sz="1800" kern="1200" dirty="0" smtClean="0">
                <a:solidFill>
                  <a:srgbClr val="3EB1C8"/>
                </a:solidFill>
                <a:latin typeface="+mn-lt"/>
                <a:ea typeface="+mn-ea"/>
                <a:cs typeface="+mn-cs"/>
              </a:defRPr>
            </a:lvl2pPr>
          </a:lstStyle>
          <a:p>
            <a:pPr lvl="0"/>
            <a:r>
              <a:rPr lang="it-IT" dirty="0"/>
              <a:t>Fare clic per modificare gli stili del testo dello schema</a:t>
            </a:r>
          </a:p>
          <a:p>
            <a:pPr lvl="1"/>
            <a:r>
              <a:rPr lang="it-IT" dirty="0"/>
              <a:t>Secondo livello</a:t>
            </a:r>
          </a:p>
        </p:txBody>
      </p:sp>
      <p:sp>
        <p:nvSpPr>
          <p:cNvPr id="3" name="Rettangolo 2"/>
          <p:cNvSpPr/>
          <p:nvPr userDrawn="1"/>
        </p:nvSpPr>
        <p:spPr>
          <a:xfrm>
            <a:off x="1" y="1001646"/>
            <a:ext cx="1678409" cy="44319"/>
          </a:xfrm>
          <a:prstGeom prst="rect">
            <a:avLst/>
          </a:prstGeom>
          <a:solidFill>
            <a:srgbClr val="3EB1C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8" name="Segnaposto testo 6"/>
          <p:cNvSpPr>
            <a:spLocks noGrp="1"/>
          </p:cNvSpPr>
          <p:nvPr>
            <p:ph type="body" sz="quarter" idx="11"/>
          </p:nvPr>
        </p:nvSpPr>
        <p:spPr>
          <a:xfrm>
            <a:off x="276225" y="219380"/>
            <a:ext cx="5283200" cy="738282"/>
          </a:xfrm>
          <a:prstGeom prst="rect">
            <a:avLst/>
          </a:prstGeom>
        </p:spPr>
        <p:txBody>
          <a:bodyPr vert="horz" anchor="b"/>
          <a:lstStyle>
            <a:lvl1pPr marL="0" indent="0" algn="l" defTabSz="457200" rtl="0" eaLnBrk="1" fontAlgn="base" latinLnBrk="0" hangingPunct="1">
              <a:spcBef>
                <a:spcPct val="0"/>
              </a:spcBef>
              <a:spcAft>
                <a:spcPct val="0"/>
              </a:spcAft>
              <a:buNone/>
              <a:defRPr lang="it-IT" sz="2400" b="1" kern="1200" dirty="0" smtClean="0">
                <a:solidFill>
                  <a:srgbClr val="13294B"/>
                </a:solidFill>
                <a:latin typeface="+mj-lt"/>
                <a:ea typeface="+mj-ea"/>
                <a:cs typeface="+mj-cs"/>
              </a:defRPr>
            </a:lvl1pPr>
          </a:lstStyle>
          <a:p>
            <a:pPr lvl="0"/>
            <a:r>
              <a:rPr lang="it-IT" dirty="0"/>
              <a:t>Fare clic per modificare </a:t>
            </a:r>
          </a:p>
          <a:p>
            <a:pPr lvl="0"/>
            <a:r>
              <a:rPr lang="it-IT" dirty="0"/>
              <a:t>gli stili del testo</a:t>
            </a:r>
          </a:p>
        </p:txBody>
      </p:sp>
      <p:sp>
        <p:nvSpPr>
          <p:cNvPr id="14" name="Triangolo rettangolo 12"/>
          <p:cNvSpPr/>
          <p:nvPr userDrawn="1"/>
        </p:nvSpPr>
        <p:spPr>
          <a:xfrm rot="2690084">
            <a:off x="5497784" y="2432148"/>
            <a:ext cx="279204" cy="279204"/>
          </a:xfrm>
          <a:prstGeom prst="rtTriangle">
            <a:avLst/>
          </a:prstGeom>
          <a:solidFill>
            <a:srgbClr val="13294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dirty="0"/>
          </a:p>
        </p:txBody>
      </p:sp>
      <p:pic>
        <p:nvPicPr>
          <p:cNvPr id="2" name="Immagine 1" descr="cyber-sec.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47489" y="0"/>
            <a:ext cx="3696511" cy="5143500"/>
          </a:xfrm>
          <a:prstGeom prst="rect">
            <a:avLst/>
          </a:prstGeom>
        </p:spPr>
      </p:pic>
      <p:pic>
        <p:nvPicPr>
          <p:cNvPr id="10" name="Picture 2" descr="\\Mac\Home\Desktop\REBRANDING\template pptx\RINA colour RGB-white-pres.png"/>
          <p:cNvPicPr>
            <a:picLocks noChangeAspect="1" noChangeArrowheads="1"/>
          </p:cNvPicPr>
          <p:nvPr userDrawn="1"/>
        </p:nvPicPr>
        <p:blipFill>
          <a:blip r:embed="rId3" cstate="screen">
            <a:extLst>
              <a:ext uri="{28A0092B-C50C-407E-A947-70E740481C1C}">
                <a14:useLocalDpi xmlns:a14="http://schemas.microsoft.com/office/drawing/2010/main" val="0"/>
              </a:ext>
            </a:extLst>
          </a:blip>
          <a:srcRect/>
          <a:stretch>
            <a:fillRect/>
          </a:stretch>
        </p:blipFill>
        <p:spPr bwMode="auto">
          <a:xfrm>
            <a:off x="7926668" y="333166"/>
            <a:ext cx="937936" cy="7200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9612518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ull text layout">
    <p:spTree>
      <p:nvGrpSpPr>
        <p:cNvPr id="1" name=""/>
        <p:cNvGrpSpPr/>
        <p:nvPr/>
      </p:nvGrpSpPr>
      <p:grpSpPr>
        <a:xfrm>
          <a:off x="0" y="0"/>
          <a:ext cx="0" cy="0"/>
          <a:chOff x="0" y="0"/>
          <a:chExt cx="0" cy="0"/>
        </a:xfrm>
      </p:grpSpPr>
      <p:sp>
        <p:nvSpPr>
          <p:cNvPr id="3" name="Rettangolo 2"/>
          <p:cNvSpPr/>
          <p:nvPr userDrawn="1"/>
        </p:nvSpPr>
        <p:spPr>
          <a:xfrm>
            <a:off x="5" y="1001647"/>
            <a:ext cx="1678409" cy="44319"/>
          </a:xfrm>
          <a:prstGeom prst="rect">
            <a:avLst/>
          </a:prstGeom>
          <a:solidFill>
            <a:srgbClr val="3EB1C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8" name="Segnaposto testo 6"/>
          <p:cNvSpPr>
            <a:spLocks noGrp="1"/>
          </p:cNvSpPr>
          <p:nvPr>
            <p:ph type="body" sz="quarter" idx="11"/>
          </p:nvPr>
        </p:nvSpPr>
        <p:spPr>
          <a:xfrm>
            <a:off x="276225" y="219380"/>
            <a:ext cx="7428442" cy="738282"/>
          </a:xfrm>
          <a:prstGeom prst="rect">
            <a:avLst/>
          </a:prstGeom>
        </p:spPr>
        <p:txBody>
          <a:bodyPr vert="horz" anchor="b"/>
          <a:lstStyle>
            <a:lvl1pPr marL="0" indent="0" algn="l" defTabSz="457200" rtl="0" eaLnBrk="1" fontAlgn="base" latinLnBrk="0" hangingPunct="1">
              <a:spcBef>
                <a:spcPct val="0"/>
              </a:spcBef>
              <a:spcAft>
                <a:spcPct val="0"/>
              </a:spcAft>
              <a:buNone/>
              <a:defRPr lang="it-IT" sz="2400" b="1" kern="1200" dirty="0" smtClean="0">
                <a:solidFill>
                  <a:srgbClr val="13294B"/>
                </a:solidFill>
                <a:latin typeface="+mj-lt"/>
                <a:ea typeface="+mj-ea"/>
                <a:cs typeface="+mj-cs"/>
              </a:defRPr>
            </a:lvl1pPr>
          </a:lstStyle>
          <a:p>
            <a:pPr lvl="0"/>
            <a:r>
              <a:rPr lang="it-IT" dirty="0"/>
              <a:t>Fare clic per modificare </a:t>
            </a:r>
          </a:p>
          <a:p>
            <a:pPr lvl="0"/>
            <a:r>
              <a:rPr lang="it-IT" dirty="0"/>
              <a:t>gli stili del testo dello schema</a:t>
            </a:r>
          </a:p>
        </p:txBody>
      </p:sp>
      <p:sp>
        <p:nvSpPr>
          <p:cNvPr id="11" name="Segnaposto testo 9"/>
          <p:cNvSpPr>
            <a:spLocks noGrp="1"/>
          </p:cNvSpPr>
          <p:nvPr>
            <p:ph type="body" sz="quarter" idx="12"/>
          </p:nvPr>
        </p:nvSpPr>
        <p:spPr>
          <a:xfrm>
            <a:off x="276229" y="1260872"/>
            <a:ext cx="8593139" cy="3662277"/>
          </a:xfrm>
          <a:prstGeom prst="rect">
            <a:avLst/>
          </a:prstGeom>
        </p:spPr>
        <p:txBody>
          <a:bodyPr vert="horz" anchor="ctr"/>
          <a:lstStyle>
            <a:lvl1pPr marL="0" indent="0" algn="l" defTabSz="457200" rtl="0" eaLnBrk="1" latinLnBrk="0" hangingPunct="1">
              <a:lnSpc>
                <a:spcPct val="150000"/>
              </a:lnSpc>
              <a:buNone/>
              <a:defRPr lang="it-IT" sz="1800" kern="1200" dirty="0" smtClean="0">
                <a:solidFill>
                  <a:srgbClr val="4C4E4E"/>
                </a:solidFill>
                <a:latin typeface="+mn-lt"/>
                <a:ea typeface="+mn-ea"/>
                <a:cs typeface="+mn-cs"/>
              </a:defRPr>
            </a:lvl1pPr>
            <a:lvl2pPr>
              <a:defRPr lang="it-IT" sz="1800" kern="1200" dirty="0" smtClean="0">
                <a:solidFill>
                  <a:srgbClr val="3EB1C8"/>
                </a:solidFill>
                <a:latin typeface="+mn-lt"/>
                <a:ea typeface="+mn-ea"/>
                <a:cs typeface="+mn-cs"/>
              </a:defRPr>
            </a:lvl2pPr>
          </a:lstStyle>
          <a:p>
            <a:pPr lvl="0"/>
            <a:r>
              <a:rPr lang="it-IT" dirty="0"/>
              <a:t>Fare clic per modificare gli stili del testo dello schema</a:t>
            </a:r>
          </a:p>
          <a:p>
            <a:pPr lvl="1"/>
            <a:r>
              <a:rPr lang="it-IT" dirty="0"/>
              <a:t>Secondo livello</a:t>
            </a:r>
          </a:p>
        </p:txBody>
      </p:sp>
      <p:pic>
        <p:nvPicPr>
          <p:cNvPr id="7" name="Picture 5" descr="\\Mac\Home\Desktop\REBRANDING\template pptx\RINA colour RGB-pres.png"/>
          <p:cNvPicPr>
            <a:picLocks noChangeAspect="1" noChangeArrowheads="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7936046" y="333166"/>
            <a:ext cx="928558" cy="7128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30582194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p:nvSpPr>
          <p:cNvPr id="3" name="Rettangolo 2"/>
          <p:cNvSpPr/>
          <p:nvPr userDrawn="1"/>
        </p:nvSpPr>
        <p:spPr>
          <a:xfrm>
            <a:off x="0" y="1"/>
            <a:ext cx="9144000" cy="5143500"/>
          </a:xfrm>
          <a:prstGeom prst="rect">
            <a:avLst/>
          </a:prstGeom>
          <a:solidFill>
            <a:srgbClr val="13294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5" name="Rettangolo 4"/>
          <p:cNvSpPr/>
          <p:nvPr userDrawn="1"/>
        </p:nvSpPr>
        <p:spPr>
          <a:xfrm>
            <a:off x="5" y="1001647"/>
            <a:ext cx="1678409" cy="44319"/>
          </a:xfrm>
          <a:prstGeom prst="rect">
            <a:avLst/>
          </a:prstGeom>
          <a:solidFill>
            <a:srgbClr val="3EB1C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0" name="Segnaposto testo 6"/>
          <p:cNvSpPr>
            <a:spLocks noGrp="1"/>
          </p:cNvSpPr>
          <p:nvPr>
            <p:ph type="body" sz="quarter" idx="11"/>
          </p:nvPr>
        </p:nvSpPr>
        <p:spPr>
          <a:xfrm>
            <a:off x="276225" y="219380"/>
            <a:ext cx="7428442" cy="738282"/>
          </a:xfrm>
          <a:prstGeom prst="rect">
            <a:avLst/>
          </a:prstGeom>
        </p:spPr>
        <p:txBody>
          <a:bodyPr vert="horz" anchor="b"/>
          <a:lstStyle>
            <a:lvl1pPr marL="0" indent="0" algn="l" defTabSz="457200" rtl="0" eaLnBrk="1" fontAlgn="base" latinLnBrk="0" hangingPunct="1">
              <a:spcBef>
                <a:spcPct val="0"/>
              </a:spcBef>
              <a:spcAft>
                <a:spcPct val="0"/>
              </a:spcAft>
              <a:buNone/>
              <a:defRPr lang="it-IT" sz="2400" b="1" kern="1200" dirty="0" smtClean="0">
                <a:solidFill>
                  <a:srgbClr val="FFFFFF"/>
                </a:solidFill>
                <a:latin typeface="+mj-lt"/>
                <a:ea typeface="+mj-ea"/>
                <a:cs typeface="+mj-cs"/>
              </a:defRPr>
            </a:lvl1pPr>
          </a:lstStyle>
          <a:p>
            <a:pPr lvl="0"/>
            <a:r>
              <a:rPr lang="it-IT" dirty="0"/>
              <a:t>Fare clic per modificare </a:t>
            </a:r>
          </a:p>
          <a:p>
            <a:pPr lvl="0"/>
            <a:r>
              <a:rPr lang="it-IT" dirty="0"/>
              <a:t>gli stili del testo dello schema</a:t>
            </a:r>
          </a:p>
        </p:txBody>
      </p:sp>
      <p:sp>
        <p:nvSpPr>
          <p:cNvPr id="7" name="Segnaposto testo 9"/>
          <p:cNvSpPr>
            <a:spLocks noGrp="1"/>
          </p:cNvSpPr>
          <p:nvPr>
            <p:ph type="body" sz="quarter" idx="12"/>
          </p:nvPr>
        </p:nvSpPr>
        <p:spPr>
          <a:xfrm>
            <a:off x="276224" y="1260872"/>
            <a:ext cx="8588376" cy="3662277"/>
          </a:xfrm>
          <a:prstGeom prst="rect">
            <a:avLst/>
          </a:prstGeom>
        </p:spPr>
        <p:txBody>
          <a:bodyPr vert="horz" anchor="ctr"/>
          <a:lstStyle>
            <a:lvl1pPr marL="0" indent="0" algn="l" defTabSz="457200" rtl="0" eaLnBrk="1" latinLnBrk="0" hangingPunct="1">
              <a:lnSpc>
                <a:spcPct val="150000"/>
              </a:lnSpc>
              <a:buNone/>
              <a:defRPr lang="it-IT" sz="1800" kern="1200" dirty="0" smtClean="0">
                <a:solidFill>
                  <a:srgbClr val="FFFFFF"/>
                </a:solidFill>
                <a:latin typeface="+mn-lt"/>
                <a:ea typeface="+mn-ea"/>
                <a:cs typeface="+mn-cs"/>
              </a:defRPr>
            </a:lvl1pPr>
            <a:lvl2pPr>
              <a:defRPr lang="it-IT" sz="1800" kern="1200" dirty="0" smtClean="0">
                <a:solidFill>
                  <a:srgbClr val="3EB1C8"/>
                </a:solidFill>
                <a:latin typeface="+mn-lt"/>
                <a:ea typeface="+mn-ea"/>
                <a:cs typeface="+mn-cs"/>
              </a:defRPr>
            </a:lvl2pPr>
          </a:lstStyle>
          <a:p>
            <a:pPr lvl="0"/>
            <a:r>
              <a:rPr lang="it-IT" dirty="0"/>
              <a:t>Fare clic per modificare gli stili del testo dello schema</a:t>
            </a:r>
          </a:p>
          <a:p>
            <a:pPr lvl="1"/>
            <a:r>
              <a:rPr lang="it-IT" dirty="0"/>
              <a:t>Secondo livello</a:t>
            </a:r>
          </a:p>
        </p:txBody>
      </p:sp>
      <p:pic>
        <p:nvPicPr>
          <p:cNvPr id="8" name="Picture 2" descr="\\Mac\Home\Desktop\REBRANDING\template pptx\RINA colour RGB-white-pres.png"/>
          <p:cNvPicPr>
            <a:picLocks noChangeAspect="1" noChangeArrowheads="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7926668" y="333166"/>
            <a:ext cx="937936" cy="7200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9092701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introduction">
    <p:spTree>
      <p:nvGrpSpPr>
        <p:cNvPr id="1" name=""/>
        <p:cNvGrpSpPr/>
        <p:nvPr/>
      </p:nvGrpSpPr>
      <p:grpSpPr>
        <a:xfrm>
          <a:off x="0" y="0"/>
          <a:ext cx="0" cy="0"/>
          <a:chOff x="0" y="0"/>
          <a:chExt cx="0" cy="0"/>
        </a:xfrm>
      </p:grpSpPr>
      <p:sp>
        <p:nvSpPr>
          <p:cNvPr id="3" name="Rettangolo 2"/>
          <p:cNvSpPr/>
          <p:nvPr userDrawn="1"/>
        </p:nvSpPr>
        <p:spPr>
          <a:xfrm>
            <a:off x="0" y="1"/>
            <a:ext cx="9144000" cy="5143500"/>
          </a:xfrm>
          <a:prstGeom prst="rect">
            <a:avLst/>
          </a:prstGeom>
          <a:solidFill>
            <a:srgbClr val="13294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pic>
        <p:nvPicPr>
          <p:cNvPr id="9" name="Immagine 8" descr="slide2.png"/>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5" name="Rettangolo 4"/>
          <p:cNvSpPr/>
          <p:nvPr userDrawn="1"/>
        </p:nvSpPr>
        <p:spPr>
          <a:xfrm>
            <a:off x="5" y="1001647"/>
            <a:ext cx="1678409" cy="44319"/>
          </a:xfrm>
          <a:prstGeom prst="rect">
            <a:avLst/>
          </a:prstGeom>
          <a:solidFill>
            <a:srgbClr val="3EB1C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0" name="Segnaposto testo 6"/>
          <p:cNvSpPr>
            <a:spLocks noGrp="1"/>
          </p:cNvSpPr>
          <p:nvPr>
            <p:ph type="body" sz="quarter" idx="11"/>
          </p:nvPr>
        </p:nvSpPr>
        <p:spPr>
          <a:xfrm>
            <a:off x="276225" y="219380"/>
            <a:ext cx="7428442" cy="738282"/>
          </a:xfrm>
          <a:prstGeom prst="rect">
            <a:avLst/>
          </a:prstGeom>
        </p:spPr>
        <p:txBody>
          <a:bodyPr vert="horz" anchor="b"/>
          <a:lstStyle>
            <a:lvl1pPr marL="0" indent="0" algn="l" defTabSz="457200" rtl="0" eaLnBrk="1" fontAlgn="base" latinLnBrk="0" hangingPunct="1">
              <a:spcBef>
                <a:spcPct val="0"/>
              </a:spcBef>
              <a:spcAft>
                <a:spcPct val="0"/>
              </a:spcAft>
              <a:buNone/>
              <a:defRPr lang="it-IT" sz="2400" b="1" kern="1200" dirty="0" smtClean="0">
                <a:solidFill>
                  <a:srgbClr val="FFFFFF"/>
                </a:solidFill>
                <a:latin typeface="+mj-lt"/>
                <a:ea typeface="+mj-ea"/>
                <a:cs typeface="+mj-cs"/>
              </a:defRPr>
            </a:lvl1pPr>
          </a:lstStyle>
          <a:p>
            <a:pPr lvl="0"/>
            <a:r>
              <a:rPr lang="it-IT" dirty="0"/>
              <a:t>Fare clic per modificare </a:t>
            </a:r>
          </a:p>
          <a:p>
            <a:pPr lvl="0"/>
            <a:r>
              <a:rPr lang="it-IT" dirty="0"/>
              <a:t>gli stili del testo dello schema</a:t>
            </a:r>
          </a:p>
        </p:txBody>
      </p:sp>
      <p:sp>
        <p:nvSpPr>
          <p:cNvPr id="7" name="Segnaposto testo 9"/>
          <p:cNvSpPr>
            <a:spLocks noGrp="1"/>
          </p:cNvSpPr>
          <p:nvPr>
            <p:ph type="body" sz="quarter" idx="12"/>
          </p:nvPr>
        </p:nvSpPr>
        <p:spPr>
          <a:xfrm>
            <a:off x="276224" y="1260872"/>
            <a:ext cx="8588376" cy="3662277"/>
          </a:xfrm>
          <a:prstGeom prst="rect">
            <a:avLst/>
          </a:prstGeom>
        </p:spPr>
        <p:txBody>
          <a:bodyPr vert="horz" anchor="ctr"/>
          <a:lstStyle>
            <a:lvl1pPr marL="0" indent="0" algn="l" defTabSz="457200" rtl="0" eaLnBrk="1" latinLnBrk="0" hangingPunct="1">
              <a:lnSpc>
                <a:spcPct val="150000"/>
              </a:lnSpc>
              <a:buNone/>
              <a:defRPr lang="it-IT" sz="1800" kern="1200" dirty="0" smtClean="0">
                <a:solidFill>
                  <a:srgbClr val="FFFFFF"/>
                </a:solidFill>
                <a:latin typeface="+mn-lt"/>
                <a:ea typeface="+mn-ea"/>
                <a:cs typeface="+mn-cs"/>
              </a:defRPr>
            </a:lvl1pPr>
            <a:lvl2pPr>
              <a:defRPr lang="it-IT" sz="1800" kern="1200" dirty="0" smtClean="0">
                <a:solidFill>
                  <a:srgbClr val="3EB1C8"/>
                </a:solidFill>
                <a:latin typeface="+mn-lt"/>
                <a:ea typeface="+mn-ea"/>
                <a:cs typeface="+mn-cs"/>
              </a:defRPr>
            </a:lvl2pPr>
          </a:lstStyle>
          <a:p>
            <a:pPr lvl="0"/>
            <a:r>
              <a:rPr lang="it-IT" dirty="0"/>
              <a:t>Fare clic per modificare gli stili del testo dello schema</a:t>
            </a:r>
          </a:p>
          <a:p>
            <a:pPr lvl="1"/>
            <a:r>
              <a:rPr lang="it-IT" dirty="0"/>
              <a:t>Secondo livello</a:t>
            </a:r>
          </a:p>
        </p:txBody>
      </p:sp>
      <p:pic>
        <p:nvPicPr>
          <p:cNvPr id="8" name="Picture 2" descr="\\Mac\Home\Desktop\REBRANDING\template pptx\RINA colour RGB-white-pres.png"/>
          <p:cNvPicPr>
            <a:picLocks noChangeAspect="1" noChangeArrowheads="1"/>
          </p:cNvPicPr>
          <p:nvPr userDrawn="1"/>
        </p:nvPicPr>
        <p:blipFill>
          <a:blip r:embed="rId3" cstate="screen">
            <a:extLst>
              <a:ext uri="{28A0092B-C50C-407E-A947-70E740481C1C}">
                <a14:useLocalDpi xmlns:a14="http://schemas.microsoft.com/office/drawing/2010/main" val="0"/>
              </a:ext>
            </a:extLst>
          </a:blip>
          <a:srcRect/>
          <a:stretch>
            <a:fillRect/>
          </a:stretch>
        </p:blipFill>
        <p:spPr bwMode="auto">
          <a:xfrm>
            <a:off x="7926668" y="333166"/>
            <a:ext cx="937936" cy="7200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2251808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introduction">
    <p:spTree>
      <p:nvGrpSpPr>
        <p:cNvPr id="1" name=""/>
        <p:cNvGrpSpPr/>
        <p:nvPr/>
      </p:nvGrpSpPr>
      <p:grpSpPr>
        <a:xfrm>
          <a:off x="0" y="0"/>
          <a:ext cx="0" cy="0"/>
          <a:chOff x="0" y="0"/>
          <a:chExt cx="0" cy="0"/>
        </a:xfrm>
      </p:grpSpPr>
      <p:sp>
        <p:nvSpPr>
          <p:cNvPr id="6" name="Segnaposto immagine 2"/>
          <p:cNvSpPr>
            <a:spLocks noGrp="1"/>
          </p:cNvSpPr>
          <p:nvPr>
            <p:ph type="pic" idx="1"/>
          </p:nvPr>
        </p:nvSpPr>
        <p:spPr>
          <a:xfrm>
            <a:off x="0" y="0"/>
            <a:ext cx="9144000" cy="51435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dirty="0"/>
          </a:p>
        </p:txBody>
      </p:sp>
      <p:sp>
        <p:nvSpPr>
          <p:cNvPr id="8" name="Text Placeholder 5"/>
          <p:cNvSpPr>
            <a:spLocks noGrp="1"/>
          </p:cNvSpPr>
          <p:nvPr>
            <p:ph type="body" sz="quarter" idx="10" hasCustomPrompt="1"/>
          </p:nvPr>
        </p:nvSpPr>
        <p:spPr>
          <a:xfrm>
            <a:off x="-12701" y="-14853"/>
            <a:ext cx="4815359" cy="5158353"/>
          </a:xfrm>
          <a:custGeom>
            <a:avLst/>
            <a:gdLst>
              <a:gd name="connsiteX0" fmla="*/ 0 w 5451475"/>
              <a:gd name="connsiteY0" fmla="*/ 0 h 6858000"/>
              <a:gd name="connsiteX1" fmla="*/ 2725738 w 5451475"/>
              <a:gd name="connsiteY1" fmla="*/ 0 h 6858000"/>
              <a:gd name="connsiteX2" fmla="*/ 5451475 w 5451475"/>
              <a:gd name="connsiteY2" fmla="*/ 2725738 h 6858000"/>
              <a:gd name="connsiteX3" fmla="*/ 5451475 w 5451475"/>
              <a:gd name="connsiteY3" fmla="*/ 6858000 h 6858000"/>
              <a:gd name="connsiteX4" fmla="*/ 0 w 5451475"/>
              <a:gd name="connsiteY4" fmla="*/ 6858000 h 6858000"/>
              <a:gd name="connsiteX5" fmla="*/ 0 w 5451475"/>
              <a:gd name="connsiteY5" fmla="*/ 0 h 6858000"/>
              <a:gd name="connsiteX0" fmla="*/ 0 w 5451475"/>
              <a:gd name="connsiteY0" fmla="*/ 6773 h 6864773"/>
              <a:gd name="connsiteX1" fmla="*/ 253471 w 5451475"/>
              <a:gd name="connsiteY1" fmla="*/ 0 h 6864773"/>
              <a:gd name="connsiteX2" fmla="*/ 5451475 w 5451475"/>
              <a:gd name="connsiteY2" fmla="*/ 2732511 h 6864773"/>
              <a:gd name="connsiteX3" fmla="*/ 5451475 w 5451475"/>
              <a:gd name="connsiteY3" fmla="*/ 6864773 h 6864773"/>
              <a:gd name="connsiteX4" fmla="*/ 0 w 5451475"/>
              <a:gd name="connsiteY4" fmla="*/ 6864773 h 6864773"/>
              <a:gd name="connsiteX5" fmla="*/ 0 w 5451475"/>
              <a:gd name="connsiteY5" fmla="*/ 6773 h 6864773"/>
              <a:gd name="connsiteX0" fmla="*/ 0 w 5451475"/>
              <a:gd name="connsiteY0" fmla="*/ 6773 h 6864773"/>
              <a:gd name="connsiteX1" fmla="*/ 253471 w 5451475"/>
              <a:gd name="connsiteY1" fmla="*/ 0 h 6864773"/>
              <a:gd name="connsiteX2" fmla="*/ 5444702 w 5451475"/>
              <a:gd name="connsiteY2" fmla="*/ 6857471 h 6864773"/>
              <a:gd name="connsiteX3" fmla="*/ 5451475 w 5451475"/>
              <a:gd name="connsiteY3" fmla="*/ 6864773 h 6864773"/>
              <a:gd name="connsiteX4" fmla="*/ 0 w 5451475"/>
              <a:gd name="connsiteY4" fmla="*/ 6864773 h 6864773"/>
              <a:gd name="connsiteX5" fmla="*/ 0 w 5451475"/>
              <a:gd name="connsiteY5" fmla="*/ 6773 h 6864773"/>
              <a:gd name="connsiteX0" fmla="*/ 0 w 5451475"/>
              <a:gd name="connsiteY0" fmla="*/ 2011 h 6860011"/>
              <a:gd name="connsiteX1" fmla="*/ 293952 w 5451475"/>
              <a:gd name="connsiteY1" fmla="*/ 0 h 6860011"/>
              <a:gd name="connsiteX2" fmla="*/ 5444702 w 5451475"/>
              <a:gd name="connsiteY2" fmla="*/ 6852709 h 6860011"/>
              <a:gd name="connsiteX3" fmla="*/ 5451475 w 5451475"/>
              <a:gd name="connsiteY3" fmla="*/ 6860011 h 6860011"/>
              <a:gd name="connsiteX4" fmla="*/ 0 w 5451475"/>
              <a:gd name="connsiteY4" fmla="*/ 6860011 h 6860011"/>
              <a:gd name="connsiteX5" fmla="*/ 0 w 5451475"/>
              <a:gd name="connsiteY5" fmla="*/ 2011 h 6860011"/>
              <a:gd name="connsiteX0" fmla="*/ 0 w 5464175"/>
              <a:gd name="connsiteY0" fmla="*/ 2011 h 6860011"/>
              <a:gd name="connsiteX1" fmla="*/ 306652 w 5464175"/>
              <a:gd name="connsiteY1" fmla="*/ 0 h 6860011"/>
              <a:gd name="connsiteX2" fmla="*/ 5457402 w 5464175"/>
              <a:gd name="connsiteY2" fmla="*/ 6852709 h 6860011"/>
              <a:gd name="connsiteX3" fmla="*/ 5464175 w 5464175"/>
              <a:gd name="connsiteY3" fmla="*/ 6860011 h 6860011"/>
              <a:gd name="connsiteX4" fmla="*/ 12700 w 5464175"/>
              <a:gd name="connsiteY4" fmla="*/ 6860011 h 6860011"/>
              <a:gd name="connsiteX5" fmla="*/ 0 w 5464175"/>
              <a:gd name="connsiteY5" fmla="*/ 2011 h 6860011"/>
              <a:gd name="connsiteX0" fmla="*/ 0 w 5464175"/>
              <a:gd name="connsiteY0" fmla="*/ 0 h 6889750"/>
              <a:gd name="connsiteX1" fmla="*/ 306652 w 5464175"/>
              <a:gd name="connsiteY1" fmla="*/ 29739 h 6889750"/>
              <a:gd name="connsiteX2" fmla="*/ 5457402 w 5464175"/>
              <a:gd name="connsiteY2" fmla="*/ 6882448 h 6889750"/>
              <a:gd name="connsiteX3" fmla="*/ 5464175 w 5464175"/>
              <a:gd name="connsiteY3" fmla="*/ 6889750 h 6889750"/>
              <a:gd name="connsiteX4" fmla="*/ 12700 w 5464175"/>
              <a:gd name="connsiteY4" fmla="*/ 6889750 h 6889750"/>
              <a:gd name="connsiteX5" fmla="*/ 0 w 5464175"/>
              <a:gd name="connsiteY5" fmla="*/ 0 h 6889750"/>
              <a:gd name="connsiteX0" fmla="*/ 0 w 5464175"/>
              <a:gd name="connsiteY0" fmla="*/ 0 h 6889750"/>
              <a:gd name="connsiteX1" fmla="*/ 287602 w 5464175"/>
              <a:gd name="connsiteY1" fmla="*/ 10689 h 6889750"/>
              <a:gd name="connsiteX2" fmla="*/ 5457402 w 5464175"/>
              <a:gd name="connsiteY2" fmla="*/ 6882448 h 6889750"/>
              <a:gd name="connsiteX3" fmla="*/ 5464175 w 5464175"/>
              <a:gd name="connsiteY3" fmla="*/ 6889750 h 6889750"/>
              <a:gd name="connsiteX4" fmla="*/ 12700 w 5464175"/>
              <a:gd name="connsiteY4" fmla="*/ 6889750 h 6889750"/>
              <a:gd name="connsiteX5" fmla="*/ 0 w 5464175"/>
              <a:gd name="connsiteY5" fmla="*/ 0 h 6889750"/>
              <a:gd name="connsiteX0" fmla="*/ 0 w 5470138"/>
              <a:gd name="connsiteY0" fmla="*/ 1044806 h 6879061"/>
              <a:gd name="connsiteX1" fmla="*/ 293565 w 5470138"/>
              <a:gd name="connsiteY1" fmla="*/ 0 h 6879061"/>
              <a:gd name="connsiteX2" fmla="*/ 5463365 w 5470138"/>
              <a:gd name="connsiteY2" fmla="*/ 6871759 h 6879061"/>
              <a:gd name="connsiteX3" fmla="*/ 5470138 w 5470138"/>
              <a:gd name="connsiteY3" fmla="*/ 6879061 h 6879061"/>
              <a:gd name="connsiteX4" fmla="*/ 18663 w 5470138"/>
              <a:gd name="connsiteY4" fmla="*/ 6879061 h 6879061"/>
              <a:gd name="connsiteX5" fmla="*/ 0 w 5470138"/>
              <a:gd name="connsiteY5" fmla="*/ 1044806 h 6879061"/>
              <a:gd name="connsiteX0" fmla="*/ 0 w 5470138"/>
              <a:gd name="connsiteY0" fmla="*/ 19127 h 5853382"/>
              <a:gd name="connsiteX1" fmla="*/ 1056860 w 5470138"/>
              <a:gd name="connsiteY1" fmla="*/ 0 h 5853382"/>
              <a:gd name="connsiteX2" fmla="*/ 5463365 w 5470138"/>
              <a:gd name="connsiteY2" fmla="*/ 5846080 h 5853382"/>
              <a:gd name="connsiteX3" fmla="*/ 5470138 w 5470138"/>
              <a:gd name="connsiteY3" fmla="*/ 5853382 h 5853382"/>
              <a:gd name="connsiteX4" fmla="*/ 18663 w 5470138"/>
              <a:gd name="connsiteY4" fmla="*/ 5853382 h 5853382"/>
              <a:gd name="connsiteX5" fmla="*/ 0 w 5470138"/>
              <a:gd name="connsiteY5" fmla="*/ 19127 h 5853382"/>
              <a:gd name="connsiteX0" fmla="*/ 0 w 5464174"/>
              <a:gd name="connsiteY0" fmla="*/ 1238 h 5853382"/>
              <a:gd name="connsiteX1" fmla="*/ 1050896 w 5464174"/>
              <a:gd name="connsiteY1" fmla="*/ 0 h 5853382"/>
              <a:gd name="connsiteX2" fmla="*/ 5457401 w 5464174"/>
              <a:gd name="connsiteY2" fmla="*/ 5846080 h 5853382"/>
              <a:gd name="connsiteX3" fmla="*/ 5464174 w 5464174"/>
              <a:gd name="connsiteY3" fmla="*/ 5853382 h 5853382"/>
              <a:gd name="connsiteX4" fmla="*/ 12699 w 5464174"/>
              <a:gd name="connsiteY4" fmla="*/ 5853382 h 5853382"/>
              <a:gd name="connsiteX5" fmla="*/ 0 w 5464174"/>
              <a:gd name="connsiteY5" fmla="*/ 1238 h 5853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64174" h="5853382">
                <a:moveTo>
                  <a:pt x="0" y="1238"/>
                </a:moveTo>
                <a:lnTo>
                  <a:pt x="1050896" y="0"/>
                </a:lnTo>
                <a:lnTo>
                  <a:pt x="5457401" y="5846080"/>
                </a:lnTo>
                <a:lnTo>
                  <a:pt x="5464174" y="5853382"/>
                </a:lnTo>
                <a:lnTo>
                  <a:pt x="12699" y="5853382"/>
                </a:lnTo>
                <a:cubicBezTo>
                  <a:pt x="8466" y="3567382"/>
                  <a:pt x="4233" y="2287238"/>
                  <a:pt x="0" y="1238"/>
                </a:cubicBez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lgn="l">
              <a:defRPr lang="en-US" sz="100" dirty="0">
                <a:solidFill>
                  <a:srgbClr val="13294B"/>
                </a:solidFill>
              </a:defRPr>
            </a:lvl1pPr>
          </a:lstStyle>
          <a:p>
            <a:pPr marL="0" lvl="0" algn="ctr"/>
            <a:r>
              <a:rPr lang="it-IT" dirty="0"/>
              <a:t>---</a:t>
            </a:r>
            <a:endParaRPr lang="en-US" dirty="0"/>
          </a:p>
        </p:txBody>
      </p:sp>
      <p:sp>
        <p:nvSpPr>
          <p:cNvPr id="12" name="Text Placeholder 10"/>
          <p:cNvSpPr>
            <a:spLocks noGrp="1"/>
          </p:cNvSpPr>
          <p:nvPr>
            <p:ph type="body" sz="quarter" idx="14"/>
          </p:nvPr>
        </p:nvSpPr>
        <p:spPr>
          <a:xfrm rot="10800000">
            <a:off x="6260757" y="-1"/>
            <a:ext cx="2883242" cy="3818589"/>
          </a:xfrm>
          <a:prstGeom prst="triangle">
            <a:avLst>
              <a:gd name="adj" fmla="val 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en-US" sz="100" dirty="0">
                <a:solidFill>
                  <a:srgbClr val="3EB1C8"/>
                </a:solidFill>
              </a:defRPr>
            </a:lvl1pPr>
          </a:lstStyle>
          <a:p>
            <a:pPr marL="0" lvl="0" algn="ctr"/>
            <a:endParaRPr lang="en-US" dirty="0"/>
          </a:p>
        </p:txBody>
      </p:sp>
      <p:sp>
        <p:nvSpPr>
          <p:cNvPr id="9" name="Segnaposto testo 9"/>
          <p:cNvSpPr>
            <a:spLocks noGrp="1"/>
          </p:cNvSpPr>
          <p:nvPr>
            <p:ph type="body" sz="quarter" idx="13"/>
          </p:nvPr>
        </p:nvSpPr>
        <p:spPr>
          <a:xfrm>
            <a:off x="269875" y="3689351"/>
            <a:ext cx="3696512" cy="674691"/>
          </a:xfrm>
          <a:prstGeom prst="rect">
            <a:avLst/>
          </a:prstGeom>
        </p:spPr>
        <p:txBody>
          <a:bodyPr vert="horz" anchor="ctr"/>
          <a:lstStyle>
            <a:lvl1pPr marL="0" indent="0" algn="l" defTabSz="457200" rtl="0" eaLnBrk="1" latinLnBrk="0" hangingPunct="1">
              <a:lnSpc>
                <a:spcPct val="100000"/>
              </a:lnSpc>
              <a:spcBef>
                <a:spcPts val="0"/>
              </a:spcBef>
              <a:buNone/>
              <a:defRPr lang="it-IT" sz="1200" kern="1200" dirty="0" smtClean="0">
                <a:solidFill>
                  <a:srgbClr val="3EB1C8"/>
                </a:solidFill>
                <a:latin typeface="+mn-lt"/>
                <a:ea typeface="+mn-ea"/>
                <a:cs typeface="+mn-cs"/>
              </a:defRPr>
            </a:lvl1pPr>
            <a:lvl2pPr>
              <a:defRPr lang="it-IT" sz="1800" kern="1200" dirty="0" smtClean="0">
                <a:solidFill>
                  <a:srgbClr val="3EB1C8"/>
                </a:solidFill>
                <a:latin typeface="+mn-lt"/>
                <a:ea typeface="+mn-ea"/>
                <a:cs typeface="+mn-cs"/>
              </a:defRPr>
            </a:lvl2pPr>
          </a:lstStyle>
          <a:p>
            <a:pPr lvl="0"/>
            <a:r>
              <a:rPr lang="it-IT" dirty="0"/>
              <a:t>Fare clic per modificare gli stili del testo dello schema</a:t>
            </a:r>
          </a:p>
        </p:txBody>
      </p:sp>
      <p:sp>
        <p:nvSpPr>
          <p:cNvPr id="10" name="Segnaposto testo 6"/>
          <p:cNvSpPr>
            <a:spLocks noGrp="1"/>
          </p:cNvSpPr>
          <p:nvPr>
            <p:ph type="body" sz="quarter" idx="11" hasCustomPrompt="1"/>
          </p:nvPr>
        </p:nvSpPr>
        <p:spPr>
          <a:xfrm>
            <a:off x="269875" y="2946398"/>
            <a:ext cx="2878879" cy="742950"/>
          </a:xfrm>
          <a:prstGeom prst="rect">
            <a:avLst/>
          </a:prstGeom>
        </p:spPr>
        <p:txBody>
          <a:bodyPr vert="horz" anchor="b"/>
          <a:lstStyle>
            <a:lvl1pPr marL="0" indent="0" algn="l" defTabSz="457200" rtl="0" eaLnBrk="1" fontAlgn="base" latinLnBrk="0" hangingPunct="1">
              <a:spcBef>
                <a:spcPct val="0"/>
              </a:spcBef>
              <a:spcAft>
                <a:spcPct val="0"/>
              </a:spcAft>
              <a:buNone/>
              <a:defRPr lang="it-IT" sz="2400" b="1" kern="1200" dirty="0" smtClean="0">
                <a:solidFill>
                  <a:srgbClr val="13294B"/>
                </a:solidFill>
                <a:latin typeface="+mj-lt"/>
                <a:ea typeface="+mj-ea"/>
                <a:cs typeface="+mj-cs"/>
              </a:defRPr>
            </a:lvl1pPr>
          </a:lstStyle>
          <a:p>
            <a:pPr lvl="0"/>
            <a:r>
              <a:rPr lang="it-IT" dirty="0"/>
              <a:t>Title</a:t>
            </a:r>
          </a:p>
        </p:txBody>
      </p:sp>
      <p:pic>
        <p:nvPicPr>
          <p:cNvPr id="11" name="Picture 5" descr="\\Mac\Home\Desktop\REBRANDING\template pptx\RINA colour RGB-pres.png"/>
          <p:cNvPicPr>
            <a:picLocks noChangeAspect="1" noChangeArrowheads="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379793" y="4402360"/>
            <a:ext cx="928558" cy="7128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8949605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inal cover">
    <p:spTree>
      <p:nvGrpSpPr>
        <p:cNvPr id="1" name=""/>
        <p:cNvGrpSpPr/>
        <p:nvPr/>
      </p:nvGrpSpPr>
      <p:grpSpPr>
        <a:xfrm>
          <a:off x="0" y="0"/>
          <a:ext cx="0" cy="0"/>
          <a:chOff x="0" y="0"/>
          <a:chExt cx="0" cy="0"/>
        </a:xfrm>
      </p:grpSpPr>
      <p:sp>
        <p:nvSpPr>
          <p:cNvPr id="9" name="Segnaposto immagine 2"/>
          <p:cNvSpPr>
            <a:spLocks noGrp="1"/>
          </p:cNvSpPr>
          <p:nvPr>
            <p:ph type="pic" idx="1"/>
          </p:nvPr>
        </p:nvSpPr>
        <p:spPr>
          <a:xfrm>
            <a:off x="0" y="0"/>
            <a:ext cx="9144000" cy="51435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dirty="0"/>
          </a:p>
        </p:txBody>
      </p:sp>
      <p:sp>
        <p:nvSpPr>
          <p:cNvPr id="6" name="Text Placeholder 5"/>
          <p:cNvSpPr>
            <a:spLocks noGrp="1"/>
          </p:cNvSpPr>
          <p:nvPr>
            <p:ph type="body" sz="quarter" idx="10" hasCustomPrompt="1"/>
          </p:nvPr>
        </p:nvSpPr>
        <p:spPr>
          <a:xfrm>
            <a:off x="-12701" y="-14853"/>
            <a:ext cx="4815359" cy="5158353"/>
          </a:xfrm>
          <a:custGeom>
            <a:avLst/>
            <a:gdLst>
              <a:gd name="connsiteX0" fmla="*/ 0 w 5451475"/>
              <a:gd name="connsiteY0" fmla="*/ 0 h 6858000"/>
              <a:gd name="connsiteX1" fmla="*/ 2725738 w 5451475"/>
              <a:gd name="connsiteY1" fmla="*/ 0 h 6858000"/>
              <a:gd name="connsiteX2" fmla="*/ 5451475 w 5451475"/>
              <a:gd name="connsiteY2" fmla="*/ 2725738 h 6858000"/>
              <a:gd name="connsiteX3" fmla="*/ 5451475 w 5451475"/>
              <a:gd name="connsiteY3" fmla="*/ 6858000 h 6858000"/>
              <a:gd name="connsiteX4" fmla="*/ 0 w 5451475"/>
              <a:gd name="connsiteY4" fmla="*/ 6858000 h 6858000"/>
              <a:gd name="connsiteX5" fmla="*/ 0 w 5451475"/>
              <a:gd name="connsiteY5" fmla="*/ 0 h 6858000"/>
              <a:gd name="connsiteX0" fmla="*/ 0 w 5451475"/>
              <a:gd name="connsiteY0" fmla="*/ 6773 h 6864773"/>
              <a:gd name="connsiteX1" fmla="*/ 253471 w 5451475"/>
              <a:gd name="connsiteY1" fmla="*/ 0 h 6864773"/>
              <a:gd name="connsiteX2" fmla="*/ 5451475 w 5451475"/>
              <a:gd name="connsiteY2" fmla="*/ 2732511 h 6864773"/>
              <a:gd name="connsiteX3" fmla="*/ 5451475 w 5451475"/>
              <a:gd name="connsiteY3" fmla="*/ 6864773 h 6864773"/>
              <a:gd name="connsiteX4" fmla="*/ 0 w 5451475"/>
              <a:gd name="connsiteY4" fmla="*/ 6864773 h 6864773"/>
              <a:gd name="connsiteX5" fmla="*/ 0 w 5451475"/>
              <a:gd name="connsiteY5" fmla="*/ 6773 h 6864773"/>
              <a:gd name="connsiteX0" fmla="*/ 0 w 5451475"/>
              <a:gd name="connsiteY0" fmla="*/ 6773 h 6864773"/>
              <a:gd name="connsiteX1" fmla="*/ 253471 w 5451475"/>
              <a:gd name="connsiteY1" fmla="*/ 0 h 6864773"/>
              <a:gd name="connsiteX2" fmla="*/ 5444702 w 5451475"/>
              <a:gd name="connsiteY2" fmla="*/ 6857471 h 6864773"/>
              <a:gd name="connsiteX3" fmla="*/ 5451475 w 5451475"/>
              <a:gd name="connsiteY3" fmla="*/ 6864773 h 6864773"/>
              <a:gd name="connsiteX4" fmla="*/ 0 w 5451475"/>
              <a:gd name="connsiteY4" fmla="*/ 6864773 h 6864773"/>
              <a:gd name="connsiteX5" fmla="*/ 0 w 5451475"/>
              <a:gd name="connsiteY5" fmla="*/ 6773 h 6864773"/>
              <a:gd name="connsiteX0" fmla="*/ 0 w 5451475"/>
              <a:gd name="connsiteY0" fmla="*/ 2011 h 6860011"/>
              <a:gd name="connsiteX1" fmla="*/ 293952 w 5451475"/>
              <a:gd name="connsiteY1" fmla="*/ 0 h 6860011"/>
              <a:gd name="connsiteX2" fmla="*/ 5444702 w 5451475"/>
              <a:gd name="connsiteY2" fmla="*/ 6852709 h 6860011"/>
              <a:gd name="connsiteX3" fmla="*/ 5451475 w 5451475"/>
              <a:gd name="connsiteY3" fmla="*/ 6860011 h 6860011"/>
              <a:gd name="connsiteX4" fmla="*/ 0 w 5451475"/>
              <a:gd name="connsiteY4" fmla="*/ 6860011 h 6860011"/>
              <a:gd name="connsiteX5" fmla="*/ 0 w 5451475"/>
              <a:gd name="connsiteY5" fmla="*/ 2011 h 6860011"/>
              <a:gd name="connsiteX0" fmla="*/ 0 w 5464175"/>
              <a:gd name="connsiteY0" fmla="*/ 2011 h 6860011"/>
              <a:gd name="connsiteX1" fmla="*/ 306652 w 5464175"/>
              <a:gd name="connsiteY1" fmla="*/ 0 h 6860011"/>
              <a:gd name="connsiteX2" fmla="*/ 5457402 w 5464175"/>
              <a:gd name="connsiteY2" fmla="*/ 6852709 h 6860011"/>
              <a:gd name="connsiteX3" fmla="*/ 5464175 w 5464175"/>
              <a:gd name="connsiteY3" fmla="*/ 6860011 h 6860011"/>
              <a:gd name="connsiteX4" fmla="*/ 12700 w 5464175"/>
              <a:gd name="connsiteY4" fmla="*/ 6860011 h 6860011"/>
              <a:gd name="connsiteX5" fmla="*/ 0 w 5464175"/>
              <a:gd name="connsiteY5" fmla="*/ 2011 h 6860011"/>
              <a:gd name="connsiteX0" fmla="*/ 0 w 5464175"/>
              <a:gd name="connsiteY0" fmla="*/ 0 h 6889750"/>
              <a:gd name="connsiteX1" fmla="*/ 306652 w 5464175"/>
              <a:gd name="connsiteY1" fmla="*/ 29739 h 6889750"/>
              <a:gd name="connsiteX2" fmla="*/ 5457402 w 5464175"/>
              <a:gd name="connsiteY2" fmla="*/ 6882448 h 6889750"/>
              <a:gd name="connsiteX3" fmla="*/ 5464175 w 5464175"/>
              <a:gd name="connsiteY3" fmla="*/ 6889750 h 6889750"/>
              <a:gd name="connsiteX4" fmla="*/ 12700 w 5464175"/>
              <a:gd name="connsiteY4" fmla="*/ 6889750 h 6889750"/>
              <a:gd name="connsiteX5" fmla="*/ 0 w 5464175"/>
              <a:gd name="connsiteY5" fmla="*/ 0 h 6889750"/>
              <a:gd name="connsiteX0" fmla="*/ 0 w 5464175"/>
              <a:gd name="connsiteY0" fmla="*/ 0 h 6889750"/>
              <a:gd name="connsiteX1" fmla="*/ 287602 w 5464175"/>
              <a:gd name="connsiteY1" fmla="*/ 10689 h 6889750"/>
              <a:gd name="connsiteX2" fmla="*/ 5457402 w 5464175"/>
              <a:gd name="connsiteY2" fmla="*/ 6882448 h 6889750"/>
              <a:gd name="connsiteX3" fmla="*/ 5464175 w 5464175"/>
              <a:gd name="connsiteY3" fmla="*/ 6889750 h 6889750"/>
              <a:gd name="connsiteX4" fmla="*/ 12700 w 5464175"/>
              <a:gd name="connsiteY4" fmla="*/ 6889750 h 6889750"/>
              <a:gd name="connsiteX5" fmla="*/ 0 w 5464175"/>
              <a:gd name="connsiteY5" fmla="*/ 0 h 6889750"/>
              <a:gd name="connsiteX0" fmla="*/ 0 w 5470138"/>
              <a:gd name="connsiteY0" fmla="*/ 1044806 h 6879061"/>
              <a:gd name="connsiteX1" fmla="*/ 293565 w 5470138"/>
              <a:gd name="connsiteY1" fmla="*/ 0 h 6879061"/>
              <a:gd name="connsiteX2" fmla="*/ 5463365 w 5470138"/>
              <a:gd name="connsiteY2" fmla="*/ 6871759 h 6879061"/>
              <a:gd name="connsiteX3" fmla="*/ 5470138 w 5470138"/>
              <a:gd name="connsiteY3" fmla="*/ 6879061 h 6879061"/>
              <a:gd name="connsiteX4" fmla="*/ 18663 w 5470138"/>
              <a:gd name="connsiteY4" fmla="*/ 6879061 h 6879061"/>
              <a:gd name="connsiteX5" fmla="*/ 0 w 5470138"/>
              <a:gd name="connsiteY5" fmla="*/ 1044806 h 6879061"/>
              <a:gd name="connsiteX0" fmla="*/ 0 w 5470138"/>
              <a:gd name="connsiteY0" fmla="*/ 19127 h 5853382"/>
              <a:gd name="connsiteX1" fmla="*/ 1056860 w 5470138"/>
              <a:gd name="connsiteY1" fmla="*/ 0 h 5853382"/>
              <a:gd name="connsiteX2" fmla="*/ 5463365 w 5470138"/>
              <a:gd name="connsiteY2" fmla="*/ 5846080 h 5853382"/>
              <a:gd name="connsiteX3" fmla="*/ 5470138 w 5470138"/>
              <a:gd name="connsiteY3" fmla="*/ 5853382 h 5853382"/>
              <a:gd name="connsiteX4" fmla="*/ 18663 w 5470138"/>
              <a:gd name="connsiteY4" fmla="*/ 5853382 h 5853382"/>
              <a:gd name="connsiteX5" fmla="*/ 0 w 5470138"/>
              <a:gd name="connsiteY5" fmla="*/ 19127 h 5853382"/>
              <a:gd name="connsiteX0" fmla="*/ 0 w 5464174"/>
              <a:gd name="connsiteY0" fmla="*/ 1238 h 5853382"/>
              <a:gd name="connsiteX1" fmla="*/ 1050896 w 5464174"/>
              <a:gd name="connsiteY1" fmla="*/ 0 h 5853382"/>
              <a:gd name="connsiteX2" fmla="*/ 5457401 w 5464174"/>
              <a:gd name="connsiteY2" fmla="*/ 5846080 h 5853382"/>
              <a:gd name="connsiteX3" fmla="*/ 5464174 w 5464174"/>
              <a:gd name="connsiteY3" fmla="*/ 5853382 h 5853382"/>
              <a:gd name="connsiteX4" fmla="*/ 12699 w 5464174"/>
              <a:gd name="connsiteY4" fmla="*/ 5853382 h 5853382"/>
              <a:gd name="connsiteX5" fmla="*/ 0 w 5464174"/>
              <a:gd name="connsiteY5" fmla="*/ 1238 h 5853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64174" h="5853382">
                <a:moveTo>
                  <a:pt x="0" y="1238"/>
                </a:moveTo>
                <a:lnTo>
                  <a:pt x="1050896" y="0"/>
                </a:lnTo>
                <a:lnTo>
                  <a:pt x="5457401" y="5846080"/>
                </a:lnTo>
                <a:lnTo>
                  <a:pt x="5464174" y="5853382"/>
                </a:lnTo>
                <a:lnTo>
                  <a:pt x="12699" y="5853382"/>
                </a:lnTo>
                <a:cubicBezTo>
                  <a:pt x="8466" y="3567382"/>
                  <a:pt x="4233" y="2287238"/>
                  <a:pt x="0" y="1238"/>
                </a:cubicBez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lgn="l">
              <a:defRPr lang="en-US" sz="100" dirty="0">
                <a:solidFill>
                  <a:srgbClr val="13294B"/>
                </a:solidFill>
              </a:defRPr>
            </a:lvl1pPr>
          </a:lstStyle>
          <a:p>
            <a:pPr marL="0" lvl="0" algn="ctr"/>
            <a:r>
              <a:rPr lang="it-IT" dirty="0"/>
              <a:t>---</a:t>
            </a:r>
            <a:endParaRPr lang="en-US" dirty="0"/>
          </a:p>
        </p:txBody>
      </p:sp>
      <p:sp>
        <p:nvSpPr>
          <p:cNvPr id="8" name="Text Placeholder 10"/>
          <p:cNvSpPr>
            <a:spLocks noGrp="1"/>
          </p:cNvSpPr>
          <p:nvPr>
            <p:ph type="body" sz="quarter" idx="14"/>
          </p:nvPr>
        </p:nvSpPr>
        <p:spPr>
          <a:xfrm rot="10800000">
            <a:off x="6260757" y="-1"/>
            <a:ext cx="2883242" cy="3818589"/>
          </a:xfrm>
          <a:prstGeom prst="triangle">
            <a:avLst>
              <a:gd name="adj" fmla="val 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en-US" sz="100" dirty="0">
                <a:solidFill>
                  <a:srgbClr val="3EB1C8"/>
                </a:solidFill>
              </a:defRPr>
            </a:lvl1pPr>
          </a:lstStyle>
          <a:p>
            <a:pPr marL="0" lvl="0" algn="ctr"/>
            <a:endParaRPr lang="en-US" dirty="0"/>
          </a:p>
        </p:txBody>
      </p:sp>
      <p:sp>
        <p:nvSpPr>
          <p:cNvPr id="5" name="Segnaposto testo 9"/>
          <p:cNvSpPr>
            <a:spLocks noGrp="1"/>
          </p:cNvSpPr>
          <p:nvPr>
            <p:ph type="body" sz="quarter" idx="13" hasCustomPrompt="1"/>
          </p:nvPr>
        </p:nvSpPr>
        <p:spPr>
          <a:xfrm>
            <a:off x="269880" y="3384054"/>
            <a:ext cx="3502025" cy="1018306"/>
          </a:xfrm>
          <a:prstGeom prst="rect">
            <a:avLst/>
          </a:prstGeom>
        </p:spPr>
        <p:txBody>
          <a:bodyPr vert="horz" anchor="b"/>
          <a:lstStyle>
            <a:lvl1pPr marL="0" indent="0" algn="l" defTabSz="457200" rtl="0" eaLnBrk="1" latinLnBrk="0" hangingPunct="1">
              <a:lnSpc>
                <a:spcPct val="100000"/>
              </a:lnSpc>
              <a:spcBef>
                <a:spcPts val="0"/>
              </a:spcBef>
              <a:buNone/>
              <a:defRPr lang="it-IT" sz="1600" kern="1200" dirty="0" smtClean="0">
                <a:solidFill>
                  <a:srgbClr val="13294B"/>
                </a:solidFill>
                <a:latin typeface="+mn-lt"/>
                <a:ea typeface="+mn-ea"/>
                <a:cs typeface="+mn-cs"/>
              </a:defRPr>
            </a:lvl1pPr>
            <a:lvl2pPr>
              <a:defRPr lang="it-IT" sz="1800" kern="1200" dirty="0" smtClean="0">
                <a:solidFill>
                  <a:srgbClr val="3EB1C8"/>
                </a:solidFill>
                <a:latin typeface="+mn-lt"/>
                <a:ea typeface="+mn-ea"/>
                <a:cs typeface="+mn-cs"/>
              </a:defRPr>
            </a:lvl2pPr>
          </a:lstStyle>
          <a:p>
            <a:pPr lvl="0"/>
            <a:r>
              <a:rPr lang="it-IT" dirty="0" err="1"/>
              <a:t>Addres</a:t>
            </a:r>
            <a:endParaRPr lang="it-IT" dirty="0"/>
          </a:p>
          <a:p>
            <a:pPr lvl="0"/>
            <a:r>
              <a:rPr lang="it-IT" dirty="0" err="1"/>
              <a:t>Address</a:t>
            </a:r>
            <a:endParaRPr lang="it-IT" dirty="0"/>
          </a:p>
          <a:p>
            <a:pPr lvl="0"/>
            <a:r>
              <a:rPr lang="it-IT" dirty="0"/>
              <a:t>P. </a:t>
            </a:r>
          </a:p>
          <a:p>
            <a:pPr lvl="0"/>
            <a:r>
              <a:rPr lang="it-IT" dirty="0"/>
              <a:t>email - site</a:t>
            </a:r>
          </a:p>
        </p:txBody>
      </p:sp>
      <p:pic>
        <p:nvPicPr>
          <p:cNvPr id="7" name="Picture 5" descr="\\Mac\Home\Desktop\REBRANDING\template pptx\RINA colour RGB-pres.png"/>
          <p:cNvPicPr>
            <a:picLocks noChangeAspect="1" noChangeArrowheads="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379793" y="4402360"/>
            <a:ext cx="928558" cy="7128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36158399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VER_ok">
    <p:spTree>
      <p:nvGrpSpPr>
        <p:cNvPr id="1" name=""/>
        <p:cNvGrpSpPr/>
        <p:nvPr/>
      </p:nvGrpSpPr>
      <p:grpSpPr>
        <a:xfrm>
          <a:off x="0" y="0"/>
          <a:ext cx="0" cy="0"/>
          <a:chOff x="0" y="0"/>
          <a:chExt cx="0" cy="0"/>
        </a:xfrm>
      </p:grpSpPr>
      <p:sp>
        <p:nvSpPr>
          <p:cNvPr id="14" name="Segnaposto immagine 2"/>
          <p:cNvSpPr>
            <a:spLocks noGrp="1"/>
          </p:cNvSpPr>
          <p:nvPr>
            <p:ph type="pic" idx="1"/>
          </p:nvPr>
        </p:nvSpPr>
        <p:spPr>
          <a:xfrm>
            <a:off x="0" y="0"/>
            <a:ext cx="9144000" cy="51435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dirty="0"/>
          </a:p>
        </p:txBody>
      </p:sp>
      <p:sp>
        <p:nvSpPr>
          <p:cNvPr id="7" name="Text Placeholder 10"/>
          <p:cNvSpPr>
            <a:spLocks noGrp="1"/>
          </p:cNvSpPr>
          <p:nvPr>
            <p:ph type="body" sz="quarter" idx="14"/>
          </p:nvPr>
        </p:nvSpPr>
        <p:spPr>
          <a:xfrm rot="10800000">
            <a:off x="6260757" y="-1"/>
            <a:ext cx="2883242" cy="3818589"/>
          </a:xfrm>
          <a:prstGeom prst="triangle">
            <a:avLst>
              <a:gd name="adj" fmla="val 0"/>
            </a:avLst>
          </a:prstGeom>
          <a:solidFill>
            <a:srgbClr val="13294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en-US" sz="100" dirty="0">
                <a:solidFill>
                  <a:srgbClr val="3EB1C8"/>
                </a:solidFill>
              </a:defRPr>
            </a:lvl1pPr>
          </a:lstStyle>
          <a:p>
            <a:pPr marL="0" lvl="0" algn="ctr"/>
            <a:endParaRPr lang="en-US" dirty="0"/>
          </a:p>
        </p:txBody>
      </p:sp>
      <p:sp>
        <p:nvSpPr>
          <p:cNvPr id="10" name="Text Placeholder 5"/>
          <p:cNvSpPr>
            <a:spLocks noGrp="1"/>
          </p:cNvSpPr>
          <p:nvPr>
            <p:ph type="body" sz="quarter" idx="10" hasCustomPrompt="1"/>
          </p:nvPr>
        </p:nvSpPr>
        <p:spPr>
          <a:xfrm>
            <a:off x="-12701" y="-14853"/>
            <a:ext cx="4815359" cy="5158353"/>
          </a:xfrm>
          <a:custGeom>
            <a:avLst/>
            <a:gdLst>
              <a:gd name="connsiteX0" fmla="*/ 0 w 5451475"/>
              <a:gd name="connsiteY0" fmla="*/ 0 h 6858000"/>
              <a:gd name="connsiteX1" fmla="*/ 2725738 w 5451475"/>
              <a:gd name="connsiteY1" fmla="*/ 0 h 6858000"/>
              <a:gd name="connsiteX2" fmla="*/ 5451475 w 5451475"/>
              <a:gd name="connsiteY2" fmla="*/ 2725738 h 6858000"/>
              <a:gd name="connsiteX3" fmla="*/ 5451475 w 5451475"/>
              <a:gd name="connsiteY3" fmla="*/ 6858000 h 6858000"/>
              <a:gd name="connsiteX4" fmla="*/ 0 w 5451475"/>
              <a:gd name="connsiteY4" fmla="*/ 6858000 h 6858000"/>
              <a:gd name="connsiteX5" fmla="*/ 0 w 5451475"/>
              <a:gd name="connsiteY5" fmla="*/ 0 h 6858000"/>
              <a:gd name="connsiteX0" fmla="*/ 0 w 5451475"/>
              <a:gd name="connsiteY0" fmla="*/ 6773 h 6864773"/>
              <a:gd name="connsiteX1" fmla="*/ 253471 w 5451475"/>
              <a:gd name="connsiteY1" fmla="*/ 0 h 6864773"/>
              <a:gd name="connsiteX2" fmla="*/ 5451475 w 5451475"/>
              <a:gd name="connsiteY2" fmla="*/ 2732511 h 6864773"/>
              <a:gd name="connsiteX3" fmla="*/ 5451475 w 5451475"/>
              <a:gd name="connsiteY3" fmla="*/ 6864773 h 6864773"/>
              <a:gd name="connsiteX4" fmla="*/ 0 w 5451475"/>
              <a:gd name="connsiteY4" fmla="*/ 6864773 h 6864773"/>
              <a:gd name="connsiteX5" fmla="*/ 0 w 5451475"/>
              <a:gd name="connsiteY5" fmla="*/ 6773 h 6864773"/>
              <a:gd name="connsiteX0" fmla="*/ 0 w 5451475"/>
              <a:gd name="connsiteY0" fmla="*/ 6773 h 6864773"/>
              <a:gd name="connsiteX1" fmla="*/ 253471 w 5451475"/>
              <a:gd name="connsiteY1" fmla="*/ 0 h 6864773"/>
              <a:gd name="connsiteX2" fmla="*/ 5444702 w 5451475"/>
              <a:gd name="connsiteY2" fmla="*/ 6857471 h 6864773"/>
              <a:gd name="connsiteX3" fmla="*/ 5451475 w 5451475"/>
              <a:gd name="connsiteY3" fmla="*/ 6864773 h 6864773"/>
              <a:gd name="connsiteX4" fmla="*/ 0 w 5451475"/>
              <a:gd name="connsiteY4" fmla="*/ 6864773 h 6864773"/>
              <a:gd name="connsiteX5" fmla="*/ 0 w 5451475"/>
              <a:gd name="connsiteY5" fmla="*/ 6773 h 6864773"/>
              <a:gd name="connsiteX0" fmla="*/ 0 w 5451475"/>
              <a:gd name="connsiteY0" fmla="*/ 2011 h 6860011"/>
              <a:gd name="connsiteX1" fmla="*/ 293952 w 5451475"/>
              <a:gd name="connsiteY1" fmla="*/ 0 h 6860011"/>
              <a:gd name="connsiteX2" fmla="*/ 5444702 w 5451475"/>
              <a:gd name="connsiteY2" fmla="*/ 6852709 h 6860011"/>
              <a:gd name="connsiteX3" fmla="*/ 5451475 w 5451475"/>
              <a:gd name="connsiteY3" fmla="*/ 6860011 h 6860011"/>
              <a:gd name="connsiteX4" fmla="*/ 0 w 5451475"/>
              <a:gd name="connsiteY4" fmla="*/ 6860011 h 6860011"/>
              <a:gd name="connsiteX5" fmla="*/ 0 w 5451475"/>
              <a:gd name="connsiteY5" fmla="*/ 2011 h 6860011"/>
              <a:gd name="connsiteX0" fmla="*/ 0 w 5464175"/>
              <a:gd name="connsiteY0" fmla="*/ 2011 h 6860011"/>
              <a:gd name="connsiteX1" fmla="*/ 306652 w 5464175"/>
              <a:gd name="connsiteY1" fmla="*/ 0 h 6860011"/>
              <a:gd name="connsiteX2" fmla="*/ 5457402 w 5464175"/>
              <a:gd name="connsiteY2" fmla="*/ 6852709 h 6860011"/>
              <a:gd name="connsiteX3" fmla="*/ 5464175 w 5464175"/>
              <a:gd name="connsiteY3" fmla="*/ 6860011 h 6860011"/>
              <a:gd name="connsiteX4" fmla="*/ 12700 w 5464175"/>
              <a:gd name="connsiteY4" fmla="*/ 6860011 h 6860011"/>
              <a:gd name="connsiteX5" fmla="*/ 0 w 5464175"/>
              <a:gd name="connsiteY5" fmla="*/ 2011 h 6860011"/>
              <a:gd name="connsiteX0" fmla="*/ 0 w 5464175"/>
              <a:gd name="connsiteY0" fmla="*/ 0 h 6889750"/>
              <a:gd name="connsiteX1" fmla="*/ 306652 w 5464175"/>
              <a:gd name="connsiteY1" fmla="*/ 29739 h 6889750"/>
              <a:gd name="connsiteX2" fmla="*/ 5457402 w 5464175"/>
              <a:gd name="connsiteY2" fmla="*/ 6882448 h 6889750"/>
              <a:gd name="connsiteX3" fmla="*/ 5464175 w 5464175"/>
              <a:gd name="connsiteY3" fmla="*/ 6889750 h 6889750"/>
              <a:gd name="connsiteX4" fmla="*/ 12700 w 5464175"/>
              <a:gd name="connsiteY4" fmla="*/ 6889750 h 6889750"/>
              <a:gd name="connsiteX5" fmla="*/ 0 w 5464175"/>
              <a:gd name="connsiteY5" fmla="*/ 0 h 6889750"/>
              <a:gd name="connsiteX0" fmla="*/ 0 w 5464175"/>
              <a:gd name="connsiteY0" fmla="*/ 0 h 6889750"/>
              <a:gd name="connsiteX1" fmla="*/ 287602 w 5464175"/>
              <a:gd name="connsiteY1" fmla="*/ 10689 h 6889750"/>
              <a:gd name="connsiteX2" fmla="*/ 5457402 w 5464175"/>
              <a:gd name="connsiteY2" fmla="*/ 6882448 h 6889750"/>
              <a:gd name="connsiteX3" fmla="*/ 5464175 w 5464175"/>
              <a:gd name="connsiteY3" fmla="*/ 6889750 h 6889750"/>
              <a:gd name="connsiteX4" fmla="*/ 12700 w 5464175"/>
              <a:gd name="connsiteY4" fmla="*/ 6889750 h 6889750"/>
              <a:gd name="connsiteX5" fmla="*/ 0 w 5464175"/>
              <a:gd name="connsiteY5" fmla="*/ 0 h 6889750"/>
              <a:gd name="connsiteX0" fmla="*/ 0 w 5470138"/>
              <a:gd name="connsiteY0" fmla="*/ 1044806 h 6879061"/>
              <a:gd name="connsiteX1" fmla="*/ 293565 w 5470138"/>
              <a:gd name="connsiteY1" fmla="*/ 0 h 6879061"/>
              <a:gd name="connsiteX2" fmla="*/ 5463365 w 5470138"/>
              <a:gd name="connsiteY2" fmla="*/ 6871759 h 6879061"/>
              <a:gd name="connsiteX3" fmla="*/ 5470138 w 5470138"/>
              <a:gd name="connsiteY3" fmla="*/ 6879061 h 6879061"/>
              <a:gd name="connsiteX4" fmla="*/ 18663 w 5470138"/>
              <a:gd name="connsiteY4" fmla="*/ 6879061 h 6879061"/>
              <a:gd name="connsiteX5" fmla="*/ 0 w 5470138"/>
              <a:gd name="connsiteY5" fmla="*/ 1044806 h 6879061"/>
              <a:gd name="connsiteX0" fmla="*/ 0 w 5470138"/>
              <a:gd name="connsiteY0" fmla="*/ 19127 h 5853382"/>
              <a:gd name="connsiteX1" fmla="*/ 1056860 w 5470138"/>
              <a:gd name="connsiteY1" fmla="*/ 0 h 5853382"/>
              <a:gd name="connsiteX2" fmla="*/ 5463365 w 5470138"/>
              <a:gd name="connsiteY2" fmla="*/ 5846080 h 5853382"/>
              <a:gd name="connsiteX3" fmla="*/ 5470138 w 5470138"/>
              <a:gd name="connsiteY3" fmla="*/ 5853382 h 5853382"/>
              <a:gd name="connsiteX4" fmla="*/ 18663 w 5470138"/>
              <a:gd name="connsiteY4" fmla="*/ 5853382 h 5853382"/>
              <a:gd name="connsiteX5" fmla="*/ 0 w 5470138"/>
              <a:gd name="connsiteY5" fmla="*/ 19127 h 5853382"/>
              <a:gd name="connsiteX0" fmla="*/ 0 w 5464174"/>
              <a:gd name="connsiteY0" fmla="*/ 1238 h 5853382"/>
              <a:gd name="connsiteX1" fmla="*/ 1050896 w 5464174"/>
              <a:gd name="connsiteY1" fmla="*/ 0 h 5853382"/>
              <a:gd name="connsiteX2" fmla="*/ 5457401 w 5464174"/>
              <a:gd name="connsiteY2" fmla="*/ 5846080 h 5853382"/>
              <a:gd name="connsiteX3" fmla="*/ 5464174 w 5464174"/>
              <a:gd name="connsiteY3" fmla="*/ 5853382 h 5853382"/>
              <a:gd name="connsiteX4" fmla="*/ 12699 w 5464174"/>
              <a:gd name="connsiteY4" fmla="*/ 5853382 h 5853382"/>
              <a:gd name="connsiteX5" fmla="*/ 0 w 5464174"/>
              <a:gd name="connsiteY5" fmla="*/ 1238 h 5853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64174" h="5853382">
                <a:moveTo>
                  <a:pt x="0" y="1238"/>
                </a:moveTo>
                <a:lnTo>
                  <a:pt x="1050896" y="0"/>
                </a:lnTo>
                <a:lnTo>
                  <a:pt x="5457401" y="5846080"/>
                </a:lnTo>
                <a:lnTo>
                  <a:pt x="5464174" y="5853382"/>
                </a:lnTo>
                <a:lnTo>
                  <a:pt x="12699" y="5853382"/>
                </a:lnTo>
                <a:cubicBezTo>
                  <a:pt x="8466" y="3567382"/>
                  <a:pt x="4233" y="2287238"/>
                  <a:pt x="0" y="1238"/>
                </a:cubicBezTo>
                <a:close/>
              </a:path>
            </a:pathLst>
          </a:custGeom>
          <a:solidFill>
            <a:srgbClr val="13294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lgn="l">
              <a:defRPr lang="en-US" sz="100" dirty="0">
                <a:solidFill>
                  <a:srgbClr val="13294B"/>
                </a:solidFill>
              </a:defRPr>
            </a:lvl1pPr>
          </a:lstStyle>
          <a:p>
            <a:pPr marL="0" lvl="0" algn="ctr"/>
            <a:r>
              <a:rPr lang="it-IT" dirty="0"/>
              <a:t>---</a:t>
            </a:r>
            <a:endParaRPr lang="en-US" dirty="0"/>
          </a:p>
        </p:txBody>
      </p:sp>
      <p:sp>
        <p:nvSpPr>
          <p:cNvPr id="8" name="Segnaposto testo 7"/>
          <p:cNvSpPr>
            <a:spLocks noGrp="1"/>
          </p:cNvSpPr>
          <p:nvPr>
            <p:ph type="body" sz="quarter" idx="12" hasCustomPrompt="1"/>
          </p:nvPr>
        </p:nvSpPr>
        <p:spPr>
          <a:xfrm>
            <a:off x="258763" y="4452939"/>
            <a:ext cx="3852862" cy="470297"/>
          </a:xfrm>
          <a:prstGeom prst="rect">
            <a:avLst/>
          </a:prstGeom>
        </p:spPr>
        <p:txBody>
          <a:bodyPr vert="horz" anchor="b"/>
          <a:lstStyle>
            <a:lvl1pPr marL="0" indent="0">
              <a:buFontTx/>
              <a:buNone/>
              <a:defRPr sz="2800">
                <a:solidFill>
                  <a:srgbClr val="FFFFFF"/>
                </a:solidFill>
              </a:defRPr>
            </a:lvl1pPr>
          </a:lstStyle>
          <a:p>
            <a:pPr lvl="0"/>
            <a:r>
              <a:rPr lang="it-IT" dirty="0"/>
              <a:t>Title</a:t>
            </a:r>
          </a:p>
        </p:txBody>
      </p:sp>
      <p:pic>
        <p:nvPicPr>
          <p:cNvPr id="9" name="Picture 2" descr="\\Mac\Home\Desktop\REBRANDING\template pptx\RINA colour RGB-white-pres.png"/>
          <p:cNvPicPr>
            <a:picLocks noChangeAspect="1" noChangeArrowheads="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357897" y="3214661"/>
            <a:ext cx="1158352" cy="8892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3164912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585EE4-E092-4251-A870-880AE4434857}"/>
              </a:ext>
            </a:extLst>
          </p:cNvPr>
          <p:cNvSpPr>
            <a:spLocks noGrp="1"/>
          </p:cNvSpPr>
          <p:nvPr>
            <p:ph type="title"/>
          </p:nvPr>
        </p:nvSpPr>
        <p:spPr>
          <a:xfrm>
            <a:off x="383722" y="273844"/>
            <a:ext cx="7886700" cy="677726"/>
          </a:xfrm>
        </p:spPr>
        <p:txBody>
          <a:bodyPr>
            <a:noAutofit/>
          </a:bodyPr>
          <a:lstStyle>
            <a:lvl1pPr>
              <a:defRPr sz="2700"/>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C08ABC8C-3BC4-4D36-BD98-E7D8C3A23B95}"/>
              </a:ext>
            </a:extLst>
          </p:cNvPr>
          <p:cNvSpPr>
            <a:spLocks noGrp="1"/>
          </p:cNvSpPr>
          <p:nvPr>
            <p:ph idx="1"/>
          </p:nvPr>
        </p:nvSpPr>
        <p:spPr>
          <a:xfrm>
            <a:off x="383722" y="1113589"/>
            <a:ext cx="7886700" cy="3519134"/>
          </a:xfrm>
        </p:spPr>
        <p:txBody>
          <a:bodyPr>
            <a:noAutofit/>
          </a:bodyPr>
          <a:lstStyle>
            <a:lvl1pPr marL="270000" indent="-270000">
              <a:lnSpc>
                <a:spcPct val="100000"/>
              </a:lnSpc>
              <a:spcBef>
                <a:spcPts val="0"/>
              </a:spcBef>
              <a:defRPr/>
            </a:lvl1pPr>
            <a:lvl2pPr indent="-270000">
              <a:lnSpc>
                <a:spcPct val="100000"/>
              </a:lnSpc>
              <a:spcBef>
                <a:spcPts val="0"/>
              </a:spcBef>
              <a:defRPr/>
            </a:lvl2pPr>
            <a:lvl3pPr indent="-270000">
              <a:lnSpc>
                <a:spcPct val="100000"/>
              </a:lnSpc>
              <a:spcBef>
                <a:spcPts val="0"/>
              </a:spcBef>
              <a:defRPr/>
            </a:lvl3pPr>
            <a:lvl4pPr indent="-270000">
              <a:lnSpc>
                <a:spcPct val="100000"/>
              </a:lnSpc>
              <a:spcBef>
                <a:spcPts val="0"/>
              </a:spcBef>
              <a:defRPr/>
            </a:lvl4pPr>
            <a:lvl5pPr indent="-270000">
              <a:lnSpc>
                <a:spcPct val="100000"/>
              </a:lnSpc>
              <a:spcBef>
                <a:spcPts val="0"/>
              </a:spcBef>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Slide Number Placeholder 1">
            <a:extLst>
              <a:ext uri="{FF2B5EF4-FFF2-40B4-BE49-F238E27FC236}">
                <a16:creationId xmlns:a16="http://schemas.microsoft.com/office/drawing/2014/main" id="{6927A62C-236A-4A5E-AACC-5480ED07025E}"/>
              </a:ext>
            </a:extLst>
          </p:cNvPr>
          <p:cNvSpPr>
            <a:spLocks noGrp="1"/>
          </p:cNvSpPr>
          <p:nvPr>
            <p:ph type="sldNum" sz="quarter" idx="11"/>
          </p:nvPr>
        </p:nvSpPr>
        <p:spPr>
          <a:xfrm>
            <a:off x="143508" y="4894008"/>
            <a:ext cx="275400" cy="216024"/>
          </a:xfrm>
          <a:prstGeom prst="rect">
            <a:avLst/>
          </a:prstGeom>
        </p:spPr>
        <p:txBody>
          <a:bodyPr/>
          <a:lstStyle/>
          <a:p>
            <a:fld id="{8E8563E2-7CAF-433C-9336-65B4D271DD85}" type="slidenum">
              <a:rPr lang="en-GB" smtClean="0"/>
              <a:t>‹#›</a:t>
            </a:fld>
            <a:endParaRPr lang="en-GB" dirty="0"/>
          </a:p>
        </p:txBody>
      </p:sp>
    </p:spTree>
    <p:extLst>
      <p:ext uri="{BB962C8B-B14F-4D97-AF65-F5344CB8AC3E}">
        <p14:creationId xmlns:p14="http://schemas.microsoft.com/office/powerpoint/2010/main" val="8098154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73C18E4-85E4-4196-B08F-A7F2E854F396}"/>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4B95ECE1-AA48-41E0-8023-498D317014DF}"/>
              </a:ext>
            </a:extLst>
          </p:cNvPr>
          <p:cNvSpPr>
            <a:spLocks noGrp="1"/>
          </p:cNvSpPr>
          <p:nvPr>
            <p:ph type="dt" sz="half" idx="10"/>
          </p:nvPr>
        </p:nvSpPr>
        <p:spPr/>
        <p:txBody>
          <a:bodyPr/>
          <a:lstStyle/>
          <a:p>
            <a:fld id="{6559EE7D-1099-416E-8FD4-EF7C994303E8}" type="datetimeFigureOut">
              <a:rPr lang="it-IT" smtClean="0"/>
              <a:t>17/10/2024</a:t>
            </a:fld>
            <a:endParaRPr lang="it-IT"/>
          </a:p>
        </p:txBody>
      </p:sp>
      <p:sp>
        <p:nvSpPr>
          <p:cNvPr id="4" name="Segnaposto piè di pagina 3">
            <a:extLst>
              <a:ext uri="{FF2B5EF4-FFF2-40B4-BE49-F238E27FC236}">
                <a16:creationId xmlns:a16="http://schemas.microsoft.com/office/drawing/2014/main" id="{42813CB6-2224-41F6-9BF4-CB3D63E39A6B}"/>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328F1E6D-7FD8-4D62-A0A5-40E0F8F0DA3D}"/>
              </a:ext>
            </a:extLst>
          </p:cNvPr>
          <p:cNvSpPr>
            <a:spLocks noGrp="1"/>
          </p:cNvSpPr>
          <p:nvPr>
            <p:ph type="sldNum" sz="quarter" idx="12"/>
          </p:nvPr>
        </p:nvSpPr>
        <p:spPr/>
        <p:txBody>
          <a:bodyPr/>
          <a:lstStyle/>
          <a:p>
            <a:fld id="{E7A4D9B3-167A-4E4C-9BB1-004C9F0FC93B}" type="slidenum">
              <a:rPr lang="it-IT" smtClean="0"/>
              <a:t>‹#›</a:t>
            </a:fld>
            <a:endParaRPr lang="it-IT"/>
          </a:p>
        </p:txBody>
      </p:sp>
    </p:spTree>
    <p:extLst>
      <p:ext uri="{BB962C8B-B14F-4D97-AF65-F5344CB8AC3E}">
        <p14:creationId xmlns:p14="http://schemas.microsoft.com/office/powerpoint/2010/main" val="37109832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ontent image chart video">
    <p:spTree>
      <p:nvGrpSpPr>
        <p:cNvPr id="1" name=""/>
        <p:cNvGrpSpPr/>
        <p:nvPr/>
      </p:nvGrpSpPr>
      <p:grpSpPr>
        <a:xfrm>
          <a:off x="0" y="0"/>
          <a:ext cx="0" cy="0"/>
          <a:chOff x="0" y="0"/>
          <a:chExt cx="0" cy="0"/>
        </a:xfrm>
      </p:grpSpPr>
      <p:sp>
        <p:nvSpPr>
          <p:cNvPr id="4" name="Rettangolo 3"/>
          <p:cNvSpPr/>
          <p:nvPr userDrawn="1"/>
        </p:nvSpPr>
        <p:spPr>
          <a:xfrm>
            <a:off x="5" y="1001647"/>
            <a:ext cx="1678409" cy="44319"/>
          </a:xfrm>
          <a:prstGeom prst="rect">
            <a:avLst/>
          </a:prstGeom>
          <a:solidFill>
            <a:srgbClr val="3EB1C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5" name="Segnaposto testo 6"/>
          <p:cNvSpPr>
            <a:spLocks noGrp="1"/>
          </p:cNvSpPr>
          <p:nvPr>
            <p:ph type="body" sz="quarter" idx="10"/>
          </p:nvPr>
        </p:nvSpPr>
        <p:spPr>
          <a:xfrm>
            <a:off x="276225" y="219380"/>
            <a:ext cx="7428442" cy="738282"/>
          </a:xfrm>
          <a:prstGeom prst="rect">
            <a:avLst/>
          </a:prstGeom>
        </p:spPr>
        <p:txBody>
          <a:bodyPr vert="horz" anchor="b"/>
          <a:lstStyle>
            <a:lvl1pPr marL="0" indent="0" algn="l" defTabSz="457200" rtl="0" eaLnBrk="1" fontAlgn="base" latinLnBrk="0" hangingPunct="1">
              <a:spcBef>
                <a:spcPct val="0"/>
              </a:spcBef>
              <a:spcAft>
                <a:spcPct val="0"/>
              </a:spcAft>
              <a:buNone/>
              <a:defRPr lang="it-IT" sz="2400" b="1" kern="1200" dirty="0" smtClean="0">
                <a:solidFill>
                  <a:srgbClr val="13294B"/>
                </a:solidFill>
                <a:latin typeface="+mj-lt"/>
                <a:ea typeface="+mj-ea"/>
                <a:cs typeface="+mj-cs"/>
              </a:defRPr>
            </a:lvl1pPr>
          </a:lstStyle>
          <a:p>
            <a:pPr lvl="0"/>
            <a:r>
              <a:rPr lang="it-IT" dirty="0"/>
              <a:t>Fare clic per modificare </a:t>
            </a:r>
          </a:p>
          <a:p>
            <a:pPr lvl="0"/>
            <a:r>
              <a:rPr lang="it-IT" dirty="0"/>
              <a:t>gli stili del testo dello schema</a:t>
            </a:r>
          </a:p>
        </p:txBody>
      </p:sp>
      <p:sp>
        <p:nvSpPr>
          <p:cNvPr id="9" name="Segnaposto contenuto 3"/>
          <p:cNvSpPr>
            <a:spLocks noGrp="1"/>
          </p:cNvSpPr>
          <p:nvPr>
            <p:ph sz="quarter" idx="11"/>
          </p:nvPr>
        </p:nvSpPr>
        <p:spPr>
          <a:xfrm>
            <a:off x="5" y="1045966"/>
            <a:ext cx="9143995" cy="4097534"/>
          </a:xfrm>
          <a:prstGeom prst="rect">
            <a:avLst/>
          </a:prstGeom>
        </p:spPr>
        <p:txBody>
          <a:bodyPr vert="horz"/>
          <a:lstStyle>
            <a:lvl1pPr>
              <a:defRPr sz="100"/>
            </a:lvl1pPr>
            <a:lvl2pPr>
              <a:defRPr sz="100"/>
            </a:lvl2pPr>
            <a:lvl3pPr>
              <a:defRPr sz="100"/>
            </a:lvl3pPr>
            <a:lvl4pPr>
              <a:defRPr sz="100"/>
            </a:lvl4pPr>
            <a:lvl5pPr>
              <a:defRPr sz="100"/>
            </a:lvl5pPr>
          </a:lstStyle>
          <a:p>
            <a:pPr lvl="0"/>
            <a:endParaRPr lang="it-IT" dirty="0"/>
          </a:p>
        </p:txBody>
      </p:sp>
      <p:pic>
        <p:nvPicPr>
          <p:cNvPr id="6" name="Picture 5" descr="\\Mac\Home\Desktop\REBRANDING\template pptx\RINA colour RGB-pres.png"/>
          <p:cNvPicPr>
            <a:picLocks noChangeAspect="1" noChangeArrowheads="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7936046" y="333166"/>
            <a:ext cx="928558" cy="7128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31075519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10/17/2024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8392456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10/17/2024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826356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and caption">
    <p:spTree>
      <p:nvGrpSpPr>
        <p:cNvPr id="1" name=""/>
        <p:cNvGrpSpPr/>
        <p:nvPr/>
      </p:nvGrpSpPr>
      <p:grpSpPr>
        <a:xfrm>
          <a:off x="0" y="0"/>
          <a:ext cx="0" cy="0"/>
          <a:chOff x="0" y="0"/>
          <a:chExt cx="0" cy="0"/>
        </a:xfrm>
      </p:grpSpPr>
      <p:sp>
        <p:nvSpPr>
          <p:cNvPr id="10" name="Segnaposto contenuto 3"/>
          <p:cNvSpPr>
            <a:spLocks noGrp="1"/>
          </p:cNvSpPr>
          <p:nvPr>
            <p:ph sz="quarter" idx="12"/>
          </p:nvPr>
        </p:nvSpPr>
        <p:spPr>
          <a:xfrm>
            <a:off x="276229" y="1260872"/>
            <a:ext cx="8588375" cy="3662277"/>
          </a:xfrm>
          <a:prstGeom prst="rect">
            <a:avLst/>
          </a:prstGeom>
        </p:spPr>
        <p:txBody>
          <a:bodyPr vert="horz"/>
          <a:lstStyle>
            <a:lvl1pPr>
              <a:defRPr sz="100"/>
            </a:lvl1pPr>
            <a:lvl2pPr>
              <a:defRPr sz="100"/>
            </a:lvl2pPr>
            <a:lvl3pPr>
              <a:defRPr sz="100"/>
            </a:lvl3pPr>
            <a:lvl4pPr>
              <a:defRPr sz="100"/>
            </a:lvl4pPr>
            <a:lvl5pPr>
              <a:defRPr sz="100"/>
            </a:lvl5pPr>
          </a:lstStyle>
          <a:p>
            <a:pPr lvl="0"/>
            <a:endParaRPr lang="it-IT" dirty="0"/>
          </a:p>
        </p:txBody>
      </p:sp>
      <p:sp>
        <p:nvSpPr>
          <p:cNvPr id="5" name="Rettangolo 4"/>
          <p:cNvSpPr/>
          <p:nvPr userDrawn="1"/>
        </p:nvSpPr>
        <p:spPr>
          <a:xfrm>
            <a:off x="5" y="1001647"/>
            <a:ext cx="1678409" cy="44319"/>
          </a:xfrm>
          <a:prstGeom prst="rect">
            <a:avLst/>
          </a:prstGeom>
          <a:solidFill>
            <a:srgbClr val="3EB1C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7" name="Segnaposto testo 6"/>
          <p:cNvSpPr>
            <a:spLocks noGrp="1"/>
          </p:cNvSpPr>
          <p:nvPr>
            <p:ph type="body" sz="quarter" idx="10"/>
          </p:nvPr>
        </p:nvSpPr>
        <p:spPr>
          <a:xfrm>
            <a:off x="276225" y="219380"/>
            <a:ext cx="7428442" cy="738282"/>
          </a:xfrm>
          <a:prstGeom prst="rect">
            <a:avLst/>
          </a:prstGeom>
        </p:spPr>
        <p:txBody>
          <a:bodyPr vert="horz" anchor="b"/>
          <a:lstStyle>
            <a:lvl1pPr marL="0" indent="0" algn="l" defTabSz="457200" rtl="0" eaLnBrk="1" fontAlgn="base" latinLnBrk="0" hangingPunct="1">
              <a:spcBef>
                <a:spcPct val="0"/>
              </a:spcBef>
              <a:spcAft>
                <a:spcPct val="0"/>
              </a:spcAft>
              <a:buNone/>
              <a:defRPr lang="it-IT" sz="2400" b="1" kern="1200" dirty="0" smtClean="0">
                <a:solidFill>
                  <a:srgbClr val="13294B"/>
                </a:solidFill>
                <a:latin typeface="+mj-lt"/>
                <a:ea typeface="+mj-ea"/>
                <a:cs typeface="+mj-cs"/>
              </a:defRPr>
            </a:lvl1pPr>
          </a:lstStyle>
          <a:p>
            <a:pPr lvl="0"/>
            <a:r>
              <a:rPr lang="it-IT" dirty="0"/>
              <a:t>Fare clic per modificare </a:t>
            </a:r>
          </a:p>
          <a:p>
            <a:pPr lvl="0"/>
            <a:r>
              <a:rPr lang="it-IT" dirty="0"/>
              <a:t>gli stili del testo dello schema</a:t>
            </a:r>
          </a:p>
        </p:txBody>
      </p:sp>
      <p:sp>
        <p:nvSpPr>
          <p:cNvPr id="4" name="Segnaposto testo 3"/>
          <p:cNvSpPr>
            <a:spLocks noGrp="1"/>
          </p:cNvSpPr>
          <p:nvPr>
            <p:ph type="body" sz="quarter" idx="11" hasCustomPrompt="1"/>
          </p:nvPr>
        </p:nvSpPr>
        <p:spPr>
          <a:xfrm>
            <a:off x="276224" y="4160045"/>
            <a:ext cx="8593138" cy="763191"/>
          </a:xfrm>
          <a:prstGeom prst="rect">
            <a:avLst/>
          </a:prstGeom>
          <a:solidFill>
            <a:srgbClr val="13294B">
              <a:alpha val="84000"/>
            </a:srgbClr>
          </a:solidFill>
          <a:ln>
            <a:noFill/>
          </a:ln>
          <a:effectLst/>
        </p:spPr>
        <p:txBody>
          <a:bodyPr vert="horz" lIns="360000" tIns="140400" rIns="360000" bIns="140400" anchor="ctr"/>
          <a:lstStyle>
            <a:lvl1pPr marL="0" indent="0">
              <a:buNone/>
              <a:defRPr sz="1200">
                <a:solidFill>
                  <a:schemeClr val="bg1"/>
                </a:solidFill>
              </a:defRPr>
            </a:lvl1pPr>
          </a:lstStyle>
          <a:p>
            <a:pPr lvl="0"/>
            <a:r>
              <a:rPr lang="it-IT" dirty="0"/>
              <a:t>didascalia</a:t>
            </a:r>
          </a:p>
        </p:txBody>
      </p:sp>
      <p:pic>
        <p:nvPicPr>
          <p:cNvPr id="8" name="Picture 5" descr="\\Mac\Home\Desktop\REBRANDING\template pptx\RINA colour RGB-pres.png"/>
          <p:cNvPicPr>
            <a:picLocks noChangeAspect="1" noChangeArrowheads="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7936046" y="333166"/>
            <a:ext cx="928558" cy="7128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6415728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orizontal content layout">
    <p:spTree>
      <p:nvGrpSpPr>
        <p:cNvPr id="1" name=""/>
        <p:cNvGrpSpPr/>
        <p:nvPr/>
      </p:nvGrpSpPr>
      <p:grpSpPr>
        <a:xfrm>
          <a:off x="0" y="0"/>
          <a:ext cx="0" cy="0"/>
          <a:chOff x="0" y="0"/>
          <a:chExt cx="0" cy="0"/>
        </a:xfrm>
      </p:grpSpPr>
      <p:sp>
        <p:nvSpPr>
          <p:cNvPr id="3" name="Rettangolo 2"/>
          <p:cNvSpPr/>
          <p:nvPr userDrawn="1"/>
        </p:nvSpPr>
        <p:spPr>
          <a:xfrm>
            <a:off x="5" y="1001647"/>
            <a:ext cx="1678409" cy="44319"/>
          </a:xfrm>
          <a:prstGeom prst="rect">
            <a:avLst/>
          </a:prstGeom>
          <a:solidFill>
            <a:srgbClr val="3EB1C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4" name="Segnaposto contenuto 3"/>
          <p:cNvSpPr>
            <a:spLocks noGrp="1"/>
          </p:cNvSpPr>
          <p:nvPr>
            <p:ph sz="quarter" idx="10"/>
          </p:nvPr>
        </p:nvSpPr>
        <p:spPr>
          <a:xfrm>
            <a:off x="276229" y="3442097"/>
            <a:ext cx="8588375" cy="1481052"/>
          </a:xfrm>
          <a:prstGeom prst="rect">
            <a:avLst/>
          </a:prstGeom>
        </p:spPr>
        <p:txBody>
          <a:bodyPr vert="horz"/>
          <a:lstStyle>
            <a:lvl1pPr>
              <a:defRPr sz="100"/>
            </a:lvl1pPr>
            <a:lvl2pPr>
              <a:defRPr sz="100"/>
            </a:lvl2pPr>
            <a:lvl3pPr>
              <a:defRPr sz="100"/>
            </a:lvl3pPr>
            <a:lvl4pPr>
              <a:defRPr sz="100"/>
            </a:lvl4pPr>
            <a:lvl5pPr>
              <a:defRPr sz="100"/>
            </a:lvl5pPr>
          </a:lstStyle>
          <a:p>
            <a:pPr lvl="0"/>
            <a:endParaRPr lang="it-IT" dirty="0"/>
          </a:p>
        </p:txBody>
      </p:sp>
      <p:sp>
        <p:nvSpPr>
          <p:cNvPr id="8" name="Segnaposto testo 6"/>
          <p:cNvSpPr>
            <a:spLocks noGrp="1"/>
          </p:cNvSpPr>
          <p:nvPr>
            <p:ph type="body" sz="quarter" idx="11"/>
          </p:nvPr>
        </p:nvSpPr>
        <p:spPr>
          <a:xfrm>
            <a:off x="276225" y="219380"/>
            <a:ext cx="7428442" cy="738282"/>
          </a:xfrm>
          <a:prstGeom prst="rect">
            <a:avLst/>
          </a:prstGeom>
        </p:spPr>
        <p:txBody>
          <a:bodyPr vert="horz" anchor="b"/>
          <a:lstStyle>
            <a:lvl1pPr marL="0" indent="0" algn="l" defTabSz="457200" rtl="0" eaLnBrk="1" fontAlgn="base" latinLnBrk="0" hangingPunct="1">
              <a:spcBef>
                <a:spcPct val="0"/>
              </a:spcBef>
              <a:spcAft>
                <a:spcPct val="0"/>
              </a:spcAft>
              <a:buNone/>
              <a:defRPr lang="it-IT" sz="2400" b="1" kern="1200" dirty="0" smtClean="0">
                <a:solidFill>
                  <a:srgbClr val="13294B"/>
                </a:solidFill>
                <a:latin typeface="+mj-lt"/>
                <a:ea typeface="+mj-ea"/>
                <a:cs typeface="+mj-cs"/>
              </a:defRPr>
            </a:lvl1pPr>
          </a:lstStyle>
          <a:p>
            <a:pPr lvl="0"/>
            <a:r>
              <a:rPr lang="it-IT" dirty="0"/>
              <a:t>Fare clic per modificare </a:t>
            </a:r>
          </a:p>
          <a:p>
            <a:pPr lvl="0"/>
            <a:r>
              <a:rPr lang="it-IT" dirty="0"/>
              <a:t>gli stili del testo dello schema</a:t>
            </a:r>
          </a:p>
        </p:txBody>
      </p:sp>
      <p:sp>
        <p:nvSpPr>
          <p:cNvPr id="10" name="Segnaposto testo 9"/>
          <p:cNvSpPr>
            <a:spLocks noGrp="1"/>
          </p:cNvSpPr>
          <p:nvPr>
            <p:ph type="body" sz="quarter" idx="12"/>
          </p:nvPr>
        </p:nvSpPr>
        <p:spPr>
          <a:xfrm>
            <a:off x="276225" y="1266254"/>
            <a:ext cx="8581212" cy="1951965"/>
          </a:xfrm>
          <a:prstGeom prst="rect">
            <a:avLst/>
          </a:prstGeom>
        </p:spPr>
        <p:txBody>
          <a:bodyPr vert="horz" anchor="ctr"/>
          <a:lstStyle>
            <a:lvl1pPr marL="0" indent="0" algn="l" defTabSz="457200" rtl="0" eaLnBrk="1" latinLnBrk="0" hangingPunct="1">
              <a:lnSpc>
                <a:spcPct val="150000"/>
              </a:lnSpc>
              <a:buNone/>
              <a:defRPr lang="it-IT" sz="1800" kern="1200" dirty="0" smtClean="0">
                <a:solidFill>
                  <a:srgbClr val="4C4E4E"/>
                </a:solidFill>
                <a:latin typeface="+mn-lt"/>
                <a:ea typeface="+mn-ea"/>
                <a:cs typeface="+mn-cs"/>
              </a:defRPr>
            </a:lvl1pPr>
            <a:lvl2pPr>
              <a:defRPr lang="it-IT" sz="1800" kern="1200" dirty="0" smtClean="0">
                <a:solidFill>
                  <a:srgbClr val="3EB1C8"/>
                </a:solidFill>
                <a:latin typeface="+mn-lt"/>
                <a:ea typeface="+mn-ea"/>
                <a:cs typeface="+mn-cs"/>
              </a:defRPr>
            </a:lvl2pPr>
          </a:lstStyle>
          <a:p>
            <a:pPr lvl="0"/>
            <a:r>
              <a:rPr lang="it-IT" dirty="0"/>
              <a:t>Fare clic per modificare gli stili del testo dello schema</a:t>
            </a:r>
          </a:p>
          <a:p>
            <a:pPr lvl="1"/>
            <a:r>
              <a:rPr lang="it-IT" dirty="0"/>
              <a:t>Secondo livello</a:t>
            </a:r>
          </a:p>
        </p:txBody>
      </p:sp>
      <p:pic>
        <p:nvPicPr>
          <p:cNvPr id="9" name="Picture 5" descr="\\Mac\Home\Desktop\REBRANDING\template pptx\RINA colour RGB-pres.png"/>
          <p:cNvPicPr>
            <a:picLocks noChangeAspect="1" noChangeArrowheads="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7936046" y="333166"/>
            <a:ext cx="928558" cy="7128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2743103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vertical content layout">
    <p:spTree>
      <p:nvGrpSpPr>
        <p:cNvPr id="1" name=""/>
        <p:cNvGrpSpPr/>
        <p:nvPr/>
      </p:nvGrpSpPr>
      <p:grpSpPr>
        <a:xfrm>
          <a:off x="0" y="0"/>
          <a:ext cx="0" cy="0"/>
          <a:chOff x="0" y="0"/>
          <a:chExt cx="0" cy="0"/>
        </a:xfrm>
      </p:grpSpPr>
      <p:sp>
        <p:nvSpPr>
          <p:cNvPr id="4" name="Segnaposto contenuto 3"/>
          <p:cNvSpPr>
            <a:spLocks noGrp="1"/>
          </p:cNvSpPr>
          <p:nvPr>
            <p:ph sz="quarter" idx="10"/>
          </p:nvPr>
        </p:nvSpPr>
        <p:spPr>
          <a:xfrm>
            <a:off x="5556250" y="1260872"/>
            <a:ext cx="3308350" cy="3662277"/>
          </a:xfrm>
          <a:prstGeom prst="rect">
            <a:avLst/>
          </a:prstGeom>
        </p:spPr>
        <p:txBody>
          <a:bodyPr vert="horz"/>
          <a:lstStyle>
            <a:lvl1pPr>
              <a:defRPr sz="100"/>
            </a:lvl1pPr>
            <a:lvl2pPr>
              <a:defRPr sz="100"/>
            </a:lvl2pPr>
            <a:lvl3pPr>
              <a:defRPr sz="100"/>
            </a:lvl3pPr>
            <a:lvl4pPr>
              <a:defRPr sz="100"/>
            </a:lvl4pPr>
            <a:lvl5pPr>
              <a:defRPr sz="100"/>
            </a:lvl5pPr>
          </a:lstStyle>
          <a:p>
            <a:pPr lvl="0"/>
            <a:endParaRPr lang="it-IT" dirty="0"/>
          </a:p>
        </p:txBody>
      </p:sp>
      <p:sp>
        <p:nvSpPr>
          <p:cNvPr id="3" name="Rettangolo 2"/>
          <p:cNvSpPr/>
          <p:nvPr userDrawn="1"/>
        </p:nvSpPr>
        <p:spPr>
          <a:xfrm>
            <a:off x="5" y="1001647"/>
            <a:ext cx="1678409" cy="44319"/>
          </a:xfrm>
          <a:prstGeom prst="rect">
            <a:avLst/>
          </a:prstGeom>
          <a:solidFill>
            <a:srgbClr val="3EB1C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8" name="Segnaposto testo 6"/>
          <p:cNvSpPr>
            <a:spLocks noGrp="1"/>
          </p:cNvSpPr>
          <p:nvPr>
            <p:ph type="body" sz="quarter" idx="11"/>
          </p:nvPr>
        </p:nvSpPr>
        <p:spPr>
          <a:xfrm>
            <a:off x="276225" y="219380"/>
            <a:ext cx="7428442" cy="738282"/>
          </a:xfrm>
          <a:prstGeom prst="rect">
            <a:avLst/>
          </a:prstGeom>
        </p:spPr>
        <p:txBody>
          <a:bodyPr vert="horz" anchor="b"/>
          <a:lstStyle>
            <a:lvl1pPr marL="0" indent="0" algn="l" defTabSz="457200" rtl="0" eaLnBrk="1" fontAlgn="base" latinLnBrk="0" hangingPunct="1">
              <a:spcBef>
                <a:spcPct val="0"/>
              </a:spcBef>
              <a:spcAft>
                <a:spcPct val="0"/>
              </a:spcAft>
              <a:buNone/>
              <a:defRPr lang="it-IT" sz="2400" b="1" kern="1200" dirty="0" smtClean="0">
                <a:solidFill>
                  <a:srgbClr val="13294B"/>
                </a:solidFill>
                <a:latin typeface="+mj-lt"/>
                <a:ea typeface="+mj-ea"/>
                <a:cs typeface="+mj-cs"/>
              </a:defRPr>
            </a:lvl1pPr>
          </a:lstStyle>
          <a:p>
            <a:pPr lvl="0"/>
            <a:r>
              <a:rPr lang="it-IT" dirty="0"/>
              <a:t>Fare clic per modificare </a:t>
            </a:r>
          </a:p>
          <a:p>
            <a:pPr lvl="0"/>
            <a:r>
              <a:rPr lang="it-IT" dirty="0"/>
              <a:t>gli stili del testo dello schema</a:t>
            </a:r>
          </a:p>
        </p:txBody>
      </p:sp>
      <p:sp>
        <p:nvSpPr>
          <p:cNvPr id="11" name="Segnaposto testo 9"/>
          <p:cNvSpPr>
            <a:spLocks noGrp="1"/>
          </p:cNvSpPr>
          <p:nvPr>
            <p:ph type="body" sz="quarter" idx="12"/>
          </p:nvPr>
        </p:nvSpPr>
        <p:spPr>
          <a:xfrm>
            <a:off x="276229" y="1260872"/>
            <a:ext cx="5011959" cy="3662277"/>
          </a:xfrm>
          <a:prstGeom prst="rect">
            <a:avLst/>
          </a:prstGeom>
        </p:spPr>
        <p:txBody>
          <a:bodyPr vert="horz" anchor="ctr"/>
          <a:lstStyle>
            <a:lvl1pPr marL="0" indent="0" algn="l" defTabSz="457200" rtl="0" eaLnBrk="1" latinLnBrk="0" hangingPunct="1">
              <a:lnSpc>
                <a:spcPct val="150000"/>
              </a:lnSpc>
              <a:buNone/>
              <a:defRPr lang="it-IT" sz="1800" kern="1200" dirty="0" smtClean="0">
                <a:solidFill>
                  <a:srgbClr val="4C4E4E"/>
                </a:solidFill>
                <a:latin typeface="+mn-lt"/>
                <a:ea typeface="+mn-ea"/>
                <a:cs typeface="+mn-cs"/>
              </a:defRPr>
            </a:lvl1pPr>
            <a:lvl2pPr>
              <a:defRPr lang="it-IT" sz="1800" kern="1200" dirty="0" smtClean="0">
                <a:solidFill>
                  <a:srgbClr val="3EB1C8"/>
                </a:solidFill>
                <a:latin typeface="+mn-lt"/>
                <a:ea typeface="+mn-ea"/>
                <a:cs typeface="+mn-cs"/>
              </a:defRPr>
            </a:lvl2pPr>
          </a:lstStyle>
          <a:p>
            <a:pPr lvl="0"/>
            <a:r>
              <a:rPr lang="it-IT" dirty="0"/>
              <a:t>Fare clic per modificare gli stili del testo dello schema</a:t>
            </a:r>
          </a:p>
          <a:p>
            <a:pPr lvl="1"/>
            <a:r>
              <a:rPr lang="it-IT" dirty="0"/>
              <a:t>Secondo livello</a:t>
            </a:r>
          </a:p>
        </p:txBody>
      </p:sp>
      <p:pic>
        <p:nvPicPr>
          <p:cNvPr id="9" name="Picture 5" descr="\\Mac\Home\Desktop\REBRANDING\template pptx\RINA colour RGB-pres.png"/>
          <p:cNvPicPr>
            <a:picLocks noChangeAspect="1" noChangeArrowheads="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7936046" y="333166"/>
            <a:ext cx="928558" cy="7128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2521496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energy_">
    <p:spTree>
      <p:nvGrpSpPr>
        <p:cNvPr id="1" name=""/>
        <p:cNvGrpSpPr/>
        <p:nvPr/>
      </p:nvGrpSpPr>
      <p:grpSpPr>
        <a:xfrm>
          <a:off x="0" y="0"/>
          <a:ext cx="0" cy="0"/>
          <a:chOff x="0" y="0"/>
          <a:chExt cx="0" cy="0"/>
        </a:xfrm>
      </p:grpSpPr>
      <p:sp>
        <p:nvSpPr>
          <p:cNvPr id="9" name="Rectangle 19"/>
          <p:cNvSpPr/>
          <p:nvPr userDrawn="1"/>
        </p:nvSpPr>
        <p:spPr>
          <a:xfrm>
            <a:off x="5559426" y="-5983"/>
            <a:ext cx="3584575" cy="5149483"/>
          </a:xfrm>
          <a:prstGeom prst="rect">
            <a:avLst/>
          </a:prstGeom>
          <a:solidFill>
            <a:srgbClr val="13294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1" name="Segnaposto testo 9"/>
          <p:cNvSpPr>
            <a:spLocks noGrp="1"/>
          </p:cNvSpPr>
          <p:nvPr>
            <p:ph type="body" sz="quarter" idx="12"/>
          </p:nvPr>
        </p:nvSpPr>
        <p:spPr>
          <a:xfrm>
            <a:off x="276225" y="1260872"/>
            <a:ext cx="5011959" cy="3662277"/>
          </a:xfrm>
          <a:prstGeom prst="rect">
            <a:avLst/>
          </a:prstGeom>
        </p:spPr>
        <p:txBody>
          <a:bodyPr vert="horz" anchor="ctr"/>
          <a:lstStyle>
            <a:lvl1pPr marL="0" indent="0" algn="l" defTabSz="457200" rtl="0" eaLnBrk="1" latinLnBrk="0" hangingPunct="1">
              <a:lnSpc>
                <a:spcPct val="150000"/>
              </a:lnSpc>
              <a:buNone/>
              <a:defRPr lang="it-IT" sz="1800" kern="1200" dirty="0" smtClean="0">
                <a:solidFill>
                  <a:srgbClr val="4C4E4E"/>
                </a:solidFill>
                <a:latin typeface="+mn-lt"/>
                <a:ea typeface="+mn-ea"/>
                <a:cs typeface="+mn-cs"/>
              </a:defRPr>
            </a:lvl1pPr>
            <a:lvl2pPr>
              <a:defRPr lang="it-IT" sz="1800" kern="1200" dirty="0" smtClean="0">
                <a:solidFill>
                  <a:srgbClr val="3EB1C8"/>
                </a:solidFill>
                <a:latin typeface="+mn-lt"/>
                <a:ea typeface="+mn-ea"/>
                <a:cs typeface="+mn-cs"/>
              </a:defRPr>
            </a:lvl2pPr>
          </a:lstStyle>
          <a:p>
            <a:pPr lvl="0"/>
            <a:r>
              <a:rPr lang="it-IT" dirty="0"/>
              <a:t>Fare clic per modificare gli stili del testo dello schema</a:t>
            </a:r>
          </a:p>
          <a:p>
            <a:pPr lvl="1"/>
            <a:r>
              <a:rPr lang="it-IT" dirty="0"/>
              <a:t>Secondo livello</a:t>
            </a:r>
          </a:p>
        </p:txBody>
      </p:sp>
      <p:sp>
        <p:nvSpPr>
          <p:cNvPr id="3" name="Rettangolo 2"/>
          <p:cNvSpPr/>
          <p:nvPr userDrawn="1"/>
        </p:nvSpPr>
        <p:spPr>
          <a:xfrm>
            <a:off x="1" y="1001646"/>
            <a:ext cx="1678409" cy="44319"/>
          </a:xfrm>
          <a:prstGeom prst="rect">
            <a:avLst/>
          </a:prstGeom>
          <a:solidFill>
            <a:srgbClr val="3EB1C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8" name="Segnaposto testo 6"/>
          <p:cNvSpPr>
            <a:spLocks noGrp="1"/>
          </p:cNvSpPr>
          <p:nvPr>
            <p:ph type="body" sz="quarter" idx="11"/>
          </p:nvPr>
        </p:nvSpPr>
        <p:spPr>
          <a:xfrm>
            <a:off x="276225" y="219380"/>
            <a:ext cx="5283200" cy="738282"/>
          </a:xfrm>
          <a:prstGeom prst="rect">
            <a:avLst/>
          </a:prstGeom>
        </p:spPr>
        <p:txBody>
          <a:bodyPr vert="horz" anchor="b"/>
          <a:lstStyle>
            <a:lvl1pPr marL="0" indent="0" algn="l" defTabSz="457200" rtl="0" eaLnBrk="1" fontAlgn="base" latinLnBrk="0" hangingPunct="1">
              <a:spcBef>
                <a:spcPct val="0"/>
              </a:spcBef>
              <a:spcAft>
                <a:spcPct val="0"/>
              </a:spcAft>
              <a:buNone/>
              <a:defRPr lang="it-IT" sz="2400" b="1" kern="1200" dirty="0" smtClean="0">
                <a:solidFill>
                  <a:srgbClr val="13294B"/>
                </a:solidFill>
                <a:latin typeface="+mj-lt"/>
                <a:ea typeface="+mj-ea"/>
                <a:cs typeface="+mj-cs"/>
              </a:defRPr>
            </a:lvl1pPr>
          </a:lstStyle>
          <a:p>
            <a:pPr lvl="0"/>
            <a:r>
              <a:rPr lang="it-IT" dirty="0"/>
              <a:t>Fare clic per modificare </a:t>
            </a:r>
          </a:p>
          <a:p>
            <a:pPr lvl="0"/>
            <a:r>
              <a:rPr lang="it-IT" dirty="0"/>
              <a:t>gli stili del testo</a:t>
            </a:r>
          </a:p>
        </p:txBody>
      </p:sp>
      <p:sp>
        <p:nvSpPr>
          <p:cNvPr id="13" name="Triangolo rettangolo 12"/>
          <p:cNvSpPr/>
          <p:nvPr userDrawn="1"/>
        </p:nvSpPr>
        <p:spPr>
          <a:xfrm rot="2690084">
            <a:off x="5497784" y="2432148"/>
            <a:ext cx="279204" cy="279204"/>
          </a:xfrm>
          <a:prstGeom prst="rtTriangle">
            <a:avLst/>
          </a:prstGeom>
          <a:solidFill>
            <a:srgbClr val="13294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dirty="0"/>
          </a:p>
        </p:txBody>
      </p:sp>
      <p:pic>
        <p:nvPicPr>
          <p:cNvPr id="4" name="Immagine 3" descr="energy.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47489" y="0"/>
            <a:ext cx="3696511" cy="5143500"/>
          </a:xfrm>
          <a:prstGeom prst="rect">
            <a:avLst/>
          </a:prstGeom>
        </p:spPr>
      </p:pic>
      <p:pic>
        <p:nvPicPr>
          <p:cNvPr id="14" name="Picture 2" descr="\\Mac\Home\Desktop\REBRANDING\template pptx\RINA colour RGB-white-pres.png"/>
          <p:cNvPicPr>
            <a:picLocks noChangeAspect="1" noChangeArrowheads="1"/>
          </p:cNvPicPr>
          <p:nvPr userDrawn="1"/>
        </p:nvPicPr>
        <p:blipFill>
          <a:blip r:embed="rId3" cstate="screen">
            <a:extLst>
              <a:ext uri="{28A0092B-C50C-407E-A947-70E740481C1C}">
                <a14:useLocalDpi xmlns:a14="http://schemas.microsoft.com/office/drawing/2010/main" val="0"/>
              </a:ext>
            </a:extLst>
          </a:blip>
          <a:srcRect/>
          <a:stretch>
            <a:fillRect/>
          </a:stretch>
        </p:blipFill>
        <p:spPr bwMode="auto">
          <a:xfrm>
            <a:off x="7926668" y="333166"/>
            <a:ext cx="937936" cy="7200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9763682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marine_">
    <p:spTree>
      <p:nvGrpSpPr>
        <p:cNvPr id="1" name=""/>
        <p:cNvGrpSpPr/>
        <p:nvPr/>
      </p:nvGrpSpPr>
      <p:grpSpPr>
        <a:xfrm>
          <a:off x="0" y="0"/>
          <a:ext cx="0" cy="0"/>
          <a:chOff x="0" y="0"/>
          <a:chExt cx="0" cy="0"/>
        </a:xfrm>
      </p:grpSpPr>
      <p:sp>
        <p:nvSpPr>
          <p:cNvPr id="9" name="Rectangle 19"/>
          <p:cNvSpPr/>
          <p:nvPr userDrawn="1"/>
        </p:nvSpPr>
        <p:spPr>
          <a:xfrm>
            <a:off x="5559426" y="-5983"/>
            <a:ext cx="3584575" cy="5149483"/>
          </a:xfrm>
          <a:prstGeom prst="rect">
            <a:avLst/>
          </a:prstGeom>
          <a:solidFill>
            <a:srgbClr val="13294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1" name="Segnaposto testo 9"/>
          <p:cNvSpPr>
            <a:spLocks noGrp="1"/>
          </p:cNvSpPr>
          <p:nvPr>
            <p:ph type="body" sz="quarter" idx="12"/>
          </p:nvPr>
        </p:nvSpPr>
        <p:spPr>
          <a:xfrm>
            <a:off x="276225" y="1260872"/>
            <a:ext cx="5011959" cy="3662277"/>
          </a:xfrm>
          <a:prstGeom prst="rect">
            <a:avLst/>
          </a:prstGeom>
        </p:spPr>
        <p:txBody>
          <a:bodyPr vert="horz" anchor="ctr"/>
          <a:lstStyle>
            <a:lvl1pPr marL="0" indent="0" algn="l" defTabSz="457200" rtl="0" eaLnBrk="1" latinLnBrk="0" hangingPunct="1">
              <a:lnSpc>
                <a:spcPct val="150000"/>
              </a:lnSpc>
              <a:buNone/>
              <a:defRPr lang="it-IT" sz="1800" kern="1200" dirty="0" smtClean="0">
                <a:solidFill>
                  <a:srgbClr val="4C4E4E"/>
                </a:solidFill>
                <a:latin typeface="+mn-lt"/>
                <a:ea typeface="+mn-ea"/>
                <a:cs typeface="+mn-cs"/>
              </a:defRPr>
            </a:lvl1pPr>
            <a:lvl2pPr>
              <a:defRPr lang="it-IT" sz="1800" kern="1200" dirty="0" smtClean="0">
                <a:solidFill>
                  <a:srgbClr val="3EB1C8"/>
                </a:solidFill>
                <a:latin typeface="+mn-lt"/>
                <a:ea typeface="+mn-ea"/>
                <a:cs typeface="+mn-cs"/>
              </a:defRPr>
            </a:lvl2pPr>
          </a:lstStyle>
          <a:p>
            <a:pPr lvl="0"/>
            <a:r>
              <a:rPr lang="it-IT" dirty="0"/>
              <a:t>Fare clic per modificare gli stili del testo dello schema</a:t>
            </a:r>
          </a:p>
          <a:p>
            <a:pPr lvl="1"/>
            <a:r>
              <a:rPr lang="it-IT" dirty="0"/>
              <a:t>Secondo livello</a:t>
            </a:r>
          </a:p>
        </p:txBody>
      </p:sp>
      <p:sp>
        <p:nvSpPr>
          <p:cNvPr id="3" name="Rettangolo 2"/>
          <p:cNvSpPr/>
          <p:nvPr userDrawn="1"/>
        </p:nvSpPr>
        <p:spPr>
          <a:xfrm>
            <a:off x="1" y="1001646"/>
            <a:ext cx="1678409" cy="44319"/>
          </a:xfrm>
          <a:prstGeom prst="rect">
            <a:avLst/>
          </a:prstGeom>
          <a:solidFill>
            <a:srgbClr val="3EB1C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8" name="Segnaposto testo 6"/>
          <p:cNvSpPr>
            <a:spLocks noGrp="1"/>
          </p:cNvSpPr>
          <p:nvPr>
            <p:ph type="body" sz="quarter" idx="11"/>
          </p:nvPr>
        </p:nvSpPr>
        <p:spPr>
          <a:xfrm>
            <a:off x="276225" y="219380"/>
            <a:ext cx="5283200" cy="738282"/>
          </a:xfrm>
          <a:prstGeom prst="rect">
            <a:avLst/>
          </a:prstGeom>
        </p:spPr>
        <p:txBody>
          <a:bodyPr vert="horz" anchor="b"/>
          <a:lstStyle>
            <a:lvl1pPr marL="0" indent="0" algn="l" defTabSz="457200" rtl="0" eaLnBrk="1" fontAlgn="base" latinLnBrk="0" hangingPunct="1">
              <a:spcBef>
                <a:spcPct val="0"/>
              </a:spcBef>
              <a:spcAft>
                <a:spcPct val="0"/>
              </a:spcAft>
              <a:buNone/>
              <a:defRPr lang="it-IT" sz="2400" b="1" kern="1200" dirty="0" smtClean="0">
                <a:solidFill>
                  <a:srgbClr val="13294B"/>
                </a:solidFill>
                <a:latin typeface="+mj-lt"/>
                <a:ea typeface="+mj-ea"/>
                <a:cs typeface="+mj-cs"/>
              </a:defRPr>
            </a:lvl1pPr>
          </a:lstStyle>
          <a:p>
            <a:pPr lvl="0"/>
            <a:r>
              <a:rPr lang="it-IT" dirty="0"/>
              <a:t>Fare clic per modificare </a:t>
            </a:r>
          </a:p>
          <a:p>
            <a:pPr lvl="0"/>
            <a:r>
              <a:rPr lang="it-IT" dirty="0"/>
              <a:t>gli stili del testo</a:t>
            </a:r>
          </a:p>
        </p:txBody>
      </p:sp>
      <p:sp>
        <p:nvSpPr>
          <p:cNvPr id="13" name="Triangolo rettangolo 12"/>
          <p:cNvSpPr/>
          <p:nvPr userDrawn="1"/>
        </p:nvSpPr>
        <p:spPr>
          <a:xfrm rot="2690084">
            <a:off x="5497784" y="2432148"/>
            <a:ext cx="279204" cy="279204"/>
          </a:xfrm>
          <a:prstGeom prst="rtTriangle">
            <a:avLst/>
          </a:prstGeom>
          <a:solidFill>
            <a:srgbClr val="13294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dirty="0"/>
          </a:p>
        </p:txBody>
      </p:sp>
      <p:pic>
        <p:nvPicPr>
          <p:cNvPr id="2" name="Immagine 1" descr="marin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47489" y="0"/>
            <a:ext cx="3696511" cy="5143500"/>
          </a:xfrm>
          <a:prstGeom prst="rect">
            <a:avLst/>
          </a:prstGeom>
        </p:spPr>
      </p:pic>
      <p:pic>
        <p:nvPicPr>
          <p:cNvPr id="14" name="Picture 2" descr="\\Mac\Home\Desktop\REBRANDING\template pptx\RINA colour RGB-white-pres.png"/>
          <p:cNvPicPr>
            <a:picLocks noChangeAspect="1" noChangeArrowheads="1"/>
          </p:cNvPicPr>
          <p:nvPr userDrawn="1"/>
        </p:nvPicPr>
        <p:blipFill>
          <a:blip r:embed="rId3" cstate="screen">
            <a:extLst>
              <a:ext uri="{28A0092B-C50C-407E-A947-70E740481C1C}">
                <a14:useLocalDpi xmlns:a14="http://schemas.microsoft.com/office/drawing/2010/main" val="0"/>
              </a:ext>
            </a:extLst>
          </a:blip>
          <a:srcRect/>
          <a:stretch>
            <a:fillRect/>
          </a:stretch>
        </p:blipFill>
        <p:spPr bwMode="auto">
          <a:xfrm>
            <a:off x="7926668" y="333166"/>
            <a:ext cx="937936" cy="7200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6126310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ertification_">
    <p:spTree>
      <p:nvGrpSpPr>
        <p:cNvPr id="1" name=""/>
        <p:cNvGrpSpPr/>
        <p:nvPr/>
      </p:nvGrpSpPr>
      <p:grpSpPr>
        <a:xfrm>
          <a:off x="0" y="0"/>
          <a:ext cx="0" cy="0"/>
          <a:chOff x="0" y="0"/>
          <a:chExt cx="0" cy="0"/>
        </a:xfrm>
      </p:grpSpPr>
      <p:sp>
        <p:nvSpPr>
          <p:cNvPr id="9" name="Rectangle 19"/>
          <p:cNvSpPr/>
          <p:nvPr userDrawn="1"/>
        </p:nvSpPr>
        <p:spPr>
          <a:xfrm>
            <a:off x="5559426" y="-5983"/>
            <a:ext cx="3584575" cy="5149483"/>
          </a:xfrm>
          <a:prstGeom prst="rect">
            <a:avLst/>
          </a:prstGeom>
          <a:solidFill>
            <a:srgbClr val="13294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1" name="Segnaposto testo 9"/>
          <p:cNvSpPr>
            <a:spLocks noGrp="1"/>
          </p:cNvSpPr>
          <p:nvPr>
            <p:ph type="body" sz="quarter" idx="12"/>
          </p:nvPr>
        </p:nvSpPr>
        <p:spPr>
          <a:xfrm>
            <a:off x="276225" y="1260872"/>
            <a:ext cx="5011959" cy="3662277"/>
          </a:xfrm>
          <a:prstGeom prst="rect">
            <a:avLst/>
          </a:prstGeom>
        </p:spPr>
        <p:txBody>
          <a:bodyPr vert="horz" anchor="ctr"/>
          <a:lstStyle>
            <a:lvl1pPr marL="0" indent="0" algn="l" defTabSz="457200" rtl="0" eaLnBrk="1" latinLnBrk="0" hangingPunct="1">
              <a:lnSpc>
                <a:spcPct val="150000"/>
              </a:lnSpc>
              <a:buNone/>
              <a:defRPr lang="it-IT" sz="1800" kern="1200" dirty="0" smtClean="0">
                <a:solidFill>
                  <a:srgbClr val="4C4E4E"/>
                </a:solidFill>
                <a:latin typeface="+mn-lt"/>
                <a:ea typeface="+mn-ea"/>
                <a:cs typeface="+mn-cs"/>
              </a:defRPr>
            </a:lvl1pPr>
            <a:lvl2pPr>
              <a:defRPr lang="it-IT" sz="1800" kern="1200" dirty="0" smtClean="0">
                <a:solidFill>
                  <a:srgbClr val="3EB1C8"/>
                </a:solidFill>
                <a:latin typeface="+mn-lt"/>
                <a:ea typeface="+mn-ea"/>
                <a:cs typeface="+mn-cs"/>
              </a:defRPr>
            </a:lvl2pPr>
          </a:lstStyle>
          <a:p>
            <a:pPr lvl="0"/>
            <a:r>
              <a:rPr lang="it-IT" dirty="0"/>
              <a:t>Fare clic per modificare gli stili del testo dello schema</a:t>
            </a:r>
          </a:p>
          <a:p>
            <a:pPr lvl="1"/>
            <a:r>
              <a:rPr lang="it-IT" dirty="0"/>
              <a:t>Secondo livello</a:t>
            </a:r>
          </a:p>
        </p:txBody>
      </p:sp>
      <p:sp>
        <p:nvSpPr>
          <p:cNvPr id="3" name="Rettangolo 2"/>
          <p:cNvSpPr/>
          <p:nvPr userDrawn="1"/>
        </p:nvSpPr>
        <p:spPr>
          <a:xfrm>
            <a:off x="1" y="1001646"/>
            <a:ext cx="1678409" cy="44319"/>
          </a:xfrm>
          <a:prstGeom prst="rect">
            <a:avLst/>
          </a:prstGeom>
          <a:solidFill>
            <a:srgbClr val="3EB1C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8" name="Segnaposto testo 6"/>
          <p:cNvSpPr>
            <a:spLocks noGrp="1"/>
          </p:cNvSpPr>
          <p:nvPr>
            <p:ph type="body" sz="quarter" idx="11"/>
          </p:nvPr>
        </p:nvSpPr>
        <p:spPr>
          <a:xfrm>
            <a:off x="276225" y="219380"/>
            <a:ext cx="5283200" cy="738282"/>
          </a:xfrm>
          <a:prstGeom prst="rect">
            <a:avLst/>
          </a:prstGeom>
        </p:spPr>
        <p:txBody>
          <a:bodyPr vert="horz" anchor="b"/>
          <a:lstStyle>
            <a:lvl1pPr marL="0" indent="0" algn="l" defTabSz="457200" rtl="0" eaLnBrk="1" fontAlgn="base" latinLnBrk="0" hangingPunct="1">
              <a:spcBef>
                <a:spcPct val="0"/>
              </a:spcBef>
              <a:spcAft>
                <a:spcPct val="0"/>
              </a:spcAft>
              <a:buNone/>
              <a:defRPr lang="it-IT" sz="2400" b="1" kern="1200" dirty="0" smtClean="0">
                <a:solidFill>
                  <a:srgbClr val="13294B"/>
                </a:solidFill>
                <a:latin typeface="+mj-lt"/>
                <a:ea typeface="+mj-ea"/>
                <a:cs typeface="+mj-cs"/>
              </a:defRPr>
            </a:lvl1pPr>
          </a:lstStyle>
          <a:p>
            <a:pPr lvl="0"/>
            <a:r>
              <a:rPr lang="it-IT" dirty="0"/>
              <a:t>Fare clic per modificare </a:t>
            </a:r>
          </a:p>
          <a:p>
            <a:pPr lvl="0"/>
            <a:r>
              <a:rPr lang="it-IT" dirty="0"/>
              <a:t>gli stili del testo</a:t>
            </a:r>
          </a:p>
        </p:txBody>
      </p:sp>
      <p:sp>
        <p:nvSpPr>
          <p:cNvPr id="13" name="Triangolo rettangolo 12"/>
          <p:cNvSpPr/>
          <p:nvPr userDrawn="1"/>
        </p:nvSpPr>
        <p:spPr>
          <a:xfrm rot="2690084">
            <a:off x="5497784" y="2432148"/>
            <a:ext cx="279204" cy="279204"/>
          </a:xfrm>
          <a:prstGeom prst="rtTriangle">
            <a:avLst/>
          </a:prstGeom>
          <a:solidFill>
            <a:srgbClr val="13294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dirty="0"/>
          </a:p>
        </p:txBody>
      </p:sp>
      <p:pic>
        <p:nvPicPr>
          <p:cNvPr id="4" name="Immagine 3" descr="cert.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47489" y="0"/>
            <a:ext cx="3696511" cy="5143500"/>
          </a:xfrm>
          <a:prstGeom prst="rect">
            <a:avLst/>
          </a:prstGeom>
        </p:spPr>
      </p:pic>
      <p:pic>
        <p:nvPicPr>
          <p:cNvPr id="10" name="Picture 2" descr="\\Mac\Home\Desktop\REBRANDING\template pptx\RINA colour RGB-white-pres.png"/>
          <p:cNvPicPr>
            <a:picLocks noChangeAspect="1" noChangeArrowheads="1"/>
          </p:cNvPicPr>
          <p:nvPr userDrawn="1"/>
        </p:nvPicPr>
        <p:blipFill>
          <a:blip r:embed="rId3" cstate="screen">
            <a:extLst>
              <a:ext uri="{28A0092B-C50C-407E-A947-70E740481C1C}">
                <a14:useLocalDpi xmlns:a14="http://schemas.microsoft.com/office/drawing/2010/main" val="0"/>
              </a:ext>
            </a:extLst>
          </a:blip>
          <a:srcRect/>
          <a:stretch>
            <a:fillRect/>
          </a:stretch>
        </p:blipFill>
        <p:spPr bwMode="auto">
          <a:xfrm>
            <a:off x="7926668" y="333166"/>
            <a:ext cx="937936" cy="7200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475426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ransport_">
    <p:spTree>
      <p:nvGrpSpPr>
        <p:cNvPr id="1" name=""/>
        <p:cNvGrpSpPr/>
        <p:nvPr/>
      </p:nvGrpSpPr>
      <p:grpSpPr>
        <a:xfrm>
          <a:off x="0" y="0"/>
          <a:ext cx="0" cy="0"/>
          <a:chOff x="0" y="0"/>
          <a:chExt cx="0" cy="0"/>
        </a:xfrm>
      </p:grpSpPr>
      <p:sp>
        <p:nvSpPr>
          <p:cNvPr id="9" name="Rectangle 19"/>
          <p:cNvSpPr/>
          <p:nvPr userDrawn="1"/>
        </p:nvSpPr>
        <p:spPr>
          <a:xfrm>
            <a:off x="5559426" y="-5983"/>
            <a:ext cx="3584575" cy="5149483"/>
          </a:xfrm>
          <a:prstGeom prst="rect">
            <a:avLst/>
          </a:prstGeom>
          <a:solidFill>
            <a:srgbClr val="13294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1" name="Segnaposto testo 9"/>
          <p:cNvSpPr>
            <a:spLocks noGrp="1"/>
          </p:cNvSpPr>
          <p:nvPr>
            <p:ph type="body" sz="quarter" idx="12"/>
          </p:nvPr>
        </p:nvSpPr>
        <p:spPr>
          <a:xfrm>
            <a:off x="276225" y="1260872"/>
            <a:ext cx="5011959" cy="3662277"/>
          </a:xfrm>
          <a:prstGeom prst="rect">
            <a:avLst/>
          </a:prstGeom>
        </p:spPr>
        <p:txBody>
          <a:bodyPr vert="horz" anchor="ctr"/>
          <a:lstStyle>
            <a:lvl1pPr marL="0" indent="0" algn="l" defTabSz="457200" rtl="0" eaLnBrk="1" latinLnBrk="0" hangingPunct="1">
              <a:lnSpc>
                <a:spcPct val="150000"/>
              </a:lnSpc>
              <a:buNone/>
              <a:defRPr lang="it-IT" sz="1800" kern="1200" dirty="0" smtClean="0">
                <a:solidFill>
                  <a:srgbClr val="4C4E4E"/>
                </a:solidFill>
                <a:latin typeface="+mn-lt"/>
                <a:ea typeface="+mn-ea"/>
                <a:cs typeface="+mn-cs"/>
              </a:defRPr>
            </a:lvl1pPr>
            <a:lvl2pPr>
              <a:defRPr lang="it-IT" sz="1800" kern="1200" dirty="0" smtClean="0">
                <a:solidFill>
                  <a:srgbClr val="3EB1C8"/>
                </a:solidFill>
                <a:latin typeface="+mn-lt"/>
                <a:ea typeface="+mn-ea"/>
                <a:cs typeface="+mn-cs"/>
              </a:defRPr>
            </a:lvl2pPr>
          </a:lstStyle>
          <a:p>
            <a:pPr lvl="0"/>
            <a:r>
              <a:rPr lang="it-IT" dirty="0"/>
              <a:t>Fare clic per modificare gli stili del testo dello schema</a:t>
            </a:r>
          </a:p>
          <a:p>
            <a:pPr lvl="1"/>
            <a:r>
              <a:rPr lang="it-IT" dirty="0"/>
              <a:t>Secondo livello</a:t>
            </a:r>
          </a:p>
        </p:txBody>
      </p:sp>
      <p:sp>
        <p:nvSpPr>
          <p:cNvPr id="3" name="Rettangolo 2"/>
          <p:cNvSpPr/>
          <p:nvPr userDrawn="1"/>
        </p:nvSpPr>
        <p:spPr>
          <a:xfrm>
            <a:off x="1" y="1001646"/>
            <a:ext cx="1678409" cy="44319"/>
          </a:xfrm>
          <a:prstGeom prst="rect">
            <a:avLst/>
          </a:prstGeom>
          <a:solidFill>
            <a:srgbClr val="3EB1C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8" name="Segnaposto testo 6"/>
          <p:cNvSpPr>
            <a:spLocks noGrp="1"/>
          </p:cNvSpPr>
          <p:nvPr>
            <p:ph type="body" sz="quarter" idx="11"/>
          </p:nvPr>
        </p:nvSpPr>
        <p:spPr>
          <a:xfrm>
            <a:off x="276225" y="219380"/>
            <a:ext cx="5283200" cy="738282"/>
          </a:xfrm>
          <a:prstGeom prst="rect">
            <a:avLst/>
          </a:prstGeom>
        </p:spPr>
        <p:txBody>
          <a:bodyPr vert="horz" anchor="b"/>
          <a:lstStyle>
            <a:lvl1pPr marL="0" indent="0" algn="l" defTabSz="457200" rtl="0" eaLnBrk="1" fontAlgn="base" latinLnBrk="0" hangingPunct="1">
              <a:spcBef>
                <a:spcPct val="0"/>
              </a:spcBef>
              <a:spcAft>
                <a:spcPct val="0"/>
              </a:spcAft>
              <a:buNone/>
              <a:defRPr lang="it-IT" sz="2400" b="1" kern="1200" dirty="0" smtClean="0">
                <a:solidFill>
                  <a:srgbClr val="13294B"/>
                </a:solidFill>
                <a:latin typeface="+mj-lt"/>
                <a:ea typeface="+mj-ea"/>
                <a:cs typeface="+mj-cs"/>
              </a:defRPr>
            </a:lvl1pPr>
          </a:lstStyle>
          <a:p>
            <a:pPr lvl="0"/>
            <a:r>
              <a:rPr lang="it-IT" dirty="0"/>
              <a:t>Fare clic per modificare </a:t>
            </a:r>
          </a:p>
          <a:p>
            <a:pPr lvl="0"/>
            <a:r>
              <a:rPr lang="it-IT" dirty="0"/>
              <a:t>gli stili del testo</a:t>
            </a:r>
          </a:p>
        </p:txBody>
      </p:sp>
      <p:sp>
        <p:nvSpPr>
          <p:cNvPr id="13" name="Triangolo rettangolo 12"/>
          <p:cNvSpPr/>
          <p:nvPr userDrawn="1"/>
        </p:nvSpPr>
        <p:spPr>
          <a:xfrm rot="2690084">
            <a:off x="5497784" y="2432148"/>
            <a:ext cx="279204" cy="279204"/>
          </a:xfrm>
          <a:prstGeom prst="rtTriangle">
            <a:avLst/>
          </a:prstGeom>
          <a:solidFill>
            <a:srgbClr val="13294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dirty="0"/>
          </a:p>
        </p:txBody>
      </p:sp>
      <p:pic>
        <p:nvPicPr>
          <p:cNvPr id="2" name="Immagine 1" descr="transp.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47489" y="0"/>
            <a:ext cx="3696511" cy="5143500"/>
          </a:xfrm>
          <a:prstGeom prst="rect">
            <a:avLst/>
          </a:prstGeom>
        </p:spPr>
      </p:pic>
      <p:pic>
        <p:nvPicPr>
          <p:cNvPr id="10" name="Picture 2" descr="\\Mac\Home\Desktop\REBRANDING\template pptx\RINA colour RGB-white-pres.png"/>
          <p:cNvPicPr>
            <a:picLocks noChangeAspect="1" noChangeArrowheads="1"/>
          </p:cNvPicPr>
          <p:nvPr userDrawn="1"/>
        </p:nvPicPr>
        <p:blipFill>
          <a:blip r:embed="rId3" cstate="screen">
            <a:extLst>
              <a:ext uri="{28A0092B-C50C-407E-A947-70E740481C1C}">
                <a14:useLocalDpi xmlns:a14="http://schemas.microsoft.com/office/drawing/2010/main" val="0"/>
              </a:ext>
            </a:extLst>
          </a:blip>
          <a:srcRect/>
          <a:stretch>
            <a:fillRect/>
          </a:stretch>
        </p:blipFill>
        <p:spPr bwMode="auto">
          <a:xfrm>
            <a:off x="7926668" y="333166"/>
            <a:ext cx="937936" cy="7200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34469493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7078926"/>
      </p:ext>
    </p:extLst>
  </p:cSld>
  <p:clrMap bg1="lt1" tx1="dk1" bg2="lt2" tx2="dk2" accent1="accent1" accent2="accent2" accent3="accent3" accent4="accent4" accent5="accent5" accent6="accent6" hlink="hlink" folHlink="folHlink"/>
  <p:sldLayoutIdLst>
    <p:sldLayoutId id="2147483766" r:id="rId1"/>
    <p:sldLayoutId id="2147483783" r:id="rId2"/>
    <p:sldLayoutId id="2147483767" r:id="rId3"/>
    <p:sldLayoutId id="2147483768" r:id="rId4"/>
    <p:sldLayoutId id="2147483769" r:id="rId5"/>
    <p:sldLayoutId id="2147483775" r:id="rId6"/>
    <p:sldLayoutId id="2147483776" r:id="rId7"/>
    <p:sldLayoutId id="2147483777" r:id="rId8"/>
    <p:sldLayoutId id="2147483778" r:id="rId9"/>
    <p:sldLayoutId id="2147483779" r:id="rId10"/>
    <p:sldLayoutId id="2147483780" r:id="rId11"/>
    <p:sldLayoutId id="2147483770" r:id="rId12"/>
    <p:sldLayoutId id="2147483771" r:id="rId13"/>
    <p:sldLayoutId id="2147483781" r:id="rId14"/>
    <p:sldLayoutId id="2147483772" r:id="rId15"/>
    <p:sldLayoutId id="2147483773" r:id="rId16"/>
    <p:sldLayoutId id="2147483774" r:id="rId17"/>
    <p:sldLayoutId id="2147483786" r:id="rId18"/>
    <p:sldLayoutId id="2147483792" r:id="rId19"/>
    <p:sldLayoutId id="2147483793" r:id="rId20"/>
    <p:sldLayoutId id="2147483794" r:id="rId2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Layout" Target="../slideLayouts/slideLayout21.xml"/></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hyperlink" Target="https://www.forschungsinformationssystem.de/servlet/is/123471/" TargetMode="External"/><Relationship Id="rId2" Type="http://schemas.openxmlformats.org/officeDocument/2006/relationships/hyperlink" Target="https://cordis.europa.eu/project/id/285405" TargetMode="Externa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30.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1.png"/><Relationship Id="rId5" Type="http://schemas.openxmlformats.org/officeDocument/2006/relationships/image" Target="../media/image14.jpeg"/><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openxmlformats.org/officeDocument/2006/relationships/image" Target="../media/image40.png"/><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slideLayout" Target="../slideLayouts/slideLayout18.xml"/><Relationship Id="rId1" Type="http://schemas.openxmlformats.org/officeDocument/2006/relationships/tags" Target="../tags/tag1.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hyperlink" Target="https://www.clarksons.net/"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png"/><Relationship Id="rId1" Type="http://schemas.openxmlformats.org/officeDocument/2006/relationships/slideLayout" Target="../slideLayouts/slideLayout19.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png"/><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18.xml"/><Relationship Id="rId5" Type="http://schemas.openxmlformats.org/officeDocument/2006/relationships/image" Target="../media/image1.png"/><Relationship Id="rId4" Type="http://schemas.openxmlformats.org/officeDocument/2006/relationships/image" Target="../media/image14.jpeg"/></Relationships>
</file>

<file path=ppt/slides/_rels/slide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D411844E-58F3-2A47-AF8F-DC91C63EEB11}"/>
              </a:ext>
            </a:extLst>
          </p:cNvPr>
          <p:cNvPicPr>
            <a:picLocks noChangeAspect="1"/>
          </p:cNvPicPr>
          <p:nvPr/>
        </p:nvPicPr>
        <p:blipFill rotWithShape="1">
          <a:blip r:embed="rId2"/>
          <a:srcRect b="19"/>
          <a:stretch/>
        </p:blipFill>
        <p:spPr>
          <a:xfrm>
            <a:off x="0" y="0"/>
            <a:ext cx="9143985" cy="5142539"/>
          </a:xfrm>
          <a:prstGeom prst="rect">
            <a:avLst/>
          </a:prstGeom>
        </p:spPr>
      </p:pic>
      <p:sp>
        <p:nvSpPr>
          <p:cNvPr id="5" name="TextBox 4">
            <a:extLst>
              <a:ext uri="{FF2B5EF4-FFF2-40B4-BE49-F238E27FC236}">
                <a16:creationId xmlns:a16="http://schemas.microsoft.com/office/drawing/2014/main" id="{C16A2269-FF89-3142-7561-13EFC59A0EC8}"/>
              </a:ext>
            </a:extLst>
          </p:cNvPr>
          <p:cNvSpPr txBox="1"/>
          <p:nvPr/>
        </p:nvSpPr>
        <p:spPr>
          <a:xfrm>
            <a:off x="5285679" y="254000"/>
            <a:ext cx="3688265" cy="692497"/>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just"/>
            <a:r>
              <a:rPr lang="en-US" sz="1350" dirty="0">
                <a:solidFill>
                  <a:schemeClr val="bg1"/>
                </a:solidFill>
                <a:latin typeface="Titillium Web" panose="00000800000000000000" pitchFamily="2" charset="0"/>
                <a:cs typeface="Calibri"/>
              </a:rPr>
              <a:t>1</a:t>
            </a:r>
            <a:r>
              <a:rPr lang="en-US" sz="1350" baseline="30000" dirty="0">
                <a:solidFill>
                  <a:schemeClr val="bg1"/>
                </a:solidFill>
                <a:latin typeface="Titillium Web" panose="00000800000000000000" pitchFamily="2" charset="0"/>
                <a:cs typeface="Calibri"/>
              </a:rPr>
              <a:t>st</a:t>
            </a:r>
            <a:r>
              <a:rPr lang="en-US" sz="1350" dirty="0">
                <a:solidFill>
                  <a:schemeClr val="bg1"/>
                </a:solidFill>
                <a:latin typeface="Titillium Web" panose="00000800000000000000" pitchFamily="2" charset="0"/>
                <a:cs typeface="Calibri"/>
              </a:rPr>
              <a:t> Workshop “Navigating Towards Zero-Emission Shipping: The IMO Decarbonization Goals and ZHENIT Project” – October 18</a:t>
            </a:r>
            <a:r>
              <a:rPr lang="en-US" sz="1350" baseline="30000" dirty="0">
                <a:solidFill>
                  <a:schemeClr val="bg1"/>
                </a:solidFill>
                <a:latin typeface="Titillium Web" panose="00000800000000000000" pitchFamily="2" charset="0"/>
                <a:cs typeface="Calibri"/>
              </a:rPr>
              <a:t>th</a:t>
            </a:r>
            <a:r>
              <a:rPr lang="en-US" sz="1350" dirty="0">
                <a:solidFill>
                  <a:schemeClr val="bg1"/>
                </a:solidFill>
                <a:latin typeface="Titillium Web" panose="00000800000000000000" pitchFamily="2" charset="0"/>
                <a:cs typeface="Calibri"/>
              </a:rPr>
              <a:t> 2024</a:t>
            </a:r>
          </a:p>
        </p:txBody>
      </p:sp>
      <p:sp>
        <p:nvSpPr>
          <p:cNvPr id="2" name="TextBox 1">
            <a:extLst>
              <a:ext uri="{FF2B5EF4-FFF2-40B4-BE49-F238E27FC236}">
                <a16:creationId xmlns:a16="http://schemas.microsoft.com/office/drawing/2014/main" id="{876C5D4B-1A16-1693-FF79-84C1DA71443F}"/>
              </a:ext>
            </a:extLst>
          </p:cNvPr>
          <p:cNvSpPr txBox="1"/>
          <p:nvPr/>
        </p:nvSpPr>
        <p:spPr>
          <a:xfrm>
            <a:off x="3002467" y="3458773"/>
            <a:ext cx="3063201" cy="276999"/>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sz="1350" dirty="0">
                <a:solidFill>
                  <a:schemeClr val="bg1"/>
                </a:solidFill>
                <a:latin typeface="Titillium Web" panose="00000800000000000000" pitchFamily="2" charset="0"/>
                <a:cs typeface="Calibri"/>
              </a:rPr>
              <a:t>Alessandro Maccari – RINA Services</a:t>
            </a:r>
            <a:endParaRPr lang="en-US" sz="1350" dirty="0">
              <a:solidFill>
                <a:schemeClr val="bg1"/>
              </a:solidFill>
              <a:latin typeface="Titillium Web" panose="00000800000000000000" pitchFamily="2" charset="0"/>
            </a:endParaRPr>
          </a:p>
        </p:txBody>
      </p:sp>
      <p:sp>
        <p:nvSpPr>
          <p:cNvPr id="3" name="Rectangle 3">
            <a:extLst>
              <a:ext uri="{FF2B5EF4-FFF2-40B4-BE49-F238E27FC236}">
                <a16:creationId xmlns:a16="http://schemas.microsoft.com/office/drawing/2014/main" id="{FC5B84C2-353E-A20E-2FEF-08B60EE6A510}"/>
              </a:ext>
            </a:extLst>
          </p:cNvPr>
          <p:cNvSpPr txBox="1">
            <a:spLocks/>
          </p:cNvSpPr>
          <p:nvPr/>
        </p:nvSpPr>
        <p:spPr>
          <a:xfrm>
            <a:off x="2164640" y="2843158"/>
            <a:ext cx="4905519" cy="466719"/>
          </a:xfrm>
        </p:spPr>
        <p:txBody>
          <a:bodyPr/>
          <a:lst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b="1" dirty="0">
                <a:solidFill>
                  <a:schemeClr val="bg1"/>
                </a:solidFill>
              </a:rPr>
              <a:t>MARINE ENVIRONMENT PROTECTION </a:t>
            </a:r>
            <a:r>
              <a:rPr lang="it-IT" b="1" dirty="0">
                <a:solidFill>
                  <a:schemeClr val="bg1"/>
                </a:solidFill>
              </a:rPr>
              <a:t>OVERVIEW OF KEY INDUSTRY TARGETS </a:t>
            </a:r>
            <a:endParaRPr lang="en-US" b="1" dirty="0">
              <a:solidFill>
                <a:schemeClr val="bg1"/>
              </a:solidFill>
            </a:endParaRPr>
          </a:p>
        </p:txBody>
      </p:sp>
      <p:pic>
        <p:nvPicPr>
          <p:cNvPr id="7" name="Picture 2" descr="\\Mac\Home\Desktop\REBRANDING\template pptx\RINA colour RGB-white-pres.png">
            <a:extLst>
              <a:ext uri="{FF2B5EF4-FFF2-40B4-BE49-F238E27FC236}">
                <a16:creationId xmlns:a16="http://schemas.microsoft.com/office/drawing/2014/main" id="{D63FA3A3-228F-F32A-7258-6B9FBF921BA0}"/>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00004" y="325165"/>
            <a:ext cx="1158352" cy="8892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09857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FCD3D59-9500-3D71-39FB-BAC6160F551B}"/>
              </a:ext>
            </a:extLst>
          </p:cNvPr>
          <p:cNvSpPr>
            <a:spLocks noGrp="1"/>
          </p:cNvSpPr>
          <p:nvPr>
            <p:ph type="body" sz="quarter" idx="12"/>
          </p:nvPr>
        </p:nvSpPr>
        <p:spPr/>
        <p:txBody>
          <a:bodyPr/>
          <a:lstStyle/>
          <a:p>
            <a:endParaRPr lang="it-IT"/>
          </a:p>
        </p:txBody>
      </p:sp>
      <p:pic>
        <p:nvPicPr>
          <p:cNvPr id="6" name="Picture 5" descr="A diagram of a global warming&#10;&#10;Description automatically generated">
            <a:extLst>
              <a:ext uri="{FF2B5EF4-FFF2-40B4-BE49-F238E27FC236}">
                <a16:creationId xmlns:a16="http://schemas.microsoft.com/office/drawing/2014/main" id="{DB25EB11-37C8-0899-859C-AAE0FD3FA0C9}"/>
              </a:ext>
            </a:extLst>
          </p:cNvPr>
          <p:cNvPicPr>
            <a:picLocks noChangeAspect="1"/>
          </p:cNvPicPr>
          <p:nvPr/>
        </p:nvPicPr>
        <p:blipFill>
          <a:blip r:embed="rId2"/>
          <a:stretch>
            <a:fillRect/>
          </a:stretch>
        </p:blipFill>
        <p:spPr>
          <a:xfrm>
            <a:off x="0" y="286296"/>
            <a:ext cx="9144000" cy="4810747"/>
          </a:xfrm>
          <a:prstGeom prst="rect">
            <a:avLst/>
          </a:prstGeom>
        </p:spPr>
      </p:pic>
    </p:spTree>
    <p:extLst>
      <p:ext uri="{BB962C8B-B14F-4D97-AF65-F5344CB8AC3E}">
        <p14:creationId xmlns:p14="http://schemas.microsoft.com/office/powerpoint/2010/main" val="34831686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2D488AA-4C77-1CB1-32FA-FED69D4D57D2}"/>
              </a:ext>
            </a:extLst>
          </p:cNvPr>
          <p:cNvSpPr>
            <a:spLocks noGrp="1"/>
          </p:cNvSpPr>
          <p:nvPr>
            <p:ph type="body" sz="quarter" idx="12"/>
          </p:nvPr>
        </p:nvSpPr>
        <p:spPr>
          <a:xfrm>
            <a:off x="276225" y="1266825"/>
            <a:ext cx="8580438" cy="1951038"/>
          </a:xfrm>
        </p:spPr>
        <p:txBody>
          <a:bodyPr/>
          <a:lstStyle/>
          <a:p>
            <a:pPr>
              <a:defRPr/>
            </a:pPr>
            <a:r>
              <a:rPr lang="en-US" b="1">
                <a:solidFill>
                  <a:schemeClr val="accent5"/>
                </a:solidFill>
              </a:rPr>
              <a:t> </a:t>
            </a:r>
          </a:p>
          <a:p>
            <a:pPr>
              <a:defRPr/>
            </a:pPr>
            <a:endParaRPr/>
          </a:p>
        </p:txBody>
      </p:sp>
      <p:sp>
        <p:nvSpPr>
          <p:cNvPr id="29700" name="Segnaposto testo 1">
            <a:extLst>
              <a:ext uri="{FF2B5EF4-FFF2-40B4-BE49-F238E27FC236}">
                <a16:creationId xmlns:a16="http://schemas.microsoft.com/office/drawing/2014/main" id="{94440C0C-C3DC-1BA9-391A-6F7424100989}"/>
              </a:ext>
            </a:extLst>
          </p:cNvPr>
          <p:cNvSpPr txBox="1">
            <a:spLocks noChangeArrowheads="1"/>
          </p:cNvSpPr>
          <p:nvPr/>
        </p:nvSpPr>
        <p:spPr bwMode="auto">
          <a:xfrm>
            <a:off x="-800126" y="160242"/>
            <a:ext cx="8424862"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buFont typeface="Arial" panose="020B0604020202020204" pitchFamily="34" charset="0"/>
              <a:buNone/>
            </a:pPr>
            <a:r>
              <a:rPr lang="en-US" altLang="en-DE" sz="2400" b="1">
                <a:solidFill>
                  <a:schemeClr val="bg1"/>
                </a:solidFill>
              </a:rPr>
              <a:t>?</a:t>
            </a:r>
          </a:p>
        </p:txBody>
      </p:sp>
      <p:sp>
        <p:nvSpPr>
          <p:cNvPr id="8" name="Text Placeholder 1">
            <a:extLst>
              <a:ext uri="{FF2B5EF4-FFF2-40B4-BE49-F238E27FC236}">
                <a16:creationId xmlns:a16="http://schemas.microsoft.com/office/drawing/2014/main" id="{75956701-4330-5AE8-9F61-532ADFC5F6DC}"/>
              </a:ext>
            </a:extLst>
          </p:cNvPr>
          <p:cNvSpPr>
            <a:spLocks noGrp="1"/>
          </p:cNvSpPr>
          <p:nvPr>
            <p:ph type="body" sz="quarter" idx="11"/>
          </p:nvPr>
        </p:nvSpPr>
        <p:spPr>
          <a:xfrm>
            <a:off x="319436" y="242235"/>
            <a:ext cx="7427913" cy="527050"/>
          </a:xfrm>
        </p:spPr>
        <p:txBody>
          <a:bodyPr/>
          <a:lstStyle/>
          <a:p>
            <a:pPr>
              <a:defRPr/>
            </a:pPr>
            <a:r>
              <a:rPr lang="en-US" dirty="0"/>
              <a:t>Revised 2023 GHG Strategy - MEPC 80</a:t>
            </a:r>
          </a:p>
        </p:txBody>
      </p:sp>
      <p:sp>
        <p:nvSpPr>
          <p:cNvPr id="4" name="TextBox 3">
            <a:extLst>
              <a:ext uri="{FF2B5EF4-FFF2-40B4-BE49-F238E27FC236}">
                <a16:creationId xmlns:a16="http://schemas.microsoft.com/office/drawing/2014/main" id="{A20DFB69-BA3E-06BB-B67C-0D824FCF0600}"/>
              </a:ext>
            </a:extLst>
          </p:cNvPr>
          <p:cNvSpPr txBox="1"/>
          <p:nvPr/>
        </p:nvSpPr>
        <p:spPr>
          <a:xfrm>
            <a:off x="174929" y="1123845"/>
            <a:ext cx="8681734" cy="3293209"/>
          </a:xfrm>
          <a:prstGeom prst="rect">
            <a:avLst/>
          </a:prstGeom>
          <a:noFill/>
        </p:spPr>
        <p:txBody>
          <a:bodyPr wrap="square">
            <a:spAutoFit/>
          </a:bodyPr>
          <a:lstStyle/>
          <a:p>
            <a:pPr algn="l"/>
            <a:r>
              <a:rPr lang="en-US" sz="1600" b="0" i="0" u="none" strike="noStrike" baseline="0" dirty="0">
                <a:latin typeface="Arial" panose="020B0604020202020204" pitchFamily="34" charset="0"/>
                <a:cs typeface="Arial" panose="020B0604020202020204" pitchFamily="34" charset="0"/>
              </a:rPr>
              <a:t>In </a:t>
            </a:r>
            <a:r>
              <a:rPr lang="en-US" sz="1600" b="0" i="0" u="none" strike="noStrike" baseline="0" dirty="0">
                <a:solidFill>
                  <a:srgbClr val="00B0F0"/>
                </a:solidFill>
                <a:latin typeface="Arial" panose="020B0604020202020204" pitchFamily="34" charset="0"/>
                <a:cs typeface="Arial" panose="020B0604020202020204" pitchFamily="34" charset="0"/>
              </a:rPr>
              <a:t>July 2023 IMO GHG Strategy was revised</a:t>
            </a:r>
            <a:r>
              <a:rPr lang="en-US" sz="1600" dirty="0">
                <a:latin typeface="Arial" panose="020B0604020202020204" pitchFamily="34" charset="0"/>
                <a:cs typeface="Arial" panose="020B0604020202020204" pitchFamily="34" charset="0"/>
              </a:rPr>
              <a:t>:</a:t>
            </a:r>
            <a:r>
              <a:rPr lang="en-US" sz="1600" b="0" i="0" u="none" strike="noStrike" baseline="0" dirty="0">
                <a:latin typeface="Arial" panose="020B0604020202020204" pitchFamily="34" charset="0"/>
                <a:cs typeface="Arial" panose="020B0604020202020204" pitchFamily="34" charset="0"/>
              </a:rPr>
              <a:t> Res. MEPC.377(80) includes new levels of ambition and </a:t>
            </a:r>
            <a:r>
              <a:rPr lang="en-US" sz="1600" b="0" i="0" dirty="0">
                <a:solidFill>
                  <a:srgbClr val="141624"/>
                </a:solidFill>
                <a:effectLst/>
                <a:latin typeface="Roboto" panose="02000000000000000000" pitchFamily="2" charset="0"/>
              </a:rPr>
              <a:t>enhanced targets</a:t>
            </a:r>
            <a:r>
              <a:rPr lang="en-US" sz="1600" b="0" i="0" u="none" strike="noStrike" baseline="0" dirty="0">
                <a:latin typeface="Arial" panose="020B0604020202020204" pitchFamily="34" charset="0"/>
                <a:cs typeface="Arial" panose="020B0604020202020204" pitchFamily="34" charset="0"/>
              </a:rPr>
              <a:t>:</a:t>
            </a:r>
          </a:p>
          <a:p>
            <a:pPr algn="l"/>
            <a:endParaRPr lang="en-US" sz="1600" b="0" i="0" u="none" strike="noStrike" baseline="0" dirty="0">
              <a:latin typeface="Arial" panose="020B0604020202020204" pitchFamily="34" charset="0"/>
              <a:cs typeface="Arial" panose="020B0604020202020204" pitchFamily="34" charset="0"/>
            </a:endParaRPr>
          </a:p>
          <a:p>
            <a:pPr marL="285750" indent="-285750" algn="l">
              <a:buClr>
                <a:schemeClr val="accent3"/>
              </a:buClr>
              <a:buFont typeface="Wingdings" panose="05000000000000000000" pitchFamily="2" charset="2"/>
              <a:buChar char="§"/>
            </a:pPr>
            <a:r>
              <a:rPr lang="en-US" sz="1600" b="0" i="0" u="none" strike="noStrike" baseline="0" dirty="0">
                <a:latin typeface="Arial" panose="020B0604020202020204" pitchFamily="34" charset="0"/>
                <a:cs typeface="Arial" panose="020B0604020202020204" pitchFamily="34" charset="0"/>
              </a:rPr>
              <a:t>uptake of zero or near-zero GHG emission technologies, fuels and/or energy sources to represent at least 5%, striving for 10%, of energy used by international shipping by 2030;</a:t>
            </a:r>
          </a:p>
          <a:p>
            <a:pPr algn="l">
              <a:buClr>
                <a:schemeClr val="accent3"/>
              </a:buClr>
            </a:pPr>
            <a:endParaRPr lang="en-US" sz="1600" b="0" i="0" u="none" strike="noStrike" baseline="0" dirty="0">
              <a:latin typeface="Arial" panose="020B0604020202020204" pitchFamily="34" charset="0"/>
              <a:cs typeface="Arial" panose="020B0604020202020204" pitchFamily="34" charset="0"/>
            </a:endParaRPr>
          </a:p>
          <a:p>
            <a:pPr marL="285750" indent="-285750" algn="l">
              <a:buClr>
                <a:schemeClr val="accent3"/>
              </a:buClr>
              <a:buFont typeface="Wingdings" panose="05000000000000000000" pitchFamily="2" charset="2"/>
              <a:buChar char="§"/>
            </a:pPr>
            <a:r>
              <a:rPr lang="en-US" sz="1600" b="0" i="0" u="none" strike="noStrike" baseline="0" dirty="0">
                <a:latin typeface="Arial" panose="020B0604020202020204" pitchFamily="34" charset="0"/>
                <a:cs typeface="Arial" panose="020B0604020202020204" pitchFamily="34" charset="0"/>
              </a:rPr>
              <a:t>peak GHG emissions from international shipping as soon as possible and to reach </a:t>
            </a:r>
            <a:r>
              <a:rPr lang="en-US" sz="1600" b="1" dirty="0">
                <a:solidFill>
                  <a:srgbClr val="00B0F0"/>
                </a:solidFill>
                <a:latin typeface="Arial" panose="020B0604020202020204" pitchFamily="34" charset="0"/>
                <a:cs typeface="Arial" panose="020B0604020202020204" pitchFamily="34" charset="0"/>
              </a:rPr>
              <a:t>net-zero GHG emissions by or around (i.e., close) to 2050</a:t>
            </a:r>
            <a:r>
              <a:rPr lang="en-US" sz="1600" b="0" i="0" u="none" strike="noStrike" baseline="0" dirty="0">
                <a:latin typeface="Arial" panose="020B0604020202020204" pitchFamily="34" charset="0"/>
                <a:cs typeface="Arial" panose="020B0604020202020204" pitchFamily="34" charset="0"/>
              </a:rPr>
              <a:t>, considering different national circumstances, with the following checkpoints:</a:t>
            </a:r>
          </a:p>
          <a:p>
            <a:pPr marL="800100" lvl="1" indent="-342900">
              <a:buFont typeface="+mj-lt"/>
              <a:buAutoNum type="arabicPeriod"/>
            </a:pPr>
            <a:r>
              <a:rPr lang="en-US" sz="1600" b="1" i="0" u="none" strike="noStrike" baseline="0" dirty="0">
                <a:solidFill>
                  <a:srgbClr val="00B0F0"/>
                </a:solidFill>
                <a:latin typeface="Arial" panose="020B0604020202020204" pitchFamily="34" charset="0"/>
                <a:cs typeface="Arial" panose="020B0604020202020204" pitchFamily="34" charset="0"/>
              </a:rPr>
              <a:t>reduction of the total annual GHG emissions </a:t>
            </a:r>
            <a:r>
              <a:rPr lang="en-US" sz="1600" b="0" i="0" u="none" strike="noStrike" baseline="0" dirty="0">
                <a:latin typeface="Arial" panose="020B0604020202020204" pitchFamily="34" charset="0"/>
                <a:cs typeface="Arial" panose="020B0604020202020204" pitchFamily="34" charset="0"/>
              </a:rPr>
              <a:t>from international shipping by at least </a:t>
            </a:r>
            <a:r>
              <a:rPr lang="en-US" sz="1600" b="1" i="0" u="none" strike="noStrike" baseline="0" dirty="0">
                <a:solidFill>
                  <a:srgbClr val="00B0F0"/>
                </a:solidFill>
                <a:latin typeface="Arial" panose="020B0604020202020204" pitchFamily="34" charset="0"/>
                <a:cs typeface="Arial" panose="020B0604020202020204" pitchFamily="34" charset="0"/>
              </a:rPr>
              <a:t>20% striving for 30% by 2030</a:t>
            </a:r>
            <a:r>
              <a:rPr lang="en-US" sz="1600" b="0" i="0" u="none" strike="noStrike" baseline="0" dirty="0">
                <a:latin typeface="Arial" panose="020B0604020202020204" pitchFamily="34" charset="0"/>
                <a:cs typeface="Arial" panose="020B0604020202020204" pitchFamily="34" charset="0"/>
              </a:rPr>
              <a:t>, compared to 2008; and</a:t>
            </a:r>
          </a:p>
          <a:p>
            <a:pPr marL="800100" lvl="1" indent="-342900">
              <a:buFont typeface="+mj-lt"/>
              <a:buAutoNum type="arabicPeriod"/>
            </a:pPr>
            <a:r>
              <a:rPr lang="en-US" sz="1600" b="1" i="0" u="none" strike="noStrike" baseline="0" dirty="0">
                <a:solidFill>
                  <a:srgbClr val="00B0F0"/>
                </a:solidFill>
                <a:latin typeface="Arial" panose="020B0604020202020204" pitchFamily="34" charset="0"/>
                <a:cs typeface="Arial" panose="020B0604020202020204" pitchFamily="34" charset="0"/>
              </a:rPr>
              <a:t>reduction of the total annual GHG emissions</a:t>
            </a:r>
            <a:r>
              <a:rPr lang="en-US" sz="1600" b="0" i="0" u="none" strike="noStrike" baseline="0" dirty="0">
                <a:solidFill>
                  <a:srgbClr val="00B0F0"/>
                </a:solidFill>
                <a:latin typeface="Arial" panose="020B0604020202020204" pitchFamily="34" charset="0"/>
                <a:cs typeface="Arial" panose="020B0604020202020204" pitchFamily="34" charset="0"/>
              </a:rPr>
              <a:t> </a:t>
            </a:r>
            <a:r>
              <a:rPr lang="en-US" sz="1600" b="0" i="0" u="none" strike="noStrike" baseline="0" dirty="0">
                <a:latin typeface="Arial" panose="020B0604020202020204" pitchFamily="34" charset="0"/>
                <a:cs typeface="Arial" panose="020B0604020202020204" pitchFamily="34" charset="0"/>
              </a:rPr>
              <a:t>from international shipping by at least </a:t>
            </a:r>
            <a:r>
              <a:rPr lang="en-US" sz="1600" b="1" i="0" u="none" strike="noStrike" baseline="0" dirty="0">
                <a:solidFill>
                  <a:srgbClr val="00B0F0"/>
                </a:solidFill>
                <a:latin typeface="Arial" panose="020B0604020202020204" pitchFamily="34" charset="0"/>
                <a:cs typeface="Arial" panose="020B0604020202020204" pitchFamily="34" charset="0"/>
              </a:rPr>
              <a:t>70% striving for 80% by 2040</a:t>
            </a:r>
            <a:r>
              <a:rPr lang="en-US" sz="1600" b="0" i="0" u="none" strike="noStrike" baseline="0" dirty="0">
                <a:latin typeface="Arial" panose="020B0604020202020204" pitchFamily="34" charset="0"/>
                <a:cs typeface="Arial" panose="020B0604020202020204" pitchFamily="34" charset="0"/>
              </a:rPr>
              <a:t>, compared to 2008.</a:t>
            </a:r>
            <a:endParaRPr lang="en-DE"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948519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graph showing the difference between a business and a company&#10;&#10;Description automatically generated with medium confidence">
            <a:extLst>
              <a:ext uri="{FF2B5EF4-FFF2-40B4-BE49-F238E27FC236}">
                <a16:creationId xmlns:a16="http://schemas.microsoft.com/office/drawing/2014/main" id="{0F41AFB3-1ECD-E9A2-5CF3-28D2994D8AAE}"/>
              </a:ext>
            </a:extLst>
          </p:cNvPr>
          <p:cNvPicPr>
            <a:picLocks noChangeAspect="1"/>
          </p:cNvPicPr>
          <p:nvPr/>
        </p:nvPicPr>
        <p:blipFill>
          <a:blip r:embed="rId2"/>
          <a:stretch>
            <a:fillRect/>
          </a:stretch>
        </p:blipFill>
        <p:spPr>
          <a:xfrm>
            <a:off x="68377" y="1189603"/>
            <a:ext cx="8767813" cy="3708399"/>
          </a:xfrm>
          <a:prstGeom prst="rect">
            <a:avLst/>
          </a:prstGeom>
        </p:spPr>
      </p:pic>
      <p:sp>
        <p:nvSpPr>
          <p:cNvPr id="10" name="Text Placeholder 1">
            <a:extLst>
              <a:ext uri="{FF2B5EF4-FFF2-40B4-BE49-F238E27FC236}">
                <a16:creationId xmlns:a16="http://schemas.microsoft.com/office/drawing/2014/main" id="{5165FBCD-1D81-C3BB-EADA-67F793B74968}"/>
              </a:ext>
            </a:extLst>
          </p:cNvPr>
          <p:cNvSpPr txBox="1">
            <a:spLocks/>
          </p:cNvSpPr>
          <p:nvPr/>
        </p:nvSpPr>
        <p:spPr>
          <a:xfrm>
            <a:off x="206734" y="219380"/>
            <a:ext cx="7497933" cy="738282"/>
          </a:xfrm>
          <a:prstGeom prst="rect">
            <a:avLst/>
          </a:prstGeom>
        </p:spPr>
        <p:txBody>
          <a:bodyPr vert="horz"/>
          <a:lstStyle>
            <a:lvl1pPr marL="342900" indent="-342900" algn="l" defTabSz="457200" rtl="0" eaLnBrk="1" latinLnBrk="0" hangingPunct="1">
              <a:spcBef>
                <a:spcPct val="20000"/>
              </a:spcBef>
              <a:buFont typeface="Arial"/>
              <a:buChar char="•"/>
              <a:defRPr sz="1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1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90000"/>
              </a:lnSpc>
              <a:buNone/>
            </a:pPr>
            <a:r>
              <a:rPr lang="en-US" sz="2400" b="1" dirty="0">
                <a:solidFill>
                  <a:srgbClr val="13294B"/>
                </a:solidFill>
                <a:latin typeface="+mj-lt"/>
                <a:ea typeface="+mj-ea"/>
                <a:cs typeface="+mj-cs"/>
              </a:rPr>
              <a:t>Strengthened IMO strategy on GHG Emissions</a:t>
            </a:r>
          </a:p>
        </p:txBody>
      </p:sp>
    </p:spTree>
    <p:extLst>
      <p:ext uri="{BB962C8B-B14F-4D97-AF65-F5344CB8AC3E}">
        <p14:creationId xmlns:p14="http://schemas.microsoft.com/office/powerpoint/2010/main" val="8275194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9A0012E-25D4-B57C-31B1-8D551419B485}"/>
              </a:ext>
            </a:extLst>
          </p:cNvPr>
          <p:cNvSpPr>
            <a:spLocks noGrp="1"/>
          </p:cNvSpPr>
          <p:nvPr>
            <p:ph type="body" sz="quarter" idx="11"/>
          </p:nvPr>
        </p:nvSpPr>
        <p:spPr/>
        <p:txBody>
          <a:bodyPr/>
          <a:lstStyle/>
          <a:p>
            <a:pPr>
              <a:lnSpc>
                <a:spcPct val="90000"/>
              </a:lnSpc>
            </a:pPr>
            <a:r>
              <a:rPr lang="en-US" sz="2200" dirty="0">
                <a:latin typeface="Arial" panose="020B0604020202020204" pitchFamily="34" charset="0"/>
                <a:cs typeface="Arial" panose="020B0604020202020204" pitchFamily="34" charset="0"/>
              </a:rPr>
              <a:t>2023 – Revised IMO Strategy on Reduction of GHG Emissions from Ships </a:t>
            </a:r>
          </a:p>
        </p:txBody>
      </p:sp>
      <p:sp>
        <p:nvSpPr>
          <p:cNvPr id="7" name="Rectangle 6">
            <a:extLst>
              <a:ext uri="{FF2B5EF4-FFF2-40B4-BE49-F238E27FC236}">
                <a16:creationId xmlns:a16="http://schemas.microsoft.com/office/drawing/2014/main" id="{788CADA0-EBEF-450C-950D-2F5705257772}"/>
              </a:ext>
            </a:extLst>
          </p:cNvPr>
          <p:cNvSpPr/>
          <p:nvPr/>
        </p:nvSpPr>
        <p:spPr>
          <a:xfrm>
            <a:off x="327046" y="1561275"/>
            <a:ext cx="8188801" cy="1708160"/>
          </a:xfrm>
          <a:prstGeom prst="rect">
            <a:avLst/>
          </a:prstGeom>
        </p:spPr>
        <p:txBody>
          <a:bodyPr wrap="square">
            <a:spAutoFit/>
          </a:bodyPr>
          <a:lstStyle/>
          <a:p>
            <a:r>
              <a:rPr lang="en-US" sz="2100" b="1" dirty="0">
                <a:solidFill>
                  <a:srgbClr val="00B0F0"/>
                </a:solidFill>
                <a:latin typeface="Arial" panose="020B0604020202020204" pitchFamily="34" charset="0"/>
                <a:cs typeface="Arial" panose="020B0604020202020204" pitchFamily="34" charset="0"/>
              </a:rPr>
              <a:t>Targets achievable with current technology ?</a:t>
            </a:r>
          </a:p>
          <a:p>
            <a:endParaRPr lang="en-US" sz="2100" b="1" dirty="0">
              <a:solidFill>
                <a:srgbClr val="00B0F0"/>
              </a:solidFill>
              <a:latin typeface="Arial" panose="020B0604020202020204" pitchFamily="34" charset="0"/>
              <a:cs typeface="Arial" panose="020B0604020202020204" pitchFamily="34" charset="0"/>
            </a:endParaRPr>
          </a:p>
          <a:p>
            <a:r>
              <a:rPr lang="en-US" sz="2100" b="1" dirty="0">
                <a:latin typeface="Arial" panose="020B0604020202020204" pitchFamily="34" charset="0"/>
                <a:cs typeface="Arial" panose="020B0604020202020204" pitchFamily="34" charset="0"/>
              </a:rPr>
              <a:t>Shipowners:</a:t>
            </a:r>
          </a:p>
          <a:p>
            <a:r>
              <a:rPr lang="en-US" sz="2100" b="1" dirty="0">
                <a:latin typeface="Arial" panose="020B0604020202020204" pitchFamily="34" charset="0"/>
                <a:cs typeface="Arial" panose="020B0604020202020204" pitchFamily="34" charset="0"/>
              </a:rPr>
              <a:t>difficult short-term decisions with long-term implications, requiring practical approach for future-proofing assets.</a:t>
            </a:r>
            <a:endParaRPr lang="it-IT" sz="21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13125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0" name="Segnaposto testo 1">
            <a:extLst>
              <a:ext uri="{FF2B5EF4-FFF2-40B4-BE49-F238E27FC236}">
                <a16:creationId xmlns:a16="http://schemas.microsoft.com/office/drawing/2014/main" id="{94440C0C-C3DC-1BA9-391A-6F7424100989}"/>
              </a:ext>
            </a:extLst>
          </p:cNvPr>
          <p:cNvSpPr txBox="1">
            <a:spLocks noChangeArrowheads="1"/>
          </p:cNvSpPr>
          <p:nvPr/>
        </p:nvSpPr>
        <p:spPr bwMode="auto">
          <a:xfrm>
            <a:off x="436563" y="169863"/>
            <a:ext cx="8424862"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buFont typeface="Arial" panose="020B0604020202020204" pitchFamily="34" charset="0"/>
              <a:buNone/>
            </a:pPr>
            <a:r>
              <a:rPr lang="en-US" altLang="en-DE" sz="2400" b="1">
                <a:solidFill>
                  <a:schemeClr val="bg1"/>
                </a:solidFill>
                <a:latin typeface="+mn-lt"/>
              </a:rPr>
              <a:t>?</a:t>
            </a:r>
          </a:p>
        </p:txBody>
      </p:sp>
      <p:sp>
        <p:nvSpPr>
          <p:cNvPr id="8" name="Text Placeholder 1">
            <a:extLst>
              <a:ext uri="{FF2B5EF4-FFF2-40B4-BE49-F238E27FC236}">
                <a16:creationId xmlns:a16="http://schemas.microsoft.com/office/drawing/2014/main" id="{75956701-4330-5AE8-9F61-532ADFC5F6DC}"/>
              </a:ext>
            </a:extLst>
          </p:cNvPr>
          <p:cNvSpPr>
            <a:spLocks noGrp="1"/>
          </p:cNvSpPr>
          <p:nvPr>
            <p:ph type="body" sz="quarter" idx="11"/>
          </p:nvPr>
        </p:nvSpPr>
        <p:spPr>
          <a:xfrm>
            <a:off x="360532" y="382702"/>
            <a:ext cx="7427913" cy="527050"/>
          </a:xfrm>
        </p:spPr>
        <p:txBody>
          <a:bodyPr/>
          <a:lstStyle/>
          <a:p>
            <a:pPr>
              <a:defRPr/>
            </a:pPr>
            <a:r>
              <a:rPr lang="en-US" dirty="0">
                <a:latin typeface="+mn-lt"/>
                <a:cs typeface="Segoe UI Light" panose="020B0502040204020203" pitchFamily="34" charset="0"/>
              </a:rPr>
              <a:t>Life Cycle Assessment (LCA) Guidelines</a:t>
            </a:r>
          </a:p>
          <a:p>
            <a:pPr>
              <a:defRPr/>
            </a:pPr>
            <a:r>
              <a:rPr lang="en-US" dirty="0">
                <a:latin typeface="+mn-lt"/>
                <a:cs typeface="Segoe UI Light" panose="020B0502040204020203" pitchFamily="34" charset="0"/>
              </a:rPr>
              <a:t>IMO MEPC 80 </a:t>
            </a:r>
          </a:p>
        </p:txBody>
      </p:sp>
      <p:sp>
        <p:nvSpPr>
          <p:cNvPr id="9" name="TextBox 8">
            <a:extLst>
              <a:ext uri="{FF2B5EF4-FFF2-40B4-BE49-F238E27FC236}">
                <a16:creationId xmlns:a16="http://schemas.microsoft.com/office/drawing/2014/main" id="{18314E98-B22F-C8EB-BB92-65EA35460887}"/>
              </a:ext>
            </a:extLst>
          </p:cNvPr>
          <p:cNvSpPr txBox="1"/>
          <p:nvPr/>
        </p:nvSpPr>
        <p:spPr>
          <a:xfrm>
            <a:off x="326263" y="1139385"/>
            <a:ext cx="8535162" cy="1015663"/>
          </a:xfrm>
          <a:prstGeom prst="rect">
            <a:avLst/>
          </a:prstGeom>
          <a:noFill/>
        </p:spPr>
        <p:txBody>
          <a:bodyPr wrap="square">
            <a:spAutoFit/>
          </a:bodyPr>
          <a:lstStyle/>
          <a:p>
            <a:pPr algn="just"/>
            <a:r>
              <a:rPr lang="en-US" sz="1200" dirty="0">
                <a:cs typeface="Segoe UI Light" panose="020B0502040204020203" pitchFamily="34" charset="0"/>
              </a:rPr>
              <a:t>LCA Guidelines - IMO Res. MEPC.376(80)  - provide the methodology and the default factors to calculate the </a:t>
            </a:r>
            <a:r>
              <a:rPr lang="en-US" sz="1200" b="1" dirty="0">
                <a:cs typeface="Segoe UI Light" panose="020B0502040204020203" pitchFamily="34" charset="0"/>
              </a:rPr>
              <a:t>Well-to-Tank (</a:t>
            </a:r>
            <a:r>
              <a:rPr lang="en-US" sz="1200" b="1" dirty="0" err="1">
                <a:cs typeface="Segoe UI Light" panose="020B0502040204020203" pitchFamily="34" charset="0"/>
              </a:rPr>
              <a:t>WtT</a:t>
            </a:r>
            <a:r>
              <a:rPr lang="en-US" sz="1200" b="1" dirty="0">
                <a:cs typeface="Segoe UI Light" panose="020B0502040204020203" pitchFamily="34" charset="0"/>
              </a:rPr>
              <a:t>), Tank-to Wake (</a:t>
            </a:r>
            <a:r>
              <a:rPr lang="en-US" sz="1200" b="1" dirty="0" err="1">
                <a:cs typeface="Segoe UI Light" panose="020B0502040204020203" pitchFamily="34" charset="0"/>
              </a:rPr>
              <a:t>TtW</a:t>
            </a:r>
            <a:r>
              <a:rPr lang="en-US" sz="1200" b="1" dirty="0">
                <a:cs typeface="Segoe UI Light" panose="020B0502040204020203" pitchFamily="34" charset="0"/>
              </a:rPr>
              <a:t>), and Well-to-Wake (</a:t>
            </a:r>
            <a:r>
              <a:rPr lang="en-US" sz="1200" b="1" dirty="0" err="1">
                <a:cs typeface="Segoe UI Light" panose="020B0502040204020203" pitchFamily="34" charset="0"/>
              </a:rPr>
              <a:t>WtW</a:t>
            </a:r>
            <a:r>
              <a:rPr lang="en-US" sz="1200" b="1" dirty="0">
                <a:cs typeface="Segoe UI Light" panose="020B0502040204020203" pitchFamily="34" charset="0"/>
              </a:rPr>
              <a:t>)</a:t>
            </a:r>
            <a:r>
              <a:rPr lang="en-US" sz="1200" dirty="0">
                <a:cs typeface="Segoe UI Light" panose="020B0502040204020203" pitchFamily="34" charset="0"/>
              </a:rPr>
              <a:t> GHG intensity for all fuels and other energy carriers (e.g. electricity) used on-board, covering </a:t>
            </a:r>
            <a:r>
              <a:rPr lang="en-US" sz="1200" b="1" dirty="0">
                <a:cs typeface="Segoe UI Light" panose="020B0502040204020203" pitchFamily="34" charset="0"/>
              </a:rPr>
              <a:t>carbon dioxide (CO</a:t>
            </a:r>
            <a:r>
              <a:rPr lang="en-US" sz="1050" b="1" dirty="0">
                <a:cs typeface="Segoe UI Light" panose="020B0502040204020203" pitchFamily="34" charset="0"/>
              </a:rPr>
              <a:t>2</a:t>
            </a:r>
            <a:r>
              <a:rPr lang="en-US" sz="1200" b="1" dirty="0">
                <a:cs typeface="Segoe UI Light" panose="020B0502040204020203" pitchFamily="34" charset="0"/>
              </a:rPr>
              <a:t>), methane (CH</a:t>
            </a:r>
            <a:r>
              <a:rPr lang="en-US" sz="1050" b="1" dirty="0">
                <a:cs typeface="Segoe UI Light" panose="020B0502040204020203" pitchFamily="34" charset="0"/>
              </a:rPr>
              <a:t>4</a:t>
            </a:r>
            <a:r>
              <a:rPr lang="en-US" sz="1200" b="1" dirty="0">
                <a:cs typeface="Segoe UI Light" panose="020B0502040204020203" pitchFamily="34" charset="0"/>
              </a:rPr>
              <a:t>), </a:t>
            </a:r>
            <a:r>
              <a:rPr lang="en-US" sz="1200" dirty="0">
                <a:cs typeface="Segoe UI Light" panose="020B0502040204020203" pitchFamily="34" charset="0"/>
              </a:rPr>
              <a:t>and </a:t>
            </a:r>
            <a:r>
              <a:rPr lang="en-US" sz="1200" b="1" dirty="0">
                <a:cs typeface="Segoe UI Light" panose="020B0502040204020203" pitchFamily="34" charset="0"/>
              </a:rPr>
              <a:t>nitrous oxide (N</a:t>
            </a:r>
            <a:r>
              <a:rPr lang="en-US" sz="1050" b="1" dirty="0">
                <a:cs typeface="Segoe UI Light" panose="020B0502040204020203" pitchFamily="34" charset="0"/>
              </a:rPr>
              <a:t>2</a:t>
            </a:r>
            <a:r>
              <a:rPr lang="en-US" sz="1200" b="1" dirty="0">
                <a:cs typeface="Segoe UI Light" panose="020B0502040204020203" pitchFamily="34" charset="0"/>
              </a:rPr>
              <a:t>O) emissions</a:t>
            </a:r>
            <a:r>
              <a:rPr lang="en-US" sz="1200" dirty="0">
                <a:cs typeface="Segoe UI Light" panose="020B0502040204020203" pitchFamily="34" charset="0"/>
              </a:rPr>
              <a:t>.</a:t>
            </a:r>
          </a:p>
          <a:p>
            <a:pPr algn="just"/>
            <a:r>
              <a:rPr lang="en-US" sz="1200" dirty="0">
                <a:cs typeface="Segoe UI Light" panose="020B0502040204020203" pitchFamily="34" charset="0"/>
              </a:rPr>
              <a:t>GHG emissions are calculated as </a:t>
            </a:r>
            <a:r>
              <a:rPr lang="en-US" sz="1200" b="1" dirty="0">
                <a:cs typeface="Segoe UI Light" panose="020B0502040204020203" pitchFamily="34" charset="0"/>
              </a:rPr>
              <a:t>CO</a:t>
            </a:r>
            <a:r>
              <a:rPr lang="en-US" sz="1050" b="1" dirty="0">
                <a:cs typeface="Segoe UI Light" panose="020B0502040204020203" pitchFamily="34" charset="0"/>
              </a:rPr>
              <a:t>2</a:t>
            </a:r>
            <a:r>
              <a:rPr lang="en-US" sz="1200" b="1" dirty="0">
                <a:cs typeface="Segoe UI Light" panose="020B0502040204020203" pitchFamily="34" charset="0"/>
              </a:rPr>
              <a:t>- equivalent (CO</a:t>
            </a:r>
            <a:r>
              <a:rPr lang="en-US" sz="1050" b="1" dirty="0">
                <a:cs typeface="Segoe UI Light" panose="020B0502040204020203" pitchFamily="34" charset="0"/>
              </a:rPr>
              <a:t>2</a:t>
            </a:r>
            <a:r>
              <a:rPr lang="en-US" sz="1200" b="1" dirty="0">
                <a:cs typeface="Segoe UI Light" panose="020B0502040204020203" pitchFamily="34" charset="0"/>
              </a:rPr>
              <a:t>eq)</a:t>
            </a:r>
            <a:r>
              <a:rPr lang="en-US" sz="1200" dirty="0">
                <a:cs typeface="Segoe UI Light" panose="020B0502040204020203" pitchFamily="34" charset="0"/>
              </a:rPr>
              <a:t>, using the Global Warming Potential over a 100-year time horizon (GWP100) to convert emissions of other gases than CO</a:t>
            </a:r>
            <a:r>
              <a:rPr lang="en-US" sz="1050" dirty="0">
                <a:cs typeface="Segoe UI Light" panose="020B0502040204020203" pitchFamily="34" charset="0"/>
              </a:rPr>
              <a:t>2</a:t>
            </a:r>
            <a:r>
              <a:rPr lang="en-US" sz="1200" dirty="0">
                <a:cs typeface="Segoe UI Light" panose="020B0502040204020203" pitchFamily="34" charset="0"/>
              </a:rPr>
              <a:t>.</a:t>
            </a:r>
            <a:endParaRPr lang="en-DE" sz="1200" dirty="0">
              <a:cs typeface="Segoe UI Light" panose="020B0502040204020203" pitchFamily="34" charset="0"/>
            </a:endParaRPr>
          </a:p>
        </p:txBody>
      </p:sp>
      <p:sp>
        <p:nvSpPr>
          <p:cNvPr id="13" name="TextBox 12">
            <a:extLst>
              <a:ext uri="{FF2B5EF4-FFF2-40B4-BE49-F238E27FC236}">
                <a16:creationId xmlns:a16="http://schemas.microsoft.com/office/drawing/2014/main" id="{3C90AC4C-918A-1F75-9A69-F29057400516}"/>
              </a:ext>
            </a:extLst>
          </p:cNvPr>
          <p:cNvSpPr txBox="1"/>
          <p:nvPr/>
        </p:nvSpPr>
        <p:spPr>
          <a:xfrm>
            <a:off x="326263" y="2304904"/>
            <a:ext cx="8535162" cy="830997"/>
          </a:xfrm>
          <a:prstGeom prst="rect">
            <a:avLst/>
          </a:prstGeom>
          <a:noFill/>
        </p:spPr>
        <p:txBody>
          <a:bodyPr wrap="square">
            <a:spAutoFit/>
          </a:bodyPr>
          <a:lstStyle/>
          <a:p>
            <a:pPr algn="just"/>
            <a:r>
              <a:rPr lang="en-US" sz="1200" dirty="0">
                <a:cs typeface="Segoe UI Light" panose="020B0502040204020203" pitchFamily="34" charset="0"/>
              </a:rPr>
              <a:t>LCA Guidelines address and specify sustainability themes/aspects for marine fuels, defining a </a:t>
            </a:r>
            <a:r>
              <a:rPr lang="en-US" sz="1200" b="1" dirty="0">
                <a:cs typeface="Segoe UI Light" panose="020B0502040204020203" pitchFamily="34" charset="0"/>
              </a:rPr>
              <a:t>Fuel Lifecycle Label (FLL), </a:t>
            </a:r>
            <a:r>
              <a:rPr lang="en-US" sz="1200" dirty="0">
                <a:cs typeface="Segoe UI Light" panose="020B0502040204020203" pitchFamily="34" charset="0"/>
              </a:rPr>
              <a:t>which carries information about fuel type, feedstock (feedstock type and feedstock nature/carbon source), conversion/production process (process type and energy used in the process), GHG emission factors, information on fuel blends and sustainability themes/aspects.</a:t>
            </a:r>
            <a:endParaRPr lang="en-DE" sz="1200" dirty="0">
              <a:cs typeface="Segoe UI Light" panose="020B0502040204020203" pitchFamily="34" charset="0"/>
            </a:endParaRPr>
          </a:p>
        </p:txBody>
      </p:sp>
      <p:pic>
        <p:nvPicPr>
          <p:cNvPr id="3" name="Picture 2" descr="A diagram of a supply chain&#10;&#10;Description automatically generated">
            <a:extLst>
              <a:ext uri="{FF2B5EF4-FFF2-40B4-BE49-F238E27FC236}">
                <a16:creationId xmlns:a16="http://schemas.microsoft.com/office/drawing/2014/main" id="{00F30A79-2EF2-F341-EAED-A6C37C53C83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55150" y="3135902"/>
            <a:ext cx="6276272" cy="1911162"/>
          </a:xfrm>
          <a:prstGeom prst="rect">
            <a:avLst/>
          </a:prstGeom>
        </p:spPr>
      </p:pic>
      <p:pic>
        <p:nvPicPr>
          <p:cNvPr id="4" name="Picture 3">
            <a:extLst>
              <a:ext uri="{FF2B5EF4-FFF2-40B4-BE49-F238E27FC236}">
                <a16:creationId xmlns:a16="http://schemas.microsoft.com/office/drawing/2014/main" id="{0A537721-D892-5B23-6839-ED381BA719C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098119" y="3312224"/>
            <a:ext cx="1698263" cy="395618"/>
          </a:xfrm>
          <a:prstGeom prst="rect">
            <a:avLst/>
          </a:prstGeom>
        </p:spPr>
      </p:pic>
    </p:spTree>
    <p:extLst>
      <p:ext uri="{BB962C8B-B14F-4D97-AF65-F5344CB8AC3E}">
        <p14:creationId xmlns:p14="http://schemas.microsoft.com/office/powerpoint/2010/main" val="22057488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p:cNvSpPr>
            <a:spLocks noGrp="1"/>
          </p:cNvSpPr>
          <p:nvPr>
            <p:ph type="body" sz="quarter" idx="11"/>
          </p:nvPr>
        </p:nvSpPr>
        <p:spPr>
          <a:xfrm>
            <a:off x="276225" y="169952"/>
            <a:ext cx="7428442" cy="738282"/>
          </a:xfrm>
        </p:spPr>
        <p:txBody>
          <a:bodyPr/>
          <a:lstStyle/>
          <a:p>
            <a:r>
              <a:rPr lang="en-GB" dirty="0">
                <a:solidFill>
                  <a:schemeClr val="accent1">
                    <a:lumMod val="50000"/>
                  </a:schemeClr>
                </a:solidFill>
                <a:latin typeface="Arial" panose="020B0604020202020204" pitchFamily="34" charset="0"/>
                <a:cs typeface="Arial" panose="020B0604020202020204" pitchFamily="34" charset="0"/>
              </a:rPr>
              <a:t>IMO Greenhouse Gas (GHG) Emissions</a:t>
            </a:r>
            <a:endParaRPr lang="en-US" altLang="en-US" dirty="0">
              <a:solidFill>
                <a:schemeClr val="accent1">
                  <a:lumMod val="50000"/>
                </a:schemeClr>
              </a:solidFill>
              <a:latin typeface="Arial" panose="020B0604020202020204" pitchFamily="34" charset="0"/>
              <a:cs typeface="Arial" panose="020B0604020202020204" pitchFamily="34" charset="0"/>
            </a:endParaRPr>
          </a:p>
        </p:txBody>
      </p:sp>
      <p:sp>
        <p:nvSpPr>
          <p:cNvPr id="3" name="Segnaposto testo 2"/>
          <p:cNvSpPr>
            <a:spLocks noGrp="1"/>
          </p:cNvSpPr>
          <p:nvPr>
            <p:ph type="body" sz="quarter" idx="12"/>
          </p:nvPr>
        </p:nvSpPr>
        <p:spPr>
          <a:xfrm>
            <a:off x="114300" y="1434891"/>
            <a:ext cx="8915399" cy="2572100"/>
          </a:xfrm>
        </p:spPr>
        <p:txBody>
          <a:bodyPr/>
          <a:lstStyle/>
          <a:p>
            <a:pPr>
              <a:lnSpc>
                <a:spcPct val="100000"/>
              </a:lnSpc>
            </a:pPr>
            <a:r>
              <a:rPr lang="en-GB" sz="1600" b="1" dirty="0">
                <a:solidFill>
                  <a:srgbClr val="00B0F0"/>
                </a:solidFill>
              </a:rPr>
              <a:t>MARPOL Annex VI chapter 4 </a:t>
            </a:r>
            <a:r>
              <a:rPr lang="en-GB" sz="1600" dirty="0"/>
              <a:t>(1/1/2013, ships &gt;400GT) defines a package of mandatory measures to reduce GHG emissions </a:t>
            </a:r>
            <a:r>
              <a:rPr lang="en-GB" sz="1600" b="1" i="1" dirty="0">
                <a:solidFill>
                  <a:srgbClr val="00B0F0"/>
                </a:solidFill>
              </a:rPr>
              <a:t>Regulations on energy efficiency for ships, </a:t>
            </a:r>
            <a:r>
              <a:rPr lang="en-GB" sz="1600" dirty="0"/>
              <a:t>introducing:</a:t>
            </a:r>
          </a:p>
          <a:p>
            <a:pPr marL="179388" indent="-179388">
              <a:lnSpc>
                <a:spcPct val="100000"/>
              </a:lnSpc>
              <a:buFont typeface="Arial" panose="020B0604020202020204" pitchFamily="34" charset="0"/>
              <a:buChar char="•"/>
            </a:pPr>
            <a:r>
              <a:rPr lang="en-GB" sz="1600" b="1" dirty="0">
                <a:solidFill>
                  <a:srgbClr val="00B0F0"/>
                </a:solidFill>
              </a:rPr>
              <a:t>Energy Efficiency Design Index (EEDI)</a:t>
            </a:r>
            <a:r>
              <a:rPr lang="en-GB" sz="1600" dirty="0">
                <a:solidFill>
                  <a:srgbClr val="00B0F0"/>
                </a:solidFill>
              </a:rPr>
              <a:t>, </a:t>
            </a:r>
            <a:r>
              <a:rPr lang="en-GB" sz="1600" dirty="0"/>
              <a:t>mandatory, performance-based for different ship type / size, the reference level is tightened incrementally every 5 years, </a:t>
            </a:r>
            <a:r>
              <a:rPr lang="en-US" sz="1600" dirty="0"/>
              <a:t>requires that the amount of CO</a:t>
            </a:r>
            <a:r>
              <a:rPr lang="en-US" sz="1200" dirty="0"/>
              <a:t>2</a:t>
            </a:r>
            <a:r>
              <a:rPr lang="en-US" sz="1600" dirty="0"/>
              <a:t> emitted by a vessel per </a:t>
            </a:r>
            <a:r>
              <a:rPr lang="en-US" sz="1600" dirty="0" err="1"/>
              <a:t>tonne</a:t>
            </a:r>
            <a:r>
              <a:rPr lang="en-US" sz="1600" dirty="0"/>
              <a:t>-mile of work be set using a formula based on the technical design parameters for a given ship.</a:t>
            </a:r>
            <a:r>
              <a:rPr lang="en-GB" sz="1600" dirty="0"/>
              <a:t> Designers are free to choose the technologies.</a:t>
            </a:r>
          </a:p>
          <a:p>
            <a:pPr marL="179388" indent="-179388">
              <a:lnSpc>
                <a:spcPct val="100000"/>
              </a:lnSpc>
              <a:buFont typeface="Arial" panose="020B0604020202020204" pitchFamily="34" charset="0"/>
              <a:buChar char="•"/>
            </a:pPr>
            <a:r>
              <a:rPr lang="en-GB" sz="1600" b="1" dirty="0">
                <a:solidFill>
                  <a:srgbClr val="00B0F0"/>
                </a:solidFill>
              </a:rPr>
              <a:t>Ship Energy Efficiency Management Plan (SEEMP) </a:t>
            </a:r>
            <a:r>
              <a:rPr lang="en-GB" sz="1600" dirty="0"/>
              <a:t>operational measure for all ships, establishing a mechanism for operators to improve the energy efficiency of a ship (</a:t>
            </a:r>
            <a:r>
              <a:rPr lang="en-US" sz="1600" b="0" i="0" dirty="0">
                <a:solidFill>
                  <a:srgbClr val="141624"/>
                </a:solidFill>
                <a:effectLst/>
              </a:rPr>
              <a:t>weather routing, trim / draught optimization, speed optimization, just-in-time arrival in port…</a:t>
            </a:r>
            <a:r>
              <a:rPr lang="en-GB" sz="1600" dirty="0"/>
              <a:t>) </a:t>
            </a:r>
            <a:r>
              <a:rPr lang="en-US" sz="1600" b="0" i="0" dirty="0">
                <a:solidFill>
                  <a:srgbClr val="141624"/>
                </a:solidFill>
                <a:effectLst/>
                <a:latin typeface="Roboto" panose="02000000000000000000" pitchFamily="2" charset="0"/>
              </a:rPr>
              <a:t>in a cost-effective manner. The SEEMP urges the ship owner and operator to consider new technologies and practices to optimize operational performance of a ship over time, using recognized monitoring tools </a:t>
            </a:r>
            <a:r>
              <a:rPr lang="en-GB" sz="1600" b="0" i="0" dirty="0">
                <a:solidFill>
                  <a:srgbClr val="141624"/>
                </a:solidFill>
                <a:effectLst/>
                <a:latin typeface="Roboto" panose="02000000000000000000" pitchFamily="2" charset="0"/>
              </a:rPr>
              <a:t>(</a:t>
            </a:r>
            <a:r>
              <a:rPr lang="en-GB" sz="1600" b="1" dirty="0">
                <a:solidFill>
                  <a:srgbClr val="00B0F0"/>
                </a:solidFill>
              </a:rPr>
              <a:t>EEOI</a:t>
            </a:r>
            <a:r>
              <a:rPr lang="en-GB" sz="1600" dirty="0">
                <a:solidFill>
                  <a:schemeClr val="tx1"/>
                </a:solidFill>
              </a:rPr>
              <a:t>)</a:t>
            </a:r>
          </a:p>
        </p:txBody>
      </p:sp>
      <p:pic>
        <p:nvPicPr>
          <p:cNvPr id="4" name="Picture 3" descr="A blue sign with white text&#10;&#10;Description automatically generated">
            <a:extLst>
              <a:ext uri="{FF2B5EF4-FFF2-40B4-BE49-F238E27FC236}">
                <a16:creationId xmlns:a16="http://schemas.microsoft.com/office/drawing/2014/main" id="{583B1594-C4E7-535F-A8BD-AC3DC43B3CF3}"/>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2956"/>
                    </a14:imgEffect>
                    <a14:imgEffect>
                      <a14:saturation sat="176000"/>
                    </a14:imgEffect>
                  </a14:imgLayer>
                </a14:imgProps>
              </a:ext>
            </a:extLst>
          </a:blip>
          <a:stretch>
            <a:fillRect/>
          </a:stretch>
        </p:blipFill>
        <p:spPr>
          <a:xfrm>
            <a:off x="2700388" y="4081437"/>
            <a:ext cx="2444107" cy="845640"/>
          </a:xfrm>
          <a:prstGeom prst="rect">
            <a:avLst/>
          </a:prstGeom>
        </p:spPr>
      </p:pic>
    </p:spTree>
    <p:extLst>
      <p:ext uri="{BB962C8B-B14F-4D97-AF65-F5344CB8AC3E}">
        <p14:creationId xmlns:p14="http://schemas.microsoft.com/office/powerpoint/2010/main" val="5066487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testo 5">
            <a:extLst>
              <a:ext uri="{FF2B5EF4-FFF2-40B4-BE49-F238E27FC236}">
                <a16:creationId xmlns:a16="http://schemas.microsoft.com/office/drawing/2014/main" id="{7D480C1D-BD9C-4441-AA5D-7FD65B0782F1}"/>
              </a:ext>
            </a:extLst>
          </p:cNvPr>
          <p:cNvSpPr>
            <a:spLocks noGrp="1"/>
          </p:cNvSpPr>
          <p:nvPr>
            <p:ph type="body" sz="quarter" idx="11"/>
          </p:nvPr>
        </p:nvSpPr>
        <p:spPr>
          <a:xfrm>
            <a:off x="276225" y="219380"/>
            <a:ext cx="7428442" cy="738282"/>
          </a:xfrm>
        </p:spPr>
        <p:txBody>
          <a:bodyPr/>
          <a:lstStyle/>
          <a:p>
            <a:pPr lvl="0" defTabSz="914400" eaLnBrk="0" hangingPunct="0"/>
            <a:r>
              <a:rPr lang="en-GB" dirty="0">
                <a:solidFill>
                  <a:schemeClr val="accent1">
                    <a:lumMod val="50000"/>
                  </a:schemeClr>
                </a:solidFill>
                <a:latin typeface="Arial" panose="020B0604020202020204" pitchFamily="34" charset="0"/>
                <a:cs typeface="Arial" panose="020B0604020202020204" pitchFamily="34" charset="0"/>
              </a:rPr>
              <a:t>Greenhouse Gas (GHG) Emissions</a:t>
            </a:r>
            <a:endParaRPr lang="en-US" altLang="en-US" dirty="0">
              <a:solidFill>
                <a:schemeClr val="accent1">
                  <a:lumMod val="50000"/>
                </a:schemeClr>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3E79C914-EA23-4927-89B7-01943279763B}"/>
              </a:ext>
            </a:extLst>
          </p:cNvPr>
          <p:cNvSpPr txBox="1"/>
          <p:nvPr/>
        </p:nvSpPr>
        <p:spPr>
          <a:xfrm>
            <a:off x="276225" y="1192591"/>
            <a:ext cx="8591550" cy="2554545"/>
          </a:xfrm>
          <a:prstGeom prst="rect">
            <a:avLst/>
          </a:prstGeom>
          <a:noFill/>
        </p:spPr>
        <p:txBody>
          <a:bodyPr wrap="square">
            <a:spAutoFit/>
          </a:bodyPr>
          <a:lstStyle/>
          <a:p>
            <a:pPr algn="l"/>
            <a:r>
              <a:rPr lang="en-US" sz="1600" b="0" i="0" dirty="0">
                <a:solidFill>
                  <a:srgbClr val="141624"/>
                </a:solidFill>
                <a:effectLst/>
              </a:rPr>
              <a:t>IMO adopted </a:t>
            </a:r>
            <a:r>
              <a:rPr lang="en-US" sz="1600" dirty="0">
                <a:solidFill>
                  <a:srgbClr val="141624"/>
                </a:solidFill>
              </a:rPr>
              <a:t>further</a:t>
            </a:r>
            <a:r>
              <a:rPr lang="en-US" sz="1600" b="0" i="0" dirty="0">
                <a:solidFill>
                  <a:srgbClr val="141624"/>
                </a:solidFill>
                <a:effectLst/>
              </a:rPr>
              <a:t> short-term measures aimed at cutting the carbon intensity of all ships, in line with the GHG emissions strategy.</a:t>
            </a:r>
          </a:p>
          <a:p>
            <a:pPr algn="l"/>
            <a:endParaRPr lang="en-US" sz="1600" b="0" i="0" dirty="0">
              <a:solidFill>
                <a:srgbClr val="141624"/>
              </a:solidFill>
              <a:effectLst/>
            </a:endParaRPr>
          </a:p>
          <a:p>
            <a:pPr algn="l"/>
            <a:r>
              <a:rPr lang="en-US" sz="1600" b="0" i="0" dirty="0">
                <a:solidFill>
                  <a:srgbClr val="141624"/>
                </a:solidFill>
                <a:effectLst/>
              </a:rPr>
              <a:t>All ships – including those already </a:t>
            </a:r>
            <a:r>
              <a:rPr lang="en-US" sz="1600" dirty="0">
                <a:solidFill>
                  <a:srgbClr val="141624"/>
                </a:solidFill>
              </a:rPr>
              <a:t>in operation, </a:t>
            </a:r>
            <a:r>
              <a:rPr lang="en-US" sz="1600" b="0" i="0" dirty="0">
                <a:solidFill>
                  <a:srgbClr val="141624"/>
                </a:solidFill>
                <a:effectLst/>
              </a:rPr>
              <a:t>have to calculate their </a:t>
            </a:r>
            <a:r>
              <a:rPr lang="en-US" sz="1600" b="1" i="0" dirty="0">
                <a:solidFill>
                  <a:srgbClr val="00B0F0"/>
                </a:solidFill>
                <a:effectLst/>
              </a:rPr>
              <a:t>Energy Efficiency Existing Ship Index (EEXI)</a:t>
            </a:r>
          </a:p>
          <a:p>
            <a:r>
              <a:rPr lang="en-US" sz="1600" dirty="0">
                <a:solidFill>
                  <a:srgbClr val="141624"/>
                </a:solidFill>
              </a:rPr>
              <a:t>S</a:t>
            </a:r>
            <a:r>
              <a:rPr lang="en-US" sz="1600" b="0" i="0" dirty="0">
                <a:solidFill>
                  <a:srgbClr val="141624"/>
                </a:solidFill>
                <a:effectLst/>
              </a:rPr>
              <a:t>hips over 5,000 </a:t>
            </a:r>
            <a:r>
              <a:rPr lang="en-US" sz="1600" dirty="0">
                <a:solidFill>
                  <a:srgbClr val="141624"/>
                </a:solidFill>
              </a:rPr>
              <a:t>GT</a:t>
            </a:r>
            <a:r>
              <a:rPr lang="en-US" sz="1600" b="0" i="0" dirty="0">
                <a:solidFill>
                  <a:srgbClr val="141624"/>
                </a:solidFill>
                <a:effectLst/>
              </a:rPr>
              <a:t> </a:t>
            </a:r>
            <a:r>
              <a:rPr lang="en-US" sz="1600" dirty="0">
                <a:solidFill>
                  <a:srgbClr val="141624"/>
                </a:solidFill>
              </a:rPr>
              <a:t>have to</a:t>
            </a:r>
            <a:r>
              <a:rPr lang="en-US" sz="1600" b="0" i="0" dirty="0">
                <a:solidFill>
                  <a:srgbClr val="141624"/>
                </a:solidFill>
                <a:effectLst/>
              </a:rPr>
              <a:t> establish their annual operational </a:t>
            </a:r>
            <a:r>
              <a:rPr lang="en-US" sz="1600" b="1" i="0" dirty="0">
                <a:solidFill>
                  <a:srgbClr val="00B0F0"/>
                </a:solidFill>
                <a:effectLst/>
              </a:rPr>
              <a:t>carbon intensity indicator (CII) </a:t>
            </a:r>
            <a:r>
              <a:rPr lang="en-US" sz="1600" b="0" i="0" dirty="0">
                <a:solidFill>
                  <a:srgbClr val="141624"/>
                </a:solidFill>
                <a:effectLst/>
              </a:rPr>
              <a:t>and CII rating</a:t>
            </a:r>
            <a:r>
              <a:rPr lang="it-IT" sz="1600" b="0" i="0" dirty="0">
                <a:solidFill>
                  <a:srgbClr val="141624"/>
                </a:solidFill>
                <a:effectLst/>
              </a:rPr>
              <a:t>,</a:t>
            </a:r>
            <a:r>
              <a:rPr lang="it-IT" altLang="it-IT" sz="1600" dirty="0">
                <a:solidFill>
                  <a:srgbClr val="141624"/>
                </a:solidFill>
              </a:rPr>
              <a:t> to be </a:t>
            </a:r>
            <a:r>
              <a:rPr lang="it-IT" altLang="it-IT" sz="1600" dirty="0" err="1">
                <a:solidFill>
                  <a:srgbClr val="141624"/>
                </a:solidFill>
              </a:rPr>
              <a:t>calculated</a:t>
            </a:r>
            <a:r>
              <a:rPr lang="it-IT" altLang="it-IT" sz="1600" dirty="0">
                <a:solidFill>
                  <a:srgbClr val="141624"/>
                </a:solidFill>
              </a:rPr>
              <a:t> at the end of </a:t>
            </a:r>
            <a:r>
              <a:rPr lang="it-IT" altLang="it-IT" sz="1600" dirty="0" err="1">
                <a:solidFill>
                  <a:srgbClr val="141624"/>
                </a:solidFill>
              </a:rPr>
              <a:t>each</a:t>
            </a:r>
            <a:r>
              <a:rPr lang="it-IT" altLang="it-IT" sz="1600" dirty="0">
                <a:solidFill>
                  <a:srgbClr val="141624"/>
                </a:solidFill>
              </a:rPr>
              <a:t> </a:t>
            </a:r>
            <a:r>
              <a:rPr lang="it-IT" altLang="it-IT" sz="1600" dirty="0" err="1">
                <a:solidFill>
                  <a:srgbClr val="141624"/>
                </a:solidFill>
              </a:rPr>
              <a:t>calendar</a:t>
            </a:r>
            <a:r>
              <a:rPr lang="it-IT" altLang="it-IT" sz="1600" dirty="0">
                <a:solidFill>
                  <a:srgbClr val="141624"/>
                </a:solidFill>
              </a:rPr>
              <a:t> </a:t>
            </a:r>
            <a:r>
              <a:rPr lang="it-IT" altLang="it-IT" sz="1600" dirty="0" err="1">
                <a:solidFill>
                  <a:srgbClr val="141624"/>
                </a:solidFill>
              </a:rPr>
              <a:t>year</a:t>
            </a:r>
            <a:r>
              <a:rPr lang="it-IT" altLang="it-IT" sz="1600" dirty="0">
                <a:solidFill>
                  <a:srgbClr val="141624"/>
                </a:solidFill>
              </a:rPr>
              <a:t>. </a:t>
            </a:r>
            <a:r>
              <a:rPr lang="en-US" sz="1600" dirty="0">
                <a:solidFill>
                  <a:srgbClr val="141624"/>
                </a:solidFill>
              </a:rPr>
              <a:t>S</a:t>
            </a:r>
            <a:r>
              <a:rPr lang="en-US" sz="1600" b="0" i="0" dirty="0">
                <a:solidFill>
                  <a:srgbClr val="141624"/>
                </a:solidFill>
                <a:effectLst/>
              </a:rPr>
              <a:t>hips will get a rating of their energy efficiency - A, B, C, D, E - where A is the best.</a:t>
            </a:r>
          </a:p>
          <a:p>
            <a:endParaRPr lang="en-US" sz="1600" dirty="0">
              <a:solidFill>
                <a:srgbClr val="141624"/>
              </a:solidFill>
            </a:endParaRPr>
          </a:p>
          <a:p>
            <a:endParaRPr lang="en-US" sz="1600" b="0" i="0" dirty="0">
              <a:solidFill>
                <a:srgbClr val="141624"/>
              </a:solidFill>
              <a:effectLst/>
            </a:endParaRP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5FB28AD3-C227-D4E0-CDD1-7AF458E468D0}"/>
                  </a:ext>
                </a:extLst>
              </p:cNvPr>
              <p:cNvSpPr>
                <a:spLocks noGrp="1"/>
              </p:cNvSpPr>
              <p:nvPr>
                <p:ph type="body" sz="quarter" idx="12"/>
              </p:nvPr>
            </p:nvSpPr>
            <p:spPr>
              <a:xfrm>
                <a:off x="276229" y="3092503"/>
                <a:ext cx="8593139" cy="1861154"/>
              </a:xfrm>
            </p:spPr>
            <p:txBody>
              <a:bodyPr/>
              <a:lstStyle/>
              <a:p>
                <a:pPr>
                  <a:lnSpc>
                    <a:spcPct val="100000"/>
                  </a:lnSpc>
                </a:pPr>
                <a:r>
                  <a:rPr lang="it-IT" altLang="it-IT" sz="1600" dirty="0">
                    <a:solidFill>
                      <a:srgbClr val="141624"/>
                    </a:solidFill>
                  </a:rPr>
                  <a:t>CII links </a:t>
                </a:r>
                <a:r>
                  <a:rPr lang="en-US" sz="1600" i="0" dirty="0">
                    <a:solidFill>
                      <a:srgbClr val="393939"/>
                    </a:solidFill>
                    <a:effectLst/>
                  </a:rPr>
                  <a:t>CO</a:t>
                </a:r>
                <a:r>
                  <a:rPr lang="en-US" sz="1600" i="0" baseline="-25000" dirty="0">
                    <a:solidFill>
                      <a:srgbClr val="393939"/>
                    </a:solidFill>
                    <a:effectLst/>
                  </a:rPr>
                  <a:t>2</a:t>
                </a:r>
                <a:r>
                  <a:rPr lang="it-IT" altLang="it-IT" sz="1600" dirty="0">
                    <a:solidFill>
                      <a:srgbClr val="141624"/>
                    </a:solidFill>
                  </a:rPr>
                  <a:t> </a:t>
                </a:r>
                <a:r>
                  <a:rPr lang="it-IT" altLang="it-IT" sz="1600" dirty="0" err="1">
                    <a:solidFill>
                      <a:srgbClr val="141624"/>
                    </a:solidFill>
                  </a:rPr>
                  <a:t>emissions</a:t>
                </a:r>
                <a:r>
                  <a:rPr lang="it-IT" altLang="it-IT" sz="1600" dirty="0">
                    <a:solidFill>
                      <a:srgbClr val="141624"/>
                    </a:solidFill>
                  </a:rPr>
                  <a:t> to the </a:t>
                </a:r>
                <a:r>
                  <a:rPr lang="it-IT" altLang="it-IT" sz="1600" dirty="0" err="1">
                    <a:solidFill>
                      <a:srgbClr val="141624"/>
                    </a:solidFill>
                  </a:rPr>
                  <a:t>amount</a:t>
                </a:r>
                <a:r>
                  <a:rPr lang="it-IT" altLang="it-IT" sz="1600" dirty="0">
                    <a:solidFill>
                      <a:srgbClr val="141624"/>
                    </a:solidFill>
                  </a:rPr>
                  <a:t> of cargo </a:t>
                </a:r>
                <a:r>
                  <a:rPr lang="it-IT" altLang="it-IT" sz="1600" dirty="0" err="1">
                    <a:solidFill>
                      <a:srgbClr val="141624"/>
                    </a:solidFill>
                  </a:rPr>
                  <a:t>carried</a:t>
                </a:r>
                <a:r>
                  <a:rPr lang="it-IT" altLang="it-IT" sz="1600" dirty="0">
                    <a:solidFill>
                      <a:srgbClr val="141624"/>
                    </a:solidFill>
                  </a:rPr>
                  <a:t> over </a:t>
                </a:r>
                <a:r>
                  <a:rPr lang="it-IT" altLang="it-IT" sz="1600" dirty="0" err="1">
                    <a:solidFill>
                      <a:srgbClr val="141624"/>
                    </a:solidFill>
                  </a:rPr>
                  <a:t>distance</a:t>
                </a:r>
                <a:r>
                  <a:rPr lang="it-IT" altLang="it-IT" sz="1600" dirty="0">
                    <a:solidFill>
                      <a:srgbClr val="141624"/>
                    </a:solidFill>
                  </a:rPr>
                  <a:t> </a:t>
                </a:r>
                <a:r>
                  <a:rPr lang="it-IT" altLang="it-IT" sz="1600" dirty="0" err="1">
                    <a:solidFill>
                      <a:srgbClr val="141624"/>
                    </a:solidFill>
                  </a:rPr>
                  <a:t>travelled</a:t>
                </a:r>
                <a:r>
                  <a:rPr lang="it-IT" altLang="it-IT" sz="1600" dirty="0">
                    <a:solidFill>
                      <a:srgbClr val="141624"/>
                    </a:solidFill>
                  </a:rPr>
                  <a:t> (</a:t>
                </a:r>
                <a:r>
                  <a:rPr lang="en-US" altLang="it-IT" sz="1600" dirty="0">
                    <a:solidFill>
                      <a:srgbClr val="393939"/>
                    </a:solidFill>
                  </a:rPr>
                  <a:t>t</a:t>
                </a:r>
                <a:r>
                  <a:rPr lang="en-US" sz="1600" i="0" dirty="0">
                    <a:solidFill>
                      <a:srgbClr val="393939"/>
                    </a:solidFill>
                    <a:effectLst/>
                  </a:rPr>
                  <a:t>ransport </a:t>
                </a:r>
                <a:r>
                  <a:rPr lang="en-US" sz="1600" dirty="0">
                    <a:solidFill>
                      <a:srgbClr val="393939"/>
                    </a:solidFill>
                  </a:rPr>
                  <a:t>w</a:t>
                </a:r>
                <a:r>
                  <a:rPr lang="en-US" sz="1600" i="0" dirty="0">
                    <a:solidFill>
                      <a:srgbClr val="393939"/>
                    </a:solidFill>
                    <a:effectLst/>
                  </a:rPr>
                  <a:t>ork)</a:t>
                </a:r>
                <a:r>
                  <a:rPr lang="it-IT" altLang="it-IT" sz="1600" dirty="0">
                    <a:solidFill>
                      <a:srgbClr val="141624"/>
                    </a:solidFill>
                  </a:rPr>
                  <a:t>:</a:t>
                </a:r>
              </a:p>
              <a:p>
                <a:pPr marL="0" lvl="0" indent="0" algn="ctr">
                  <a:buNone/>
                  <a:defRPr/>
                </a:pPr>
                <a:r>
                  <a:rPr kumimoji="0" lang="en-US" altLang="en-US" sz="1400" b="1" u="none" strike="noStrike" kern="1200" cap="none" spc="0" normalizeH="0" baseline="0" noProof="0" dirty="0">
                    <a:ln>
                      <a:noFill/>
                    </a:ln>
                    <a:solidFill>
                      <a:srgbClr val="131C4E"/>
                    </a:solidFill>
                    <a:effectLst/>
                    <a:uLnTx/>
                    <a:uFillTx/>
                  </a:rPr>
                  <a:t>CII </a:t>
                </a:r>
                <a14:m>
                  <m:oMath xmlns:m="http://schemas.openxmlformats.org/officeDocument/2006/math">
                    <m:r>
                      <a:rPr kumimoji="0" lang="en-US" altLang="en-US" sz="2000" b="1" i="1" u="none" strike="noStrike" kern="1200" cap="none" spc="0" normalizeH="0" baseline="0" noProof="0" smtClean="0">
                        <a:ln>
                          <a:noFill/>
                        </a:ln>
                        <a:solidFill>
                          <a:srgbClr val="131C4E"/>
                        </a:solidFill>
                        <a:effectLst/>
                        <a:uLnTx/>
                        <a:uFillTx/>
                        <a:latin typeface="Cambria Math" panose="02040503050406030204" pitchFamily="18" charset="0"/>
                      </a:rPr>
                      <m:t>=</m:t>
                    </m:r>
                    <m:f>
                      <m:fPr>
                        <m:ctrlPr>
                          <a:rPr kumimoji="0" lang="en-US" altLang="en-US" sz="2000" b="1" i="1" u="none" strike="noStrike" kern="1200" cap="none" spc="0" normalizeH="0" baseline="0" noProof="0" smtClean="0">
                            <a:ln>
                              <a:noFill/>
                            </a:ln>
                            <a:solidFill>
                              <a:srgbClr val="131C4E"/>
                            </a:solidFill>
                            <a:effectLst/>
                            <a:uLnTx/>
                            <a:uFillTx/>
                            <a:latin typeface="Cambria Math" panose="02040503050406030204" pitchFamily="18" charset="0"/>
                          </a:rPr>
                        </m:ctrlPr>
                      </m:fPr>
                      <m:num>
                        <m:r>
                          <a:rPr kumimoji="0" lang="en-US" altLang="en-US" sz="2000" b="1" i="0" u="none" strike="noStrike" kern="1200" cap="none" spc="0" normalizeH="0" baseline="0" noProof="0" smtClean="0">
                            <a:ln>
                              <a:noFill/>
                            </a:ln>
                            <a:solidFill>
                              <a:srgbClr val="131C4E"/>
                            </a:solidFill>
                            <a:effectLst/>
                            <a:uLnTx/>
                            <a:uFillTx/>
                            <a:latin typeface="Cambria Math" panose="02040503050406030204" pitchFamily="18" charset="0"/>
                          </a:rPr>
                          <m:t>𝐭</m:t>
                        </m:r>
                        <m:r>
                          <a:rPr lang="en-US" altLang="en-US" sz="2000" b="1" i="0">
                            <a:solidFill>
                              <a:srgbClr val="131C4E"/>
                            </a:solidFill>
                            <a:latin typeface="Cambria Math" panose="02040503050406030204" pitchFamily="18" charset="0"/>
                          </a:rPr>
                          <m:t>𝐨𝐭𝐚𝐥</m:t>
                        </m:r>
                        <m:r>
                          <a:rPr lang="en-US" altLang="en-US" sz="2000" b="1" i="0">
                            <a:solidFill>
                              <a:srgbClr val="131C4E"/>
                            </a:solidFill>
                            <a:latin typeface="Cambria Math" panose="02040503050406030204" pitchFamily="18" charset="0"/>
                          </a:rPr>
                          <m:t> </m:t>
                        </m:r>
                        <m:r>
                          <a:rPr lang="en-US" altLang="en-US" sz="2000" b="1" i="0" smtClean="0">
                            <a:solidFill>
                              <a:srgbClr val="131C4E"/>
                            </a:solidFill>
                            <a:latin typeface="Cambria Math" panose="02040503050406030204" pitchFamily="18" charset="0"/>
                          </a:rPr>
                          <m:t>𝐦</m:t>
                        </m:r>
                        <m:r>
                          <a:rPr lang="en-US" altLang="en-US" sz="2000" b="1" i="0">
                            <a:solidFill>
                              <a:srgbClr val="131C4E"/>
                            </a:solidFill>
                            <a:latin typeface="Cambria Math" panose="02040503050406030204" pitchFamily="18" charset="0"/>
                          </a:rPr>
                          <m:t>𝐚𝐬𝐬</m:t>
                        </m:r>
                        <m:r>
                          <a:rPr lang="en-US" altLang="en-US" sz="2000" b="1" i="0">
                            <a:solidFill>
                              <a:srgbClr val="131C4E"/>
                            </a:solidFill>
                            <a:latin typeface="Cambria Math" panose="02040503050406030204" pitchFamily="18" charset="0"/>
                          </a:rPr>
                          <m:t> </m:t>
                        </m:r>
                        <m:r>
                          <a:rPr lang="en-US" altLang="en-US" sz="2000" b="1" i="0">
                            <a:solidFill>
                              <a:srgbClr val="131C4E"/>
                            </a:solidFill>
                            <a:latin typeface="Cambria Math" panose="02040503050406030204" pitchFamily="18" charset="0"/>
                          </a:rPr>
                          <m:t>𝐨𝐟</m:t>
                        </m:r>
                        <m:r>
                          <a:rPr lang="en-US" altLang="en-US" sz="2000" b="1" i="0">
                            <a:solidFill>
                              <a:srgbClr val="131C4E"/>
                            </a:solidFill>
                            <a:latin typeface="Cambria Math" panose="02040503050406030204" pitchFamily="18" charset="0"/>
                          </a:rPr>
                          <m:t> </m:t>
                        </m:r>
                        <m:r>
                          <a:rPr lang="en-US" altLang="en-US" sz="2000" b="1" i="0">
                            <a:solidFill>
                              <a:srgbClr val="131C4E"/>
                            </a:solidFill>
                            <a:latin typeface="Cambria Math" panose="02040503050406030204" pitchFamily="18" charset="0"/>
                          </a:rPr>
                          <m:t>𝐂𝐎𝟐</m:t>
                        </m:r>
                      </m:num>
                      <m:den>
                        <m:r>
                          <a:rPr lang="en-US" altLang="en-US" sz="2000" b="1" i="0" smtClean="0">
                            <a:solidFill>
                              <a:srgbClr val="131C4E"/>
                            </a:solidFill>
                            <a:latin typeface="Cambria Math" panose="02040503050406030204" pitchFamily="18" charset="0"/>
                          </a:rPr>
                          <m:t>𝐜𝐚𝐩𝐚𝐜𝐢𝐭𝐲</m:t>
                        </m:r>
                        <m:r>
                          <a:rPr kumimoji="0" lang="en-US" altLang="en-US" sz="2000" b="1" i="0" u="none" strike="noStrike" kern="1200" cap="none" spc="0" normalizeH="0" baseline="0" noProof="0" smtClean="0">
                            <a:ln>
                              <a:noFill/>
                            </a:ln>
                            <a:solidFill>
                              <a:srgbClr val="131C4E"/>
                            </a:solidFill>
                            <a:effectLst/>
                            <a:uLnTx/>
                            <a:uFillTx/>
                            <a:latin typeface="Cambria Math" panose="02040503050406030204" pitchFamily="18" charset="0"/>
                            <a:ea typeface="Cambria Math" panose="02040503050406030204" pitchFamily="18" charset="0"/>
                          </a:rPr>
                          <m:t>∙</m:t>
                        </m:r>
                        <m:r>
                          <a:rPr kumimoji="0" lang="en-US" altLang="en-US" sz="2000" b="1" i="0" u="none" strike="noStrike" kern="1200" cap="none" spc="0" normalizeH="0" baseline="0" noProof="0" smtClean="0">
                            <a:ln>
                              <a:noFill/>
                            </a:ln>
                            <a:solidFill>
                              <a:srgbClr val="131C4E"/>
                            </a:solidFill>
                            <a:effectLst/>
                            <a:uLnTx/>
                            <a:uFillTx/>
                            <a:latin typeface="Cambria Math" panose="02040503050406030204" pitchFamily="18" charset="0"/>
                            <a:ea typeface="Cambria Math" panose="02040503050406030204" pitchFamily="18" charset="0"/>
                          </a:rPr>
                          <m:t>𝐝𝐢𝐬𝐭𝐚𝐧𝐜𝐞</m:t>
                        </m:r>
                      </m:den>
                    </m:f>
                  </m:oMath>
                </a14:m>
                <a:r>
                  <a:rPr kumimoji="0" lang="en-US" altLang="en-US" sz="1400" b="0" u="none" strike="noStrike" kern="1200" cap="none" spc="0" normalizeH="0" baseline="0" noProof="0" dirty="0">
                    <a:ln>
                      <a:noFill/>
                    </a:ln>
                    <a:solidFill>
                      <a:srgbClr val="131C4E"/>
                    </a:solidFill>
                    <a:effectLst/>
                    <a:uLnTx/>
                    <a:uFillTx/>
                    <a:cs typeface="Arial" panose="020B0604020202020204" pitchFamily="34" charset="0"/>
                  </a:rPr>
                  <a:t> </a:t>
                </a:r>
              </a:p>
            </p:txBody>
          </p:sp>
        </mc:Choice>
        <mc:Fallback xmlns="">
          <p:sp>
            <p:nvSpPr>
              <p:cNvPr id="3" name="Text Placeholder 2">
                <a:extLst>
                  <a:ext uri="{FF2B5EF4-FFF2-40B4-BE49-F238E27FC236}">
                    <a16:creationId xmlns:a16="http://schemas.microsoft.com/office/drawing/2014/main" id="{5FB28AD3-C227-D4E0-CDD1-7AF458E468D0}"/>
                  </a:ext>
                </a:extLst>
              </p:cNvPr>
              <p:cNvSpPr>
                <a:spLocks noGrp="1" noRot="1" noChangeAspect="1" noMove="1" noResize="1" noEditPoints="1" noAdjustHandles="1" noChangeArrowheads="1" noChangeShapeType="1" noTextEdit="1"/>
              </p:cNvSpPr>
              <p:nvPr>
                <p:ph type="body" sz="quarter" idx="12"/>
              </p:nvPr>
            </p:nvSpPr>
            <p:spPr>
              <a:xfrm>
                <a:off x="276229" y="3092503"/>
                <a:ext cx="8593139" cy="1861154"/>
              </a:xfrm>
              <a:blipFill>
                <a:blip r:embed="rId2"/>
                <a:stretch>
                  <a:fillRect l="-355"/>
                </a:stretch>
              </a:blipFill>
            </p:spPr>
            <p:txBody>
              <a:bodyPr/>
              <a:lstStyle/>
              <a:p>
                <a:r>
                  <a:rPr lang="it-IT">
                    <a:noFill/>
                  </a:rPr>
                  <a:t> </a:t>
                </a:r>
              </a:p>
            </p:txBody>
          </p:sp>
        </mc:Fallback>
      </mc:AlternateContent>
    </p:spTree>
    <p:extLst>
      <p:ext uri="{BB962C8B-B14F-4D97-AF65-F5344CB8AC3E}">
        <p14:creationId xmlns:p14="http://schemas.microsoft.com/office/powerpoint/2010/main" val="15999474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oster with text and icons&#10;&#10;Description automatically generated with medium confidence">
            <a:extLst>
              <a:ext uri="{FF2B5EF4-FFF2-40B4-BE49-F238E27FC236}">
                <a16:creationId xmlns:a16="http://schemas.microsoft.com/office/drawing/2014/main" id="{47060FD9-8B87-93F4-106F-4ADD99E4A86A}"/>
              </a:ext>
            </a:extLst>
          </p:cNvPr>
          <p:cNvPicPr>
            <a:picLocks noChangeAspect="1"/>
          </p:cNvPicPr>
          <p:nvPr/>
        </p:nvPicPr>
        <p:blipFill>
          <a:blip r:embed="rId2"/>
          <a:stretch>
            <a:fillRect/>
          </a:stretch>
        </p:blipFill>
        <p:spPr>
          <a:xfrm>
            <a:off x="2227919" y="0"/>
            <a:ext cx="4688162" cy="5143500"/>
          </a:xfrm>
          <a:prstGeom prst="rect">
            <a:avLst/>
          </a:prstGeom>
        </p:spPr>
      </p:pic>
    </p:spTree>
    <p:extLst>
      <p:ext uri="{BB962C8B-B14F-4D97-AF65-F5344CB8AC3E}">
        <p14:creationId xmlns:p14="http://schemas.microsoft.com/office/powerpoint/2010/main" val="11074228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F450F75-A564-F0F1-251B-CA160A8DA928}"/>
              </a:ext>
            </a:extLst>
          </p:cNvPr>
          <p:cNvSpPr>
            <a:spLocks noGrp="1"/>
          </p:cNvSpPr>
          <p:nvPr>
            <p:ph type="body" sz="quarter" idx="11"/>
          </p:nvPr>
        </p:nvSpPr>
        <p:spPr/>
        <p:txBody>
          <a:bodyPr/>
          <a:lstStyle/>
          <a:p>
            <a:r>
              <a:rPr lang="en-US" sz="2200" dirty="0">
                <a:latin typeface="Arial" panose="020B0604020202020204" pitchFamily="34" charset="0"/>
                <a:cs typeface="Arial" panose="020B0604020202020204" pitchFamily="34" charset="0"/>
              </a:rPr>
              <a:t>Emissions from ships – IMO and EU</a:t>
            </a:r>
            <a:endParaRPr lang="it-IT" sz="2200" dirty="0">
              <a:latin typeface="Arial" panose="020B0604020202020204" pitchFamily="34" charset="0"/>
              <a:cs typeface="Arial" panose="020B0604020202020204" pitchFamily="34" charset="0"/>
            </a:endParaRPr>
          </a:p>
        </p:txBody>
      </p:sp>
      <p:sp>
        <p:nvSpPr>
          <p:cNvPr id="3" name="Text Placeholder 2">
            <a:extLst>
              <a:ext uri="{FF2B5EF4-FFF2-40B4-BE49-F238E27FC236}">
                <a16:creationId xmlns:a16="http://schemas.microsoft.com/office/drawing/2014/main" id="{653C679B-8B7E-43A4-0F12-426BFF4CD89A}"/>
              </a:ext>
            </a:extLst>
          </p:cNvPr>
          <p:cNvSpPr>
            <a:spLocks noGrp="1"/>
          </p:cNvSpPr>
          <p:nvPr>
            <p:ph type="body" sz="quarter" idx="12"/>
          </p:nvPr>
        </p:nvSpPr>
        <p:spPr/>
        <p:txBody>
          <a:bodyPr/>
          <a:lstStyle/>
          <a:p>
            <a:pPr>
              <a:lnSpc>
                <a:spcPct val="100000"/>
              </a:lnSpc>
            </a:pPr>
            <a:r>
              <a:rPr lang="en-US" sz="1600" b="0" i="0" dirty="0">
                <a:solidFill>
                  <a:srgbClr val="333333"/>
                </a:solidFill>
                <a:effectLst/>
                <a:latin typeface="Arial" panose="020B0604020202020204" pitchFamily="34" charset="0"/>
              </a:rPr>
              <a:t>In parallel to IMO, the EU objective of climate neutrality by 2050 will also require innovation in shipping, including the supply and use of sustainable climate neutral marine fuels as well as the associated port storage and bunkering infrastructures.</a:t>
            </a:r>
          </a:p>
          <a:p>
            <a:pPr>
              <a:lnSpc>
                <a:spcPct val="100000"/>
              </a:lnSpc>
            </a:pPr>
            <a:endParaRPr lang="en-US" sz="1600" b="0" i="0" dirty="0">
              <a:solidFill>
                <a:srgbClr val="333333"/>
              </a:solidFill>
              <a:effectLst/>
              <a:latin typeface="Arial" panose="020B0604020202020204" pitchFamily="34" charset="0"/>
            </a:endParaRPr>
          </a:p>
          <a:p>
            <a:pPr>
              <a:lnSpc>
                <a:spcPct val="100000"/>
              </a:lnSpc>
            </a:pPr>
            <a:r>
              <a:rPr lang="en-US" sz="1600" dirty="0">
                <a:solidFill>
                  <a:srgbClr val="333333"/>
                </a:solidFill>
                <a:latin typeface="Arial" panose="020B0604020202020204" pitchFamily="34" charset="0"/>
              </a:rPr>
              <a:t>In Europe, s</a:t>
            </a:r>
            <a:r>
              <a:rPr lang="en-US" sz="1600" b="0" i="0" dirty="0">
                <a:solidFill>
                  <a:srgbClr val="333333"/>
                </a:solidFill>
                <a:effectLst/>
                <a:latin typeface="Arial" panose="020B0604020202020204" pitchFamily="34" charset="0"/>
              </a:rPr>
              <a:t>hips in short sea shipping have generally an age of 30+ years and the average age of inland ships is 40+ years </a:t>
            </a:r>
            <a:r>
              <a:rPr lang="en-US" sz="1600" b="0" i="0" dirty="0">
                <a:solidFill>
                  <a:srgbClr val="333333"/>
                </a:solidFill>
                <a:effectLst/>
                <a:latin typeface="Arial" panose="020B0604020202020204" pitchFamily="34" charset="0"/>
                <a:sym typeface="Wingdings" panose="05000000000000000000" pitchFamily="2" charset="2"/>
              </a:rPr>
              <a:t> </a:t>
            </a:r>
            <a:r>
              <a:rPr lang="en-US" sz="1600" dirty="0">
                <a:solidFill>
                  <a:srgbClr val="333333"/>
                </a:solidFill>
                <a:latin typeface="Arial" panose="020B0604020202020204" pitchFamily="34" charset="0"/>
              </a:rPr>
              <a:t>enormous task of implementing urgent action</a:t>
            </a:r>
          </a:p>
          <a:p>
            <a:pPr>
              <a:lnSpc>
                <a:spcPct val="100000"/>
              </a:lnSpc>
            </a:pPr>
            <a:r>
              <a:rPr lang="en-US" sz="1600" b="0" i="0" dirty="0">
                <a:solidFill>
                  <a:srgbClr val="333333"/>
                </a:solidFill>
                <a:effectLst/>
                <a:latin typeface="Arial" panose="020B0604020202020204" pitchFamily="34" charset="0"/>
              </a:rPr>
              <a:t> [</a:t>
            </a:r>
            <a:r>
              <a:rPr lang="en-US" sz="1600" b="0" i="0" u="none" strike="noStrike" dirty="0">
                <a:effectLst/>
                <a:latin typeface="Arial" panose="020B0604020202020204" pitchFamily="34" charset="0"/>
                <a:hlinkClick r:id="rId2"/>
              </a:rPr>
              <a:t>https://cordis.europa.eu/project/id/285405</a:t>
            </a:r>
            <a:r>
              <a:rPr lang="en-US" sz="1600" b="0" i="0" dirty="0">
                <a:solidFill>
                  <a:srgbClr val="333333"/>
                </a:solidFill>
                <a:effectLst/>
                <a:latin typeface="Arial" panose="020B0604020202020204" pitchFamily="34" charset="0"/>
              </a:rPr>
              <a:t>,</a:t>
            </a:r>
            <a:r>
              <a:rPr lang="en-US" sz="1600" b="0" i="0" u="none" strike="noStrike" dirty="0">
                <a:effectLst/>
                <a:latin typeface="Arial" panose="020B0604020202020204" pitchFamily="34" charset="0"/>
                <a:hlinkClick r:id="rId3"/>
              </a:rPr>
              <a:t>https://www.forschungsinformationssystem.de/servlet/is/123471/</a:t>
            </a:r>
            <a:r>
              <a:rPr lang="en-US" sz="1600" b="0" i="0" dirty="0">
                <a:solidFill>
                  <a:srgbClr val="333333"/>
                </a:solidFill>
                <a:effectLst/>
                <a:latin typeface="Arial" panose="020B0604020202020204" pitchFamily="34" charset="0"/>
              </a:rPr>
              <a:t>]</a:t>
            </a:r>
          </a:p>
          <a:p>
            <a:pPr>
              <a:lnSpc>
                <a:spcPct val="100000"/>
              </a:lnSpc>
            </a:pPr>
            <a:endParaRPr lang="it-IT" sz="1600" dirty="0"/>
          </a:p>
        </p:txBody>
      </p:sp>
    </p:spTree>
    <p:extLst>
      <p:ext uri="{BB962C8B-B14F-4D97-AF65-F5344CB8AC3E}">
        <p14:creationId xmlns:p14="http://schemas.microsoft.com/office/powerpoint/2010/main" val="36137145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 name="Picture 192">
            <a:extLst>
              <a:ext uri="{FF2B5EF4-FFF2-40B4-BE49-F238E27FC236}">
                <a16:creationId xmlns:a16="http://schemas.microsoft.com/office/drawing/2014/main" id="{D2AC596D-5927-4FE4-BDB5-0BE0DDA21617}"/>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64571" y="2907587"/>
            <a:ext cx="8486225" cy="349437"/>
          </a:xfrm>
          <a:prstGeom prst="rect">
            <a:avLst/>
          </a:prstGeom>
        </p:spPr>
      </p:pic>
      <p:sp>
        <p:nvSpPr>
          <p:cNvPr id="195" name="Rectangle 194">
            <a:extLst>
              <a:ext uri="{FF2B5EF4-FFF2-40B4-BE49-F238E27FC236}">
                <a16:creationId xmlns:a16="http://schemas.microsoft.com/office/drawing/2014/main" id="{9672AE4C-0ABE-4F9E-848D-BEAFDAECEC04}"/>
              </a:ext>
            </a:extLst>
          </p:cNvPr>
          <p:cNvSpPr/>
          <p:nvPr/>
        </p:nvSpPr>
        <p:spPr>
          <a:xfrm>
            <a:off x="99245" y="2093601"/>
            <a:ext cx="1267947" cy="400110"/>
          </a:xfrm>
          <a:prstGeom prst="rect">
            <a:avLst/>
          </a:prstGeom>
        </p:spPr>
        <p:txBody>
          <a:bodyPr wrap="square">
            <a:spAutoFit/>
          </a:bodyPr>
          <a:lstStyle/>
          <a:p>
            <a:pPr algn="ctr"/>
            <a:r>
              <a:rPr lang="it-IT" sz="1000" dirty="0">
                <a:solidFill>
                  <a:schemeClr val="bg1">
                    <a:lumMod val="50000"/>
                  </a:schemeClr>
                </a:solidFill>
              </a:rPr>
              <a:t>Presentation of EU Green Deal</a:t>
            </a:r>
            <a:endParaRPr lang="en-IT" sz="1000" dirty="0">
              <a:solidFill>
                <a:schemeClr val="bg1">
                  <a:lumMod val="50000"/>
                </a:schemeClr>
              </a:solidFill>
            </a:endParaRPr>
          </a:p>
        </p:txBody>
      </p:sp>
      <p:cxnSp>
        <p:nvCxnSpPr>
          <p:cNvPr id="196" name="Straight Connector 195">
            <a:extLst>
              <a:ext uri="{FF2B5EF4-FFF2-40B4-BE49-F238E27FC236}">
                <a16:creationId xmlns:a16="http://schemas.microsoft.com/office/drawing/2014/main" id="{CCDF7718-1921-48D4-841A-83D6093D22DE}"/>
              </a:ext>
            </a:extLst>
          </p:cNvPr>
          <p:cNvCxnSpPr>
            <a:cxnSpLocks/>
          </p:cNvCxnSpPr>
          <p:nvPr/>
        </p:nvCxnSpPr>
        <p:spPr>
          <a:xfrm>
            <a:off x="419077" y="2103214"/>
            <a:ext cx="553724" cy="0"/>
          </a:xfrm>
          <a:prstGeom prst="line">
            <a:avLst/>
          </a:prstGeom>
          <a:ln w="19050">
            <a:solidFill>
              <a:srgbClr val="00C4FF"/>
            </a:solidFill>
            <a:prstDash val="solid"/>
          </a:ln>
          <a:effectLst/>
        </p:spPr>
        <p:style>
          <a:lnRef idx="2">
            <a:schemeClr val="accent1"/>
          </a:lnRef>
          <a:fillRef idx="0">
            <a:schemeClr val="accent1"/>
          </a:fillRef>
          <a:effectRef idx="1">
            <a:schemeClr val="accent1"/>
          </a:effectRef>
          <a:fontRef idx="minor">
            <a:schemeClr val="tx1"/>
          </a:fontRef>
        </p:style>
      </p:cxnSp>
      <p:sp>
        <p:nvSpPr>
          <p:cNvPr id="206" name="Text Placeholder 7">
            <a:extLst>
              <a:ext uri="{FF2B5EF4-FFF2-40B4-BE49-F238E27FC236}">
                <a16:creationId xmlns:a16="http://schemas.microsoft.com/office/drawing/2014/main" id="{6D265830-C2A3-46A7-8552-DB916DD60047}"/>
              </a:ext>
            </a:extLst>
          </p:cNvPr>
          <p:cNvSpPr txBox="1">
            <a:spLocks/>
          </p:cNvSpPr>
          <p:nvPr/>
        </p:nvSpPr>
        <p:spPr>
          <a:xfrm>
            <a:off x="3175923" y="2074627"/>
            <a:ext cx="703527" cy="220524"/>
          </a:xfrm>
          <a:prstGeom prst="rect">
            <a:avLst/>
          </a:prstGeom>
        </p:spPr>
        <p:txBody>
          <a:bodyPr vert="horz" anchor="ctr"/>
          <a:lstStyle>
            <a:lvl1pPr marL="0" indent="0" algn="l" defTabSz="342900" rtl="0" eaLnBrk="1" latinLnBrk="0" hangingPunct="1">
              <a:lnSpc>
                <a:spcPts val="1865"/>
              </a:lnSpc>
              <a:spcBef>
                <a:spcPts val="0"/>
              </a:spcBef>
              <a:spcAft>
                <a:spcPts val="600"/>
              </a:spcAft>
              <a:buFont typeface="Arial"/>
              <a:buNone/>
              <a:defRPr lang="it-IT" sz="1600" kern="1200" dirty="0" smtClean="0">
                <a:solidFill>
                  <a:srgbClr val="13294B"/>
                </a:solidFill>
                <a:latin typeface="Arial" panose="020B0604020202020204" pitchFamily="34" charset="0"/>
                <a:ea typeface="+mn-ea"/>
                <a:cs typeface="Arial" panose="020B0604020202020204" pitchFamily="34" charset="0"/>
              </a:defRPr>
            </a:lvl1pPr>
            <a:lvl2pPr marL="273844" indent="-273844" algn="l" defTabSz="457200" rtl="0" eaLnBrk="1" latinLnBrk="0" hangingPunct="1">
              <a:lnSpc>
                <a:spcPts val="1365"/>
              </a:lnSpc>
              <a:spcBef>
                <a:spcPts val="0"/>
              </a:spcBef>
              <a:spcAft>
                <a:spcPts val="450"/>
              </a:spcAft>
              <a:buFont typeface="Wingdings" panose="05000000000000000000" pitchFamily="2" charset="2"/>
              <a:buChar char="§"/>
              <a:tabLst/>
              <a:defRPr lang="it-IT" sz="1200" kern="1200" dirty="0" smtClean="0">
                <a:solidFill>
                  <a:schemeClr val="bg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lnSpc>
                <a:spcPts val="765"/>
              </a:lnSpc>
              <a:spcAft>
                <a:spcPts val="0"/>
              </a:spcAft>
            </a:pPr>
            <a:r>
              <a:rPr lang="en-GB" sz="1000" b="1" dirty="0"/>
              <a:t>2023</a:t>
            </a:r>
          </a:p>
        </p:txBody>
      </p:sp>
      <p:sp>
        <p:nvSpPr>
          <p:cNvPr id="208" name="Rectangle 207">
            <a:extLst>
              <a:ext uri="{FF2B5EF4-FFF2-40B4-BE49-F238E27FC236}">
                <a16:creationId xmlns:a16="http://schemas.microsoft.com/office/drawing/2014/main" id="{2F359BCF-79CA-4488-9AFF-F4FBCFCBEA91}"/>
              </a:ext>
            </a:extLst>
          </p:cNvPr>
          <p:cNvSpPr/>
          <p:nvPr/>
        </p:nvSpPr>
        <p:spPr>
          <a:xfrm>
            <a:off x="2958938" y="2281266"/>
            <a:ext cx="1051335" cy="328167"/>
          </a:xfrm>
          <a:prstGeom prst="rect">
            <a:avLst/>
          </a:prstGeom>
        </p:spPr>
        <p:txBody>
          <a:bodyPr wrap="square">
            <a:spAutoFit/>
          </a:bodyPr>
          <a:lstStyle/>
          <a:p>
            <a:pPr algn="ctr">
              <a:lnSpc>
                <a:spcPts val="860"/>
              </a:lnSpc>
            </a:pPr>
            <a:r>
              <a:rPr lang="en-GB" sz="1000" dirty="0">
                <a:solidFill>
                  <a:schemeClr val="bg1">
                    <a:lumMod val="50000"/>
                  </a:schemeClr>
                </a:solidFill>
              </a:rPr>
              <a:t>Review of Climate Law</a:t>
            </a:r>
          </a:p>
        </p:txBody>
      </p:sp>
      <p:cxnSp>
        <p:nvCxnSpPr>
          <p:cNvPr id="209" name="Straight Connector 208">
            <a:extLst>
              <a:ext uri="{FF2B5EF4-FFF2-40B4-BE49-F238E27FC236}">
                <a16:creationId xmlns:a16="http://schemas.microsoft.com/office/drawing/2014/main" id="{CA602486-9BBB-4F4A-91D8-1E7A645805C3}"/>
              </a:ext>
            </a:extLst>
          </p:cNvPr>
          <p:cNvCxnSpPr>
            <a:cxnSpLocks/>
          </p:cNvCxnSpPr>
          <p:nvPr/>
        </p:nvCxnSpPr>
        <p:spPr>
          <a:xfrm>
            <a:off x="3233734" y="2252622"/>
            <a:ext cx="553724" cy="0"/>
          </a:xfrm>
          <a:prstGeom prst="line">
            <a:avLst/>
          </a:prstGeom>
          <a:ln w="19050">
            <a:solidFill>
              <a:srgbClr val="00C4FF"/>
            </a:solidFill>
            <a:prstDash val="solid"/>
          </a:ln>
          <a:effectLst/>
        </p:spPr>
        <p:style>
          <a:lnRef idx="2">
            <a:schemeClr val="accent1"/>
          </a:lnRef>
          <a:fillRef idx="0">
            <a:schemeClr val="accent1"/>
          </a:fillRef>
          <a:effectRef idx="1">
            <a:schemeClr val="accent1"/>
          </a:effectRef>
          <a:fontRef idx="minor">
            <a:schemeClr val="tx1"/>
          </a:fontRef>
        </p:style>
      </p:cxnSp>
      <p:sp>
        <p:nvSpPr>
          <p:cNvPr id="211" name="Rectangle 210">
            <a:extLst>
              <a:ext uri="{FF2B5EF4-FFF2-40B4-BE49-F238E27FC236}">
                <a16:creationId xmlns:a16="http://schemas.microsoft.com/office/drawing/2014/main" id="{3D8048FF-9FC7-4154-95B8-BF3C98EEE9D7}"/>
              </a:ext>
            </a:extLst>
          </p:cNvPr>
          <p:cNvSpPr/>
          <p:nvPr/>
        </p:nvSpPr>
        <p:spPr>
          <a:xfrm>
            <a:off x="5959207" y="2206195"/>
            <a:ext cx="1367099" cy="400110"/>
          </a:xfrm>
          <a:prstGeom prst="rect">
            <a:avLst/>
          </a:prstGeom>
        </p:spPr>
        <p:txBody>
          <a:bodyPr wrap="square">
            <a:spAutoFit/>
          </a:bodyPr>
          <a:lstStyle/>
          <a:p>
            <a:pPr algn="ctr"/>
            <a:r>
              <a:rPr lang="en-GB" sz="1000" dirty="0">
                <a:solidFill>
                  <a:schemeClr val="bg1">
                    <a:lumMod val="50000"/>
                  </a:schemeClr>
                </a:solidFill>
              </a:rPr>
              <a:t>Possible new target set by the EC</a:t>
            </a:r>
          </a:p>
        </p:txBody>
      </p:sp>
      <p:cxnSp>
        <p:nvCxnSpPr>
          <p:cNvPr id="212" name="Straight Connector 211">
            <a:extLst>
              <a:ext uri="{FF2B5EF4-FFF2-40B4-BE49-F238E27FC236}">
                <a16:creationId xmlns:a16="http://schemas.microsoft.com/office/drawing/2014/main" id="{65CCA9FB-5B93-412C-9D02-2D3C8A6D54C9}"/>
              </a:ext>
            </a:extLst>
          </p:cNvPr>
          <p:cNvCxnSpPr>
            <a:cxnSpLocks/>
          </p:cNvCxnSpPr>
          <p:nvPr/>
        </p:nvCxnSpPr>
        <p:spPr>
          <a:xfrm>
            <a:off x="6360319" y="2205496"/>
            <a:ext cx="553724" cy="0"/>
          </a:xfrm>
          <a:prstGeom prst="line">
            <a:avLst/>
          </a:prstGeom>
          <a:ln w="19050">
            <a:solidFill>
              <a:srgbClr val="13294B"/>
            </a:solidFill>
            <a:prstDash val="solid"/>
          </a:ln>
          <a:effectLst/>
        </p:spPr>
        <p:style>
          <a:lnRef idx="2">
            <a:schemeClr val="accent1"/>
          </a:lnRef>
          <a:fillRef idx="0">
            <a:schemeClr val="accent1"/>
          </a:fillRef>
          <a:effectRef idx="1">
            <a:schemeClr val="accent1"/>
          </a:effectRef>
          <a:fontRef idx="minor">
            <a:schemeClr val="tx1"/>
          </a:fontRef>
        </p:style>
      </p:cxnSp>
      <p:sp>
        <p:nvSpPr>
          <p:cNvPr id="213" name="Text Placeholder 7">
            <a:extLst>
              <a:ext uri="{FF2B5EF4-FFF2-40B4-BE49-F238E27FC236}">
                <a16:creationId xmlns:a16="http://schemas.microsoft.com/office/drawing/2014/main" id="{96E06590-2C14-4DB4-AE74-22287DE9855C}"/>
              </a:ext>
            </a:extLst>
          </p:cNvPr>
          <p:cNvSpPr txBox="1">
            <a:spLocks/>
          </p:cNvSpPr>
          <p:nvPr/>
        </p:nvSpPr>
        <p:spPr>
          <a:xfrm>
            <a:off x="6283901" y="2018863"/>
            <a:ext cx="703527" cy="220524"/>
          </a:xfrm>
          <a:prstGeom prst="rect">
            <a:avLst/>
          </a:prstGeom>
        </p:spPr>
        <p:txBody>
          <a:bodyPr vert="horz" anchor="ctr"/>
          <a:lstStyle>
            <a:lvl1pPr marL="0" indent="0" algn="l" defTabSz="342900" rtl="0" eaLnBrk="1" latinLnBrk="0" hangingPunct="1">
              <a:lnSpc>
                <a:spcPts val="1865"/>
              </a:lnSpc>
              <a:spcBef>
                <a:spcPts val="0"/>
              </a:spcBef>
              <a:spcAft>
                <a:spcPts val="600"/>
              </a:spcAft>
              <a:buFont typeface="Arial"/>
              <a:buNone/>
              <a:defRPr lang="it-IT" sz="1600" kern="1200" dirty="0" smtClean="0">
                <a:solidFill>
                  <a:srgbClr val="13294B"/>
                </a:solidFill>
                <a:latin typeface="Arial" panose="020B0604020202020204" pitchFamily="34" charset="0"/>
                <a:ea typeface="+mn-ea"/>
                <a:cs typeface="Arial" panose="020B0604020202020204" pitchFamily="34" charset="0"/>
              </a:defRPr>
            </a:lvl1pPr>
            <a:lvl2pPr marL="273844" indent="-273844" algn="l" defTabSz="457200" rtl="0" eaLnBrk="1" latinLnBrk="0" hangingPunct="1">
              <a:lnSpc>
                <a:spcPts val="1365"/>
              </a:lnSpc>
              <a:spcBef>
                <a:spcPts val="0"/>
              </a:spcBef>
              <a:spcAft>
                <a:spcPts val="450"/>
              </a:spcAft>
              <a:buFont typeface="Wingdings" panose="05000000000000000000" pitchFamily="2" charset="2"/>
              <a:buChar char="§"/>
              <a:tabLst/>
              <a:defRPr lang="it-IT" sz="1200" kern="1200" dirty="0" smtClean="0">
                <a:solidFill>
                  <a:schemeClr val="bg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lnSpc>
                <a:spcPts val="765"/>
              </a:lnSpc>
              <a:spcAft>
                <a:spcPts val="0"/>
              </a:spcAft>
            </a:pPr>
            <a:r>
              <a:rPr lang="en-GB" sz="1000" b="1" dirty="0"/>
              <a:t>2040</a:t>
            </a:r>
          </a:p>
        </p:txBody>
      </p:sp>
      <p:sp>
        <p:nvSpPr>
          <p:cNvPr id="214" name="Text Placeholder 7">
            <a:extLst>
              <a:ext uri="{FF2B5EF4-FFF2-40B4-BE49-F238E27FC236}">
                <a16:creationId xmlns:a16="http://schemas.microsoft.com/office/drawing/2014/main" id="{11416432-8A23-4AF0-9FE9-4135D22E7D25}"/>
              </a:ext>
            </a:extLst>
          </p:cNvPr>
          <p:cNvSpPr txBox="1">
            <a:spLocks/>
          </p:cNvSpPr>
          <p:nvPr/>
        </p:nvSpPr>
        <p:spPr>
          <a:xfrm>
            <a:off x="5091228" y="1193521"/>
            <a:ext cx="703527" cy="220524"/>
          </a:xfrm>
          <a:prstGeom prst="rect">
            <a:avLst/>
          </a:prstGeom>
        </p:spPr>
        <p:txBody>
          <a:bodyPr vert="horz" anchor="ctr"/>
          <a:lstStyle>
            <a:lvl1pPr marL="0" indent="0" algn="l" defTabSz="342900" rtl="0" eaLnBrk="1" latinLnBrk="0" hangingPunct="1">
              <a:lnSpc>
                <a:spcPts val="1865"/>
              </a:lnSpc>
              <a:spcBef>
                <a:spcPts val="0"/>
              </a:spcBef>
              <a:spcAft>
                <a:spcPts val="600"/>
              </a:spcAft>
              <a:buFont typeface="Arial"/>
              <a:buNone/>
              <a:defRPr lang="it-IT" sz="1600" kern="1200" dirty="0" smtClean="0">
                <a:solidFill>
                  <a:srgbClr val="13294B"/>
                </a:solidFill>
                <a:latin typeface="Arial" panose="020B0604020202020204" pitchFamily="34" charset="0"/>
                <a:ea typeface="+mn-ea"/>
                <a:cs typeface="Arial" panose="020B0604020202020204" pitchFamily="34" charset="0"/>
              </a:defRPr>
            </a:lvl1pPr>
            <a:lvl2pPr marL="273844" indent="-273844" algn="l" defTabSz="457200" rtl="0" eaLnBrk="1" latinLnBrk="0" hangingPunct="1">
              <a:lnSpc>
                <a:spcPts val="1365"/>
              </a:lnSpc>
              <a:spcBef>
                <a:spcPts val="0"/>
              </a:spcBef>
              <a:spcAft>
                <a:spcPts val="450"/>
              </a:spcAft>
              <a:buFont typeface="Wingdings" panose="05000000000000000000" pitchFamily="2" charset="2"/>
              <a:buChar char="§"/>
              <a:tabLst/>
              <a:defRPr lang="it-IT" sz="1200" kern="1200" dirty="0" smtClean="0">
                <a:solidFill>
                  <a:schemeClr val="bg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lnSpc>
                <a:spcPts val="765"/>
              </a:lnSpc>
              <a:spcAft>
                <a:spcPts val="0"/>
              </a:spcAft>
            </a:pPr>
            <a:r>
              <a:rPr lang="en-GB" sz="1000" b="1" dirty="0"/>
              <a:t>2030</a:t>
            </a:r>
          </a:p>
        </p:txBody>
      </p:sp>
      <p:sp>
        <p:nvSpPr>
          <p:cNvPr id="215" name="Rectangle 214">
            <a:extLst>
              <a:ext uri="{FF2B5EF4-FFF2-40B4-BE49-F238E27FC236}">
                <a16:creationId xmlns:a16="http://schemas.microsoft.com/office/drawing/2014/main" id="{18564791-33E2-4F2E-A5FF-10097FB5AB0E}"/>
              </a:ext>
            </a:extLst>
          </p:cNvPr>
          <p:cNvSpPr/>
          <p:nvPr/>
        </p:nvSpPr>
        <p:spPr>
          <a:xfrm>
            <a:off x="4745424" y="1374433"/>
            <a:ext cx="1410127" cy="707886"/>
          </a:xfrm>
          <a:prstGeom prst="rect">
            <a:avLst/>
          </a:prstGeom>
        </p:spPr>
        <p:txBody>
          <a:bodyPr wrap="square">
            <a:spAutoFit/>
          </a:bodyPr>
          <a:lstStyle/>
          <a:p>
            <a:pPr algn="ctr"/>
            <a:r>
              <a:rPr lang="en-US" sz="1000" dirty="0">
                <a:solidFill>
                  <a:schemeClr val="bg1">
                    <a:lumMod val="50000"/>
                  </a:schemeClr>
                </a:solidFill>
              </a:rPr>
              <a:t>EU reduction of GHG emission by at least 55 % compared to 1990 levels by 2030</a:t>
            </a:r>
            <a:endParaRPr lang="en-IT" sz="1000" dirty="0">
              <a:solidFill>
                <a:schemeClr val="bg1">
                  <a:lumMod val="50000"/>
                </a:schemeClr>
              </a:solidFill>
            </a:endParaRPr>
          </a:p>
        </p:txBody>
      </p:sp>
      <p:cxnSp>
        <p:nvCxnSpPr>
          <p:cNvPr id="217" name="Straight Connector 216">
            <a:extLst>
              <a:ext uri="{FF2B5EF4-FFF2-40B4-BE49-F238E27FC236}">
                <a16:creationId xmlns:a16="http://schemas.microsoft.com/office/drawing/2014/main" id="{9249521A-F0E5-4A72-9649-395D508A156E}"/>
              </a:ext>
            </a:extLst>
          </p:cNvPr>
          <p:cNvCxnSpPr>
            <a:cxnSpLocks/>
          </p:cNvCxnSpPr>
          <p:nvPr/>
        </p:nvCxnSpPr>
        <p:spPr>
          <a:xfrm>
            <a:off x="5173626" y="1364553"/>
            <a:ext cx="553724" cy="0"/>
          </a:xfrm>
          <a:prstGeom prst="line">
            <a:avLst/>
          </a:prstGeom>
          <a:ln w="19050">
            <a:solidFill>
              <a:srgbClr val="00C4FF"/>
            </a:solidFill>
            <a:prstDash val="solid"/>
          </a:ln>
          <a:effectLst/>
        </p:spPr>
        <p:style>
          <a:lnRef idx="2">
            <a:schemeClr val="accent1"/>
          </a:lnRef>
          <a:fillRef idx="0">
            <a:schemeClr val="accent1"/>
          </a:fillRef>
          <a:effectRef idx="1">
            <a:schemeClr val="accent1"/>
          </a:effectRef>
          <a:fontRef idx="minor">
            <a:schemeClr val="tx1"/>
          </a:fontRef>
        </p:style>
      </p:cxnSp>
      <p:sp>
        <p:nvSpPr>
          <p:cNvPr id="218" name="Rectangle 217">
            <a:extLst>
              <a:ext uri="{FF2B5EF4-FFF2-40B4-BE49-F238E27FC236}">
                <a16:creationId xmlns:a16="http://schemas.microsoft.com/office/drawing/2014/main" id="{88917A77-0D95-4C8F-ABDF-E91EADD044BC}"/>
              </a:ext>
            </a:extLst>
          </p:cNvPr>
          <p:cNvSpPr/>
          <p:nvPr/>
        </p:nvSpPr>
        <p:spPr>
          <a:xfrm>
            <a:off x="7064069" y="1907359"/>
            <a:ext cx="1638861" cy="553998"/>
          </a:xfrm>
          <a:prstGeom prst="rect">
            <a:avLst/>
          </a:prstGeom>
        </p:spPr>
        <p:txBody>
          <a:bodyPr wrap="square">
            <a:spAutoFit/>
          </a:bodyPr>
          <a:lstStyle/>
          <a:p>
            <a:pPr algn="ctr"/>
            <a:r>
              <a:rPr lang="en-GB" sz="1000" dirty="0">
                <a:solidFill>
                  <a:schemeClr val="bg1">
                    <a:lumMod val="50000"/>
                  </a:schemeClr>
                </a:solidFill>
              </a:rPr>
              <a:t>EU carbon neutrality (90% reduction of emission due to transport)</a:t>
            </a:r>
          </a:p>
        </p:txBody>
      </p:sp>
      <p:cxnSp>
        <p:nvCxnSpPr>
          <p:cNvPr id="219" name="Straight Connector 218">
            <a:extLst>
              <a:ext uri="{FF2B5EF4-FFF2-40B4-BE49-F238E27FC236}">
                <a16:creationId xmlns:a16="http://schemas.microsoft.com/office/drawing/2014/main" id="{4D39D647-8A50-43B6-8F20-51C60FB8A4FA}"/>
              </a:ext>
            </a:extLst>
          </p:cNvPr>
          <p:cNvCxnSpPr>
            <a:cxnSpLocks/>
          </p:cNvCxnSpPr>
          <p:nvPr/>
        </p:nvCxnSpPr>
        <p:spPr>
          <a:xfrm>
            <a:off x="7600150" y="1862594"/>
            <a:ext cx="553724" cy="0"/>
          </a:xfrm>
          <a:prstGeom prst="line">
            <a:avLst/>
          </a:prstGeom>
          <a:ln w="19050">
            <a:solidFill>
              <a:srgbClr val="0076A5"/>
            </a:solidFill>
            <a:prstDash val="solid"/>
          </a:ln>
          <a:effectLst/>
        </p:spPr>
        <p:style>
          <a:lnRef idx="2">
            <a:schemeClr val="accent1"/>
          </a:lnRef>
          <a:fillRef idx="0">
            <a:schemeClr val="accent1"/>
          </a:fillRef>
          <a:effectRef idx="1">
            <a:schemeClr val="accent1"/>
          </a:effectRef>
          <a:fontRef idx="minor">
            <a:schemeClr val="tx1"/>
          </a:fontRef>
        </p:style>
      </p:cxnSp>
      <p:sp>
        <p:nvSpPr>
          <p:cNvPr id="220" name="Text Placeholder 7">
            <a:extLst>
              <a:ext uri="{FF2B5EF4-FFF2-40B4-BE49-F238E27FC236}">
                <a16:creationId xmlns:a16="http://schemas.microsoft.com/office/drawing/2014/main" id="{9D8C56BE-E9CB-45EB-A051-DF2550974872}"/>
              </a:ext>
            </a:extLst>
          </p:cNvPr>
          <p:cNvSpPr txBox="1">
            <a:spLocks/>
          </p:cNvSpPr>
          <p:nvPr/>
        </p:nvSpPr>
        <p:spPr>
          <a:xfrm>
            <a:off x="7527866" y="1684582"/>
            <a:ext cx="703527" cy="220524"/>
          </a:xfrm>
          <a:prstGeom prst="rect">
            <a:avLst/>
          </a:prstGeom>
        </p:spPr>
        <p:txBody>
          <a:bodyPr vert="horz" anchor="ctr"/>
          <a:lstStyle>
            <a:lvl1pPr marL="0" indent="0" algn="l" defTabSz="342900" rtl="0" eaLnBrk="1" latinLnBrk="0" hangingPunct="1">
              <a:lnSpc>
                <a:spcPts val="1865"/>
              </a:lnSpc>
              <a:spcBef>
                <a:spcPts val="0"/>
              </a:spcBef>
              <a:spcAft>
                <a:spcPts val="600"/>
              </a:spcAft>
              <a:buFont typeface="Arial"/>
              <a:buNone/>
              <a:defRPr lang="it-IT" sz="1600" kern="1200" dirty="0" smtClean="0">
                <a:solidFill>
                  <a:srgbClr val="13294B"/>
                </a:solidFill>
                <a:latin typeface="Arial" panose="020B0604020202020204" pitchFamily="34" charset="0"/>
                <a:ea typeface="+mn-ea"/>
                <a:cs typeface="Arial" panose="020B0604020202020204" pitchFamily="34" charset="0"/>
              </a:defRPr>
            </a:lvl1pPr>
            <a:lvl2pPr marL="273844" indent="-273844" algn="l" defTabSz="457200" rtl="0" eaLnBrk="1" latinLnBrk="0" hangingPunct="1">
              <a:lnSpc>
                <a:spcPts val="1365"/>
              </a:lnSpc>
              <a:spcBef>
                <a:spcPts val="0"/>
              </a:spcBef>
              <a:spcAft>
                <a:spcPts val="450"/>
              </a:spcAft>
              <a:buFont typeface="Wingdings" panose="05000000000000000000" pitchFamily="2" charset="2"/>
              <a:buChar char="§"/>
              <a:tabLst/>
              <a:defRPr lang="it-IT" sz="1200" kern="1200" dirty="0" smtClean="0">
                <a:solidFill>
                  <a:schemeClr val="bg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lnSpc>
                <a:spcPts val="765"/>
              </a:lnSpc>
              <a:spcAft>
                <a:spcPts val="0"/>
              </a:spcAft>
            </a:pPr>
            <a:r>
              <a:rPr lang="en-GB" sz="1000" b="1" dirty="0"/>
              <a:t>2050</a:t>
            </a:r>
          </a:p>
        </p:txBody>
      </p:sp>
      <p:pic>
        <p:nvPicPr>
          <p:cNvPr id="221" name="Picture 220" descr="Icon&#10;&#10;Description automatically generated">
            <a:extLst>
              <a:ext uri="{FF2B5EF4-FFF2-40B4-BE49-F238E27FC236}">
                <a16:creationId xmlns:a16="http://schemas.microsoft.com/office/drawing/2014/main" id="{F3CDF302-2011-4C7D-9007-C1EC54E83A7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80038" y="1582252"/>
            <a:ext cx="247080" cy="298795"/>
          </a:xfrm>
          <a:prstGeom prst="rect">
            <a:avLst/>
          </a:prstGeom>
        </p:spPr>
      </p:pic>
      <p:pic>
        <p:nvPicPr>
          <p:cNvPr id="223" name="Picture 222" descr="Icon&#10;&#10;Description automatically generated">
            <a:extLst>
              <a:ext uri="{FF2B5EF4-FFF2-40B4-BE49-F238E27FC236}">
                <a16:creationId xmlns:a16="http://schemas.microsoft.com/office/drawing/2014/main" id="{D3AE5165-7148-4A57-9AB3-5E7683AD1D4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60474" y="1725919"/>
            <a:ext cx="297798" cy="297798"/>
          </a:xfrm>
          <a:prstGeom prst="rect">
            <a:avLst/>
          </a:prstGeom>
        </p:spPr>
      </p:pic>
      <p:pic>
        <p:nvPicPr>
          <p:cNvPr id="225" name="Picture 224">
            <a:extLst>
              <a:ext uri="{FF2B5EF4-FFF2-40B4-BE49-F238E27FC236}">
                <a16:creationId xmlns:a16="http://schemas.microsoft.com/office/drawing/2014/main" id="{34485786-EC16-4D2D-B7D2-BEB8EA1A119C}"/>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467389" y="1666685"/>
            <a:ext cx="336550" cy="342900"/>
          </a:xfrm>
          <a:prstGeom prst="rect">
            <a:avLst/>
          </a:prstGeom>
        </p:spPr>
      </p:pic>
      <p:pic>
        <p:nvPicPr>
          <p:cNvPr id="226" name="Picture 225" descr="Icon&#10;&#10;Description automatically generated">
            <a:extLst>
              <a:ext uri="{FF2B5EF4-FFF2-40B4-BE49-F238E27FC236}">
                <a16:creationId xmlns:a16="http://schemas.microsoft.com/office/drawing/2014/main" id="{0306B2F4-A4C8-4EC6-9351-AF3E9DBE14D4}"/>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292651" y="873549"/>
            <a:ext cx="300679" cy="288652"/>
          </a:xfrm>
          <a:prstGeom prst="rect">
            <a:avLst/>
          </a:prstGeom>
        </p:spPr>
      </p:pic>
      <p:pic>
        <p:nvPicPr>
          <p:cNvPr id="227" name="Picture 226" descr="Icon&#10;&#10;Description automatically generated">
            <a:extLst>
              <a:ext uri="{FF2B5EF4-FFF2-40B4-BE49-F238E27FC236}">
                <a16:creationId xmlns:a16="http://schemas.microsoft.com/office/drawing/2014/main" id="{E9FDF7BA-F949-41FA-9288-D02A38D77E68}"/>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732216" y="1395377"/>
            <a:ext cx="289593" cy="289593"/>
          </a:xfrm>
          <a:prstGeom prst="rect">
            <a:avLst/>
          </a:prstGeom>
        </p:spPr>
      </p:pic>
      <p:sp>
        <p:nvSpPr>
          <p:cNvPr id="229" name="Text Placeholder 7">
            <a:extLst>
              <a:ext uri="{FF2B5EF4-FFF2-40B4-BE49-F238E27FC236}">
                <a16:creationId xmlns:a16="http://schemas.microsoft.com/office/drawing/2014/main" id="{4895503C-64F8-4CF7-897B-CF0E10165DE6}"/>
              </a:ext>
            </a:extLst>
          </p:cNvPr>
          <p:cNvSpPr txBox="1">
            <a:spLocks/>
          </p:cNvSpPr>
          <p:nvPr/>
        </p:nvSpPr>
        <p:spPr>
          <a:xfrm>
            <a:off x="369917" y="1927148"/>
            <a:ext cx="694708" cy="244003"/>
          </a:xfrm>
          <a:prstGeom prst="rect">
            <a:avLst/>
          </a:prstGeom>
        </p:spPr>
        <p:txBody>
          <a:bodyPr vert="horz" anchor="ctr"/>
          <a:lstStyle>
            <a:lvl1pPr marL="0" indent="0" algn="l" defTabSz="342900" rtl="0" eaLnBrk="1" latinLnBrk="0" hangingPunct="1">
              <a:lnSpc>
                <a:spcPts val="1865"/>
              </a:lnSpc>
              <a:spcBef>
                <a:spcPts val="0"/>
              </a:spcBef>
              <a:spcAft>
                <a:spcPts val="600"/>
              </a:spcAft>
              <a:buFont typeface="Arial"/>
              <a:buNone/>
              <a:defRPr lang="it-IT" sz="1600" kern="1200" dirty="0" smtClean="0">
                <a:solidFill>
                  <a:srgbClr val="13294B"/>
                </a:solidFill>
                <a:latin typeface="Arial" panose="020B0604020202020204" pitchFamily="34" charset="0"/>
                <a:ea typeface="+mn-ea"/>
                <a:cs typeface="Arial" panose="020B0604020202020204" pitchFamily="34" charset="0"/>
              </a:defRPr>
            </a:lvl1pPr>
            <a:lvl2pPr marL="273844" indent="-273844" algn="l" defTabSz="457200" rtl="0" eaLnBrk="1" latinLnBrk="0" hangingPunct="1">
              <a:lnSpc>
                <a:spcPts val="1365"/>
              </a:lnSpc>
              <a:spcBef>
                <a:spcPts val="0"/>
              </a:spcBef>
              <a:spcAft>
                <a:spcPts val="450"/>
              </a:spcAft>
              <a:buFont typeface="Wingdings" panose="05000000000000000000" pitchFamily="2" charset="2"/>
              <a:buChar char="§"/>
              <a:tabLst/>
              <a:defRPr lang="it-IT" sz="1200" kern="1200" dirty="0" smtClean="0">
                <a:solidFill>
                  <a:schemeClr val="bg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lnSpc>
                <a:spcPts val="765"/>
              </a:lnSpc>
              <a:spcAft>
                <a:spcPts val="0"/>
              </a:spcAft>
            </a:pPr>
            <a:r>
              <a:rPr lang="en-GB" sz="1000" b="1" dirty="0"/>
              <a:t>2019</a:t>
            </a:r>
          </a:p>
        </p:txBody>
      </p:sp>
      <p:sp>
        <p:nvSpPr>
          <p:cNvPr id="230" name="Text Placeholder 7">
            <a:extLst>
              <a:ext uri="{FF2B5EF4-FFF2-40B4-BE49-F238E27FC236}">
                <a16:creationId xmlns:a16="http://schemas.microsoft.com/office/drawing/2014/main" id="{0618765C-EAD7-4717-BCCD-E8A02E732DD8}"/>
              </a:ext>
            </a:extLst>
          </p:cNvPr>
          <p:cNvSpPr txBox="1">
            <a:spLocks/>
          </p:cNvSpPr>
          <p:nvPr/>
        </p:nvSpPr>
        <p:spPr>
          <a:xfrm>
            <a:off x="200406" y="2954296"/>
            <a:ext cx="694708" cy="244003"/>
          </a:xfrm>
          <a:prstGeom prst="rect">
            <a:avLst/>
          </a:prstGeom>
        </p:spPr>
        <p:txBody>
          <a:bodyPr vert="horz" anchor="ctr"/>
          <a:lstStyle>
            <a:lvl1pPr marL="0" indent="0" algn="l" defTabSz="342900" rtl="0" eaLnBrk="1" latinLnBrk="0" hangingPunct="1">
              <a:lnSpc>
                <a:spcPts val="1865"/>
              </a:lnSpc>
              <a:spcBef>
                <a:spcPts val="0"/>
              </a:spcBef>
              <a:spcAft>
                <a:spcPts val="600"/>
              </a:spcAft>
              <a:buFont typeface="Arial"/>
              <a:buNone/>
              <a:defRPr lang="it-IT" sz="1600" kern="1200" dirty="0" smtClean="0">
                <a:solidFill>
                  <a:srgbClr val="13294B"/>
                </a:solidFill>
                <a:latin typeface="Arial" panose="020B0604020202020204" pitchFamily="34" charset="0"/>
                <a:ea typeface="+mn-ea"/>
                <a:cs typeface="Arial" panose="020B0604020202020204" pitchFamily="34" charset="0"/>
              </a:defRPr>
            </a:lvl1pPr>
            <a:lvl2pPr marL="273844" indent="-273844" algn="l" defTabSz="457200" rtl="0" eaLnBrk="1" latinLnBrk="0" hangingPunct="1">
              <a:lnSpc>
                <a:spcPts val="1365"/>
              </a:lnSpc>
              <a:spcBef>
                <a:spcPts val="0"/>
              </a:spcBef>
              <a:spcAft>
                <a:spcPts val="450"/>
              </a:spcAft>
              <a:buFont typeface="Wingdings" panose="05000000000000000000" pitchFamily="2" charset="2"/>
              <a:buChar char="§"/>
              <a:tabLst/>
              <a:defRPr lang="it-IT" sz="1200" kern="1200" dirty="0" smtClean="0">
                <a:solidFill>
                  <a:schemeClr val="bg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lnSpc>
                <a:spcPts val="765"/>
              </a:lnSpc>
              <a:spcAft>
                <a:spcPts val="0"/>
              </a:spcAft>
            </a:pPr>
            <a:r>
              <a:rPr lang="en-GB" sz="800" b="1" dirty="0">
                <a:solidFill>
                  <a:schemeClr val="bg1"/>
                </a:solidFill>
              </a:rPr>
              <a:t>TIMELINE</a:t>
            </a:r>
          </a:p>
        </p:txBody>
      </p:sp>
      <p:sp>
        <p:nvSpPr>
          <p:cNvPr id="231" name="Oval 230">
            <a:extLst>
              <a:ext uri="{FF2B5EF4-FFF2-40B4-BE49-F238E27FC236}">
                <a16:creationId xmlns:a16="http://schemas.microsoft.com/office/drawing/2014/main" id="{A292A555-12AD-4199-A926-F6E2B9EE069A}"/>
              </a:ext>
            </a:extLst>
          </p:cNvPr>
          <p:cNvSpPr/>
          <p:nvPr/>
        </p:nvSpPr>
        <p:spPr>
          <a:xfrm>
            <a:off x="1156307" y="3017730"/>
            <a:ext cx="96381" cy="96381"/>
          </a:xfrm>
          <a:prstGeom prst="ellipse">
            <a:avLst/>
          </a:prstGeom>
          <a:no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T"/>
          </a:p>
        </p:txBody>
      </p:sp>
      <p:sp>
        <p:nvSpPr>
          <p:cNvPr id="232" name="Oval 231">
            <a:extLst>
              <a:ext uri="{FF2B5EF4-FFF2-40B4-BE49-F238E27FC236}">
                <a16:creationId xmlns:a16="http://schemas.microsoft.com/office/drawing/2014/main" id="{E7BB290B-0CE3-4943-B1EF-9CCEB36C0501}"/>
              </a:ext>
            </a:extLst>
          </p:cNvPr>
          <p:cNvSpPr/>
          <p:nvPr/>
        </p:nvSpPr>
        <p:spPr>
          <a:xfrm>
            <a:off x="1789640" y="3017730"/>
            <a:ext cx="96381" cy="96381"/>
          </a:xfrm>
          <a:prstGeom prst="ellipse">
            <a:avLst/>
          </a:prstGeom>
          <a:no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T"/>
          </a:p>
        </p:txBody>
      </p:sp>
      <p:sp>
        <p:nvSpPr>
          <p:cNvPr id="233" name="Oval 232">
            <a:extLst>
              <a:ext uri="{FF2B5EF4-FFF2-40B4-BE49-F238E27FC236}">
                <a16:creationId xmlns:a16="http://schemas.microsoft.com/office/drawing/2014/main" id="{2AEBA51F-D962-4DBA-BD5B-FD4430FDACDD}"/>
              </a:ext>
            </a:extLst>
          </p:cNvPr>
          <p:cNvSpPr/>
          <p:nvPr/>
        </p:nvSpPr>
        <p:spPr>
          <a:xfrm>
            <a:off x="2431768" y="3017730"/>
            <a:ext cx="96381" cy="96381"/>
          </a:xfrm>
          <a:prstGeom prst="ellipse">
            <a:avLst/>
          </a:prstGeom>
          <a:no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T"/>
          </a:p>
        </p:txBody>
      </p:sp>
      <p:sp>
        <p:nvSpPr>
          <p:cNvPr id="234" name="Oval 233">
            <a:extLst>
              <a:ext uri="{FF2B5EF4-FFF2-40B4-BE49-F238E27FC236}">
                <a16:creationId xmlns:a16="http://schemas.microsoft.com/office/drawing/2014/main" id="{53420A9A-8C16-4CE7-BF41-BC718428D6F2}"/>
              </a:ext>
            </a:extLst>
          </p:cNvPr>
          <p:cNvSpPr/>
          <p:nvPr/>
        </p:nvSpPr>
        <p:spPr>
          <a:xfrm>
            <a:off x="3081370" y="3017730"/>
            <a:ext cx="96381" cy="96381"/>
          </a:xfrm>
          <a:prstGeom prst="ellipse">
            <a:avLst/>
          </a:prstGeom>
          <a:no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T"/>
          </a:p>
        </p:txBody>
      </p:sp>
      <p:sp>
        <p:nvSpPr>
          <p:cNvPr id="235" name="Oval 234">
            <a:extLst>
              <a:ext uri="{FF2B5EF4-FFF2-40B4-BE49-F238E27FC236}">
                <a16:creationId xmlns:a16="http://schemas.microsoft.com/office/drawing/2014/main" id="{468C5B84-3564-422E-BDD9-7F6F6B3F4FF3}"/>
              </a:ext>
            </a:extLst>
          </p:cNvPr>
          <p:cNvSpPr/>
          <p:nvPr/>
        </p:nvSpPr>
        <p:spPr>
          <a:xfrm>
            <a:off x="3734323" y="3017730"/>
            <a:ext cx="96381" cy="96381"/>
          </a:xfrm>
          <a:prstGeom prst="ellipse">
            <a:avLst/>
          </a:prstGeom>
          <a:no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T"/>
          </a:p>
        </p:txBody>
      </p:sp>
      <p:sp>
        <p:nvSpPr>
          <p:cNvPr id="236" name="Oval 235">
            <a:extLst>
              <a:ext uri="{FF2B5EF4-FFF2-40B4-BE49-F238E27FC236}">
                <a16:creationId xmlns:a16="http://schemas.microsoft.com/office/drawing/2014/main" id="{4075FDA1-961C-47E0-AB7A-3162A7C57F4F}"/>
              </a:ext>
            </a:extLst>
          </p:cNvPr>
          <p:cNvSpPr/>
          <p:nvPr/>
        </p:nvSpPr>
        <p:spPr>
          <a:xfrm>
            <a:off x="4373099" y="3017730"/>
            <a:ext cx="96381" cy="96381"/>
          </a:xfrm>
          <a:prstGeom prst="ellipse">
            <a:avLst/>
          </a:prstGeom>
          <a:no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T"/>
          </a:p>
        </p:txBody>
      </p:sp>
      <p:sp>
        <p:nvSpPr>
          <p:cNvPr id="237" name="Oval 236">
            <a:extLst>
              <a:ext uri="{FF2B5EF4-FFF2-40B4-BE49-F238E27FC236}">
                <a16:creationId xmlns:a16="http://schemas.microsoft.com/office/drawing/2014/main" id="{937C84ED-63CC-4E7F-8FEE-F3F0A3DCF29B}"/>
              </a:ext>
            </a:extLst>
          </p:cNvPr>
          <p:cNvSpPr/>
          <p:nvPr/>
        </p:nvSpPr>
        <p:spPr>
          <a:xfrm>
            <a:off x="5019722" y="3017730"/>
            <a:ext cx="96381" cy="96381"/>
          </a:xfrm>
          <a:prstGeom prst="ellipse">
            <a:avLst/>
          </a:prstGeom>
          <a:no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T"/>
          </a:p>
        </p:txBody>
      </p:sp>
      <p:sp>
        <p:nvSpPr>
          <p:cNvPr id="238" name="Oval 237">
            <a:extLst>
              <a:ext uri="{FF2B5EF4-FFF2-40B4-BE49-F238E27FC236}">
                <a16:creationId xmlns:a16="http://schemas.microsoft.com/office/drawing/2014/main" id="{4A42F1F7-DB2F-486A-BF6B-E272AE45A323}"/>
              </a:ext>
            </a:extLst>
          </p:cNvPr>
          <p:cNvSpPr/>
          <p:nvPr/>
        </p:nvSpPr>
        <p:spPr>
          <a:xfrm>
            <a:off x="5693611" y="3017730"/>
            <a:ext cx="96381" cy="96381"/>
          </a:xfrm>
          <a:prstGeom prst="ellipse">
            <a:avLst/>
          </a:prstGeom>
          <a:no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T"/>
          </a:p>
        </p:txBody>
      </p:sp>
      <p:sp>
        <p:nvSpPr>
          <p:cNvPr id="239" name="Oval 238">
            <a:extLst>
              <a:ext uri="{FF2B5EF4-FFF2-40B4-BE49-F238E27FC236}">
                <a16:creationId xmlns:a16="http://schemas.microsoft.com/office/drawing/2014/main" id="{B05D6B51-7FE3-49FC-908A-B448E58DA20C}"/>
              </a:ext>
            </a:extLst>
          </p:cNvPr>
          <p:cNvSpPr/>
          <p:nvPr/>
        </p:nvSpPr>
        <p:spPr>
          <a:xfrm>
            <a:off x="6313613" y="3017730"/>
            <a:ext cx="96381" cy="96381"/>
          </a:xfrm>
          <a:prstGeom prst="ellipse">
            <a:avLst/>
          </a:prstGeom>
          <a:no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T"/>
          </a:p>
        </p:txBody>
      </p:sp>
      <p:sp>
        <p:nvSpPr>
          <p:cNvPr id="240" name="Oval 239">
            <a:extLst>
              <a:ext uri="{FF2B5EF4-FFF2-40B4-BE49-F238E27FC236}">
                <a16:creationId xmlns:a16="http://schemas.microsoft.com/office/drawing/2014/main" id="{A385941D-086B-4C1D-B61F-0FA333B39CC3}"/>
              </a:ext>
            </a:extLst>
          </p:cNvPr>
          <p:cNvSpPr/>
          <p:nvPr/>
        </p:nvSpPr>
        <p:spPr>
          <a:xfrm>
            <a:off x="6962267" y="3017730"/>
            <a:ext cx="96381" cy="96381"/>
          </a:xfrm>
          <a:prstGeom prst="ellipse">
            <a:avLst/>
          </a:prstGeom>
          <a:no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T"/>
          </a:p>
        </p:txBody>
      </p:sp>
      <p:sp>
        <p:nvSpPr>
          <p:cNvPr id="241" name="Oval 240">
            <a:extLst>
              <a:ext uri="{FF2B5EF4-FFF2-40B4-BE49-F238E27FC236}">
                <a16:creationId xmlns:a16="http://schemas.microsoft.com/office/drawing/2014/main" id="{B624F82C-8266-4EB4-BF21-482863CA028F}"/>
              </a:ext>
            </a:extLst>
          </p:cNvPr>
          <p:cNvSpPr/>
          <p:nvPr/>
        </p:nvSpPr>
        <p:spPr>
          <a:xfrm>
            <a:off x="7588004" y="3017730"/>
            <a:ext cx="96381" cy="96381"/>
          </a:xfrm>
          <a:prstGeom prst="ellipse">
            <a:avLst/>
          </a:prstGeom>
          <a:no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T"/>
          </a:p>
        </p:txBody>
      </p:sp>
      <p:cxnSp>
        <p:nvCxnSpPr>
          <p:cNvPr id="243" name="Elbow Connector 5">
            <a:extLst>
              <a:ext uri="{FF2B5EF4-FFF2-40B4-BE49-F238E27FC236}">
                <a16:creationId xmlns:a16="http://schemas.microsoft.com/office/drawing/2014/main" id="{6382A956-75F7-4BD9-9C86-D44BE512D571}"/>
              </a:ext>
            </a:extLst>
          </p:cNvPr>
          <p:cNvCxnSpPr>
            <a:cxnSpLocks/>
          </p:cNvCxnSpPr>
          <p:nvPr/>
        </p:nvCxnSpPr>
        <p:spPr>
          <a:xfrm rot="16200000" flipV="1">
            <a:off x="2269421" y="2732472"/>
            <a:ext cx="440722" cy="2928"/>
          </a:xfrm>
          <a:prstGeom prst="bentConnector3">
            <a:avLst>
              <a:gd name="adj1" fmla="val 50000"/>
            </a:avLst>
          </a:prstGeom>
          <a:ln w="19050">
            <a:solidFill>
              <a:srgbClr val="13294B"/>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245" name="Elbow Connector 15">
            <a:extLst>
              <a:ext uri="{FF2B5EF4-FFF2-40B4-BE49-F238E27FC236}">
                <a16:creationId xmlns:a16="http://schemas.microsoft.com/office/drawing/2014/main" id="{65E4B8FF-58D2-4D31-8551-75EA85C2FFB4}"/>
              </a:ext>
            </a:extLst>
          </p:cNvPr>
          <p:cNvCxnSpPr>
            <a:stCxn id="231" idx="7"/>
            <a:endCxn id="195" idx="2"/>
          </p:cNvCxnSpPr>
          <p:nvPr/>
        </p:nvCxnSpPr>
        <p:spPr>
          <a:xfrm rot="16200000" flipV="1">
            <a:off x="716829" y="2510101"/>
            <a:ext cx="538134" cy="505354"/>
          </a:xfrm>
          <a:prstGeom prst="bentConnector3">
            <a:avLst>
              <a:gd name="adj1" fmla="val 50000"/>
            </a:avLst>
          </a:prstGeom>
          <a:ln>
            <a:solidFill>
              <a:srgbClr val="13294B"/>
            </a:solidFill>
            <a:prstDash val="sysDot"/>
          </a:ln>
        </p:spPr>
        <p:style>
          <a:lnRef idx="2">
            <a:schemeClr val="accent1"/>
          </a:lnRef>
          <a:fillRef idx="0">
            <a:schemeClr val="accent1"/>
          </a:fillRef>
          <a:effectRef idx="1">
            <a:schemeClr val="accent1"/>
          </a:effectRef>
          <a:fontRef idx="minor">
            <a:schemeClr val="tx1"/>
          </a:fontRef>
        </p:style>
      </p:cxnSp>
      <p:cxnSp>
        <p:nvCxnSpPr>
          <p:cNvPr id="247" name="Elbow Connector 45">
            <a:extLst>
              <a:ext uri="{FF2B5EF4-FFF2-40B4-BE49-F238E27FC236}">
                <a16:creationId xmlns:a16="http://schemas.microsoft.com/office/drawing/2014/main" id="{10BAABCE-F4F0-4B68-8705-624A1C9CA1C9}"/>
              </a:ext>
            </a:extLst>
          </p:cNvPr>
          <p:cNvCxnSpPr>
            <a:stCxn id="218" idx="2"/>
          </p:cNvCxnSpPr>
          <p:nvPr/>
        </p:nvCxnSpPr>
        <p:spPr>
          <a:xfrm rot="5400000">
            <a:off x="7497392" y="2593455"/>
            <a:ext cx="518206" cy="254011"/>
          </a:xfrm>
          <a:prstGeom prst="bentConnector3">
            <a:avLst>
              <a:gd name="adj1" fmla="val 50000"/>
            </a:avLst>
          </a:prstGeom>
          <a:ln>
            <a:solidFill>
              <a:srgbClr val="13294B"/>
            </a:solidFill>
            <a:prstDash val="sysDot"/>
          </a:ln>
        </p:spPr>
        <p:style>
          <a:lnRef idx="2">
            <a:schemeClr val="accent1"/>
          </a:lnRef>
          <a:fillRef idx="0">
            <a:schemeClr val="accent1"/>
          </a:fillRef>
          <a:effectRef idx="1">
            <a:schemeClr val="accent1"/>
          </a:effectRef>
          <a:fontRef idx="minor">
            <a:schemeClr val="tx1"/>
          </a:fontRef>
        </p:style>
      </p:cxnSp>
      <p:sp>
        <p:nvSpPr>
          <p:cNvPr id="3" name="Text Placeholder 1">
            <a:extLst>
              <a:ext uri="{FF2B5EF4-FFF2-40B4-BE49-F238E27FC236}">
                <a16:creationId xmlns:a16="http://schemas.microsoft.com/office/drawing/2014/main" id="{18B7F36B-9791-F2D5-4C95-6614EC9237A1}"/>
              </a:ext>
            </a:extLst>
          </p:cNvPr>
          <p:cNvSpPr txBox="1">
            <a:spLocks/>
          </p:cNvSpPr>
          <p:nvPr/>
        </p:nvSpPr>
        <p:spPr>
          <a:xfrm>
            <a:off x="369917" y="67036"/>
            <a:ext cx="8565934" cy="738188"/>
          </a:xfrm>
          <a:prstGeom prst="rect">
            <a:avLst/>
          </a:prstGeom>
        </p:spPr>
        <p:txBody>
          <a:bodyPr vert="horz" anchor="b"/>
          <a:lstStyle>
            <a:lvl1pPr marL="0" indent="0" algn="l" defTabSz="609570" rtl="0" eaLnBrk="1" fontAlgn="base" latinLnBrk="0" hangingPunct="1">
              <a:spcBef>
                <a:spcPct val="0"/>
              </a:spcBef>
              <a:spcAft>
                <a:spcPct val="0"/>
              </a:spcAft>
              <a:buFont typeface="Arial"/>
              <a:buNone/>
              <a:defRPr lang="it-IT" sz="3200" b="1" kern="1200" dirty="0" smtClean="0">
                <a:solidFill>
                  <a:srgbClr val="13294B"/>
                </a:solidFill>
                <a:latin typeface="+mj-lt"/>
                <a:ea typeface="+mj-ea"/>
                <a:cs typeface="+mj-cs"/>
              </a:defRPr>
            </a:lvl1pPr>
            <a:lvl2pPr marL="990550" indent="-380981" algn="l" defTabSz="609570" rtl="0" eaLnBrk="1" latinLnBrk="0" hangingPunct="1">
              <a:spcBef>
                <a:spcPct val="20000"/>
              </a:spcBef>
              <a:buFont typeface="Arial"/>
              <a:buChar char="–"/>
              <a:defRPr sz="3733" kern="1200">
                <a:solidFill>
                  <a:schemeClr val="tx1"/>
                </a:solidFill>
                <a:latin typeface="+mn-lt"/>
                <a:ea typeface="+mn-ea"/>
                <a:cs typeface="+mn-cs"/>
              </a:defRPr>
            </a:lvl2pPr>
            <a:lvl3pPr marL="1523925" indent="-304784" algn="l" defTabSz="609570" rtl="0" eaLnBrk="1" latinLnBrk="0" hangingPunct="1">
              <a:spcBef>
                <a:spcPct val="20000"/>
              </a:spcBef>
              <a:buFont typeface="Arial"/>
              <a:buChar char="•"/>
              <a:defRPr sz="3200" kern="1200">
                <a:solidFill>
                  <a:schemeClr val="tx1"/>
                </a:solidFill>
                <a:latin typeface="+mn-lt"/>
                <a:ea typeface="+mn-ea"/>
                <a:cs typeface="+mn-cs"/>
              </a:defRPr>
            </a:lvl3pPr>
            <a:lvl4pPr marL="2133493" indent="-304784" algn="l" defTabSz="609570" rtl="0" eaLnBrk="1" latinLnBrk="0" hangingPunct="1">
              <a:spcBef>
                <a:spcPct val="20000"/>
              </a:spcBef>
              <a:buFont typeface="Arial"/>
              <a:buChar char="–"/>
              <a:defRPr sz="2667" kern="1200">
                <a:solidFill>
                  <a:schemeClr val="tx1"/>
                </a:solidFill>
                <a:latin typeface="+mn-lt"/>
                <a:ea typeface="+mn-ea"/>
                <a:cs typeface="+mn-cs"/>
              </a:defRPr>
            </a:lvl4pPr>
            <a:lvl5pPr marL="2743062" indent="-304784" algn="l" defTabSz="609570" rtl="0" eaLnBrk="1" latinLnBrk="0" hangingPunct="1">
              <a:spcBef>
                <a:spcPct val="20000"/>
              </a:spcBef>
              <a:buFont typeface="Arial"/>
              <a:buChar char="»"/>
              <a:defRPr sz="2667" kern="1200">
                <a:solidFill>
                  <a:schemeClr val="tx1"/>
                </a:solidFill>
                <a:latin typeface="+mn-lt"/>
                <a:ea typeface="+mn-ea"/>
                <a:cs typeface="+mn-cs"/>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2"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a:lstStyle>
          <a:p>
            <a:pPr defTabSz="457178">
              <a:defRPr/>
            </a:pPr>
            <a:r>
              <a:rPr lang="it-IT" sz="2400" dirty="0">
                <a:latin typeface="Arial" panose="020B0604020202020204" pitchFamily="34" charset="0"/>
                <a:cs typeface="Arial" panose="020B0604020202020204" pitchFamily="34" charset="0"/>
              </a:rPr>
              <a:t>EU Strategy – EU </a:t>
            </a:r>
            <a:r>
              <a:rPr lang="en-US" sz="2400" dirty="0">
                <a:solidFill>
                  <a:schemeClr val="tx1"/>
                </a:solidFill>
                <a:latin typeface="Arial" panose="020B0604020202020204" pitchFamily="34" charset="0"/>
                <a:cs typeface="Arial" panose="020B0604020202020204" pitchFamily="34" charset="0"/>
              </a:rPr>
              <a:t>Regulatory Framework</a:t>
            </a:r>
            <a:endParaRPr lang="en-NL" sz="2400" dirty="0">
              <a:solidFill>
                <a:schemeClr val="tx1"/>
              </a:solidFill>
              <a:latin typeface="Arial" panose="020B0604020202020204" pitchFamily="34" charset="0"/>
              <a:cs typeface="Arial" panose="020B0604020202020204" pitchFamily="34" charset="0"/>
            </a:endParaRPr>
          </a:p>
        </p:txBody>
      </p:sp>
      <p:sp>
        <p:nvSpPr>
          <p:cNvPr id="251" name="Text Placeholder 7">
            <a:extLst>
              <a:ext uri="{FF2B5EF4-FFF2-40B4-BE49-F238E27FC236}">
                <a16:creationId xmlns:a16="http://schemas.microsoft.com/office/drawing/2014/main" id="{CEBE8644-D7E5-E54A-CD5E-4DF5D7A1A333}"/>
              </a:ext>
            </a:extLst>
          </p:cNvPr>
          <p:cNvSpPr txBox="1">
            <a:spLocks/>
          </p:cNvSpPr>
          <p:nvPr/>
        </p:nvSpPr>
        <p:spPr>
          <a:xfrm>
            <a:off x="2251558" y="3596033"/>
            <a:ext cx="866792" cy="220524"/>
          </a:xfrm>
          <a:prstGeom prst="rect">
            <a:avLst/>
          </a:prstGeom>
        </p:spPr>
        <p:txBody>
          <a:bodyPr vert="horz" anchor="ctr"/>
          <a:lstStyle>
            <a:lvl1pPr marL="0" indent="0" algn="l" defTabSz="342900" rtl="0" eaLnBrk="1" latinLnBrk="0" hangingPunct="1">
              <a:lnSpc>
                <a:spcPts val="1865"/>
              </a:lnSpc>
              <a:spcBef>
                <a:spcPts val="0"/>
              </a:spcBef>
              <a:spcAft>
                <a:spcPts val="600"/>
              </a:spcAft>
              <a:buFont typeface="Arial"/>
              <a:buNone/>
              <a:defRPr lang="it-IT" sz="1600" kern="1200" dirty="0" smtClean="0">
                <a:solidFill>
                  <a:srgbClr val="13294B"/>
                </a:solidFill>
                <a:latin typeface="Arial" panose="020B0604020202020204" pitchFamily="34" charset="0"/>
                <a:ea typeface="+mn-ea"/>
                <a:cs typeface="Arial" panose="020B0604020202020204" pitchFamily="34" charset="0"/>
              </a:defRPr>
            </a:lvl1pPr>
            <a:lvl2pPr marL="273844" indent="-273844" algn="l" defTabSz="457200" rtl="0" eaLnBrk="1" latinLnBrk="0" hangingPunct="1">
              <a:lnSpc>
                <a:spcPts val="1365"/>
              </a:lnSpc>
              <a:spcBef>
                <a:spcPts val="0"/>
              </a:spcBef>
              <a:spcAft>
                <a:spcPts val="450"/>
              </a:spcAft>
              <a:buFont typeface="Wingdings" panose="05000000000000000000" pitchFamily="2" charset="2"/>
              <a:buChar char="§"/>
              <a:tabLst/>
              <a:defRPr lang="it-IT" sz="1200" kern="1200" dirty="0" smtClean="0">
                <a:solidFill>
                  <a:schemeClr val="bg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lnSpc>
                <a:spcPts val="765"/>
              </a:lnSpc>
              <a:spcAft>
                <a:spcPts val="0"/>
              </a:spcAft>
            </a:pPr>
            <a:r>
              <a:rPr lang="en-GB" sz="1000" b="1" dirty="0"/>
              <a:t>1 Jan. 2024</a:t>
            </a:r>
          </a:p>
        </p:txBody>
      </p:sp>
      <p:sp>
        <p:nvSpPr>
          <p:cNvPr id="253" name="Rectangle 252">
            <a:extLst>
              <a:ext uri="{FF2B5EF4-FFF2-40B4-BE49-F238E27FC236}">
                <a16:creationId xmlns:a16="http://schemas.microsoft.com/office/drawing/2014/main" id="{EE16D7C9-557C-BA1B-4FDF-8A301C8F240A}"/>
              </a:ext>
            </a:extLst>
          </p:cNvPr>
          <p:cNvSpPr/>
          <p:nvPr/>
        </p:nvSpPr>
        <p:spPr>
          <a:xfrm>
            <a:off x="2179288" y="3786146"/>
            <a:ext cx="1198997" cy="853952"/>
          </a:xfrm>
          <a:prstGeom prst="rect">
            <a:avLst/>
          </a:prstGeom>
        </p:spPr>
        <p:txBody>
          <a:bodyPr wrap="square">
            <a:spAutoFit/>
          </a:bodyPr>
          <a:lstStyle/>
          <a:p>
            <a:pPr marL="69056" indent="-69056">
              <a:lnSpc>
                <a:spcPts val="860"/>
              </a:lnSpc>
              <a:spcAft>
                <a:spcPts val="450"/>
              </a:spcAft>
              <a:buFont typeface="Arial" panose="020B0604020202020204" pitchFamily="34" charset="0"/>
              <a:buChar char="•"/>
            </a:pPr>
            <a:r>
              <a:rPr lang="en-GB" sz="1000" b="1" dirty="0">
                <a:solidFill>
                  <a:schemeClr val="bg1">
                    <a:lumMod val="50000"/>
                  </a:schemeClr>
                </a:solidFill>
              </a:rPr>
              <a:t>MRV </a:t>
            </a:r>
            <a:r>
              <a:rPr lang="en-GB" sz="1000" dirty="0">
                <a:solidFill>
                  <a:schemeClr val="bg1">
                    <a:lumMod val="50000"/>
                  </a:schemeClr>
                </a:solidFill>
              </a:rPr>
              <a:t>C</a:t>
            </a:r>
            <a:r>
              <a:rPr lang="en-GB" sz="1000" baseline="-25000" dirty="0">
                <a:solidFill>
                  <a:schemeClr val="bg1">
                    <a:lumMod val="50000"/>
                  </a:schemeClr>
                </a:solidFill>
              </a:rPr>
              <a:t>2</a:t>
            </a:r>
            <a:r>
              <a:rPr lang="en-GB" sz="1000" dirty="0">
                <a:solidFill>
                  <a:schemeClr val="bg1">
                    <a:lumMod val="50000"/>
                  </a:schemeClr>
                </a:solidFill>
              </a:rPr>
              <a:t>O, CH</a:t>
            </a:r>
            <a:r>
              <a:rPr lang="en-GB" sz="1000" baseline="-25000" dirty="0">
                <a:solidFill>
                  <a:schemeClr val="bg1">
                    <a:lumMod val="50000"/>
                  </a:schemeClr>
                </a:solidFill>
              </a:rPr>
              <a:t>4</a:t>
            </a:r>
            <a:r>
              <a:rPr lang="en-GB" sz="1000" dirty="0">
                <a:solidFill>
                  <a:schemeClr val="bg1">
                    <a:lumMod val="50000"/>
                  </a:schemeClr>
                </a:solidFill>
              </a:rPr>
              <a:t>, N</a:t>
            </a:r>
            <a:r>
              <a:rPr lang="en-GB" sz="1000" baseline="-25000" dirty="0">
                <a:solidFill>
                  <a:schemeClr val="bg1">
                    <a:lumMod val="50000"/>
                  </a:schemeClr>
                </a:solidFill>
              </a:rPr>
              <a:t>2</a:t>
            </a:r>
            <a:r>
              <a:rPr lang="en-GB" sz="1000" dirty="0">
                <a:solidFill>
                  <a:schemeClr val="bg1">
                    <a:lumMod val="50000"/>
                  </a:schemeClr>
                </a:solidFill>
              </a:rPr>
              <a:t>O</a:t>
            </a:r>
          </a:p>
          <a:p>
            <a:pPr marL="69056" indent="-69056">
              <a:lnSpc>
                <a:spcPts val="860"/>
              </a:lnSpc>
              <a:buFont typeface="Arial" panose="020B0604020202020204" pitchFamily="34" charset="0"/>
              <a:buChar char="•"/>
            </a:pPr>
            <a:r>
              <a:rPr lang="en-GB" sz="1000" b="1" dirty="0">
                <a:solidFill>
                  <a:schemeClr val="bg1">
                    <a:lumMod val="50000"/>
                  </a:schemeClr>
                </a:solidFill>
              </a:rPr>
              <a:t>ETS </a:t>
            </a:r>
            <a:r>
              <a:rPr lang="en-GB" sz="1000" dirty="0">
                <a:solidFill>
                  <a:schemeClr val="bg1">
                    <a:lumMod val="50000"/>
                  </a:schemeClr>
                </a:solidFill>
              </a:rPr>
              <a:t>ships ≥ 5.000GT</a:t>
            </a:r>
          </a:p>
          <a:p>
            <a:pPr marL="69056">
              <a:lnSpc>
                <a:spcPts val="860"/>
              </a:lnSpc>
            </a:pPr>
            <a:r>
              <a:rPr lang="en-GB" sz="1000" dirty="0">
                <a:solidFill>
                  <a:schemeClr val="bg1">
                    <a:lumMod val="50000"/>
                  </a:schemeClr>
                </a:solidFill>
              </a:rPr>
              <a:t>(</a:t>
            </a:r>
            <a:r>
              <a:rPr lang="en-GB" sz="1000" b="1" dirty="0">
                <a:solidFill>
                  <a:schemeClr val="bg1">
                    <a:lumMod val="50000"/>
                  </a:schemeClr>
                </a:solidFill>
              </a:rPr>
              <a:t>EUA 40% </a:t>
            </a:r>
            <a:r>
              <a:rPr lang="en-GB" sz="1000" dirty="0">
                <a:solidFill>
                  <a:schemeClr val="bg1">
                    <a:lumMod val="50000"/>
                  </a:schemeClr>
                </a:solidFill>
              </a:rPr>
              <a:t>of emissions)</a:t>
            </a:r>
          </a:p>
        </p:txBody>
      </p:sp>
      <p:cxnSp>
        <p:nvCxnSpPr>
          <p:cNvPr id="254" name="Straight Connector 253">
            <a:extLst>
              <a:ext uri="{FF2B5EF4-FFF2-40B4-BE49-F238E27FC236}">
                <a16:creationId xmlns:a16="http://schemas.microsoft.com/office/drawing/2014/main" id="{A1629B80-97D3-1722-F065-2C87029FA2CB}"/>
              </a:ext>
            </a:extLst>
          </p:cNvPr>
          <p:cNvCxnSpPr>
            <a:cxnSpLocks/>
          </p:cNvCxnSpPr>
          <p:nvPr/>
        </p:nvCxnSpPr>
        <p:spPr>
          <a:xfrm>
            <a:off x="2481337" y="3775783"/>
            <a:ext cx="553724" cy="0"/>
          </a:xfrm>
          <a:prstGeom prst="line">
            <a:avLst/>
          </a:prstGeom>
          <a:ln w="19050">
            <a:solidFill>
              <a:srgbClr val="00C4FF"/>
            </a:solidFill>
            <a:prstDash val="solid"/>
          </a:ln>
          <a:effectLst/>
        </p:spPr>
        <p:style>
          <a:lnRef idx="2">
            <a:schemeClr val="accent1"/>
          </a:lnRef>
          <a:fillRef idx="0">
            <a:schemeClr val="accent1"/>
          </a:fillRef>
          <a:effectRef idx="1">
            <a:schemeClr val="accent1"/>
          </a:effectRef>
          <a:fontRef idx="minor">
            <a:schemeClr val="tx1"/>
          </a:fontRef>
        </p:style>
      </p:cxnSp>
      <p:sp>
        <p:nvSpPr>
          <p:cNvPr id="192" name="Rectangle 191">
            <a:extLst>
              <a:ext uri="{FF2B5EF4-FFF2-40B4-BE49-F238E27FC236}">
                <a16:creationId xmlns:a16="http://schemas.microsoft.com/office/drawing/2014/main" id="{3109BAD3-DF3B-2B52-528B-12A251931D3A}"/>
              </a:ext>
            </a:extLst>
          </p:cNvPr>
          <p:cNvSpPr/>
          <p:nvPr/>
        </p:nvSpPr>
        <p:spPr>
          <a:xfrm>
            <a:off x="4869604" y="3833326"/>
            <a:ext cx="1595101" cy="861774"/>
          </a:xfrm>
          <a:prstGeom prst="rect">
            <a:avLst/>
          </a:prstGeom>
        </p:spPr>
        <p:txBody>
          <a:bodyPr wrap="square">
            <a:spAutoFit/>
          </a:bodyPr>
          <a:lstStyle/>
          <a:p>
            <a:r>
              <a:rPr lang="en-GB" sz="1000" b="1" dirty="0">
                <a:solidFill>
                  <a:schemeClr val="bg1">
                    <a:lumMod val="50000"/>
                  </a:schemeClr>
                </a:solidFill>
              </a:rPr>
              <a:t>ETS </a:t>
            </a:r>
            <a:r>
              <a:rPr lang="en-GB" sz="1000" dirty="0">
                <a:solidFill>
                  <a:schemeClr val="bg1">
                    <a:lumMod val="50000"/>
                  </a:schemeClr>
                </a:solidFill>
              </a:rPr>
              <a:t>ships ≥ 5.000GT </a:t>
            </a:r>
          </a:p>
          <a:p>
            <a:r>
              <a:rPr lang="en-GB" sz="1000" dirty="0">
                <a:solidFill>
                  <a:schemeClr val="bg1">
                    <a:lumMod val="50000"/>
                  </a:schemeClr>
                </a:solidFill>
              </a:rPr>
              <a:t>(</a:t>
            </a:r>
            <a:r>
              <a:rPr lang="en-GB" sz="1000" b="1" dirty="0">
                <a:solidFill>
                  <a:schemeClr val="bg1">
                    <a:lumMod val="50000"/>
                  </a:schemeClr>
                </a:solidFill>
              </a:rPr>
              <a:t>EUA 100% </a:t>
            </a:r>
            <a:r>
              <a:rPr lang="en-GB" sz="1000" dirty="0">
                <a:solidFill>
                  <a:schemeClr val="bg1">
                    <a:lumMod val="50000"/>
                  </a:schemeClr>
                </a:solidFill>
              </a:rPr>
              <a:t>of emissions)</a:t>
            </a:r>
            <a:r>
              <a:rPr lang="en-GB" sz="1000" b="1" dirty="0">
                <a:solidFill>
                  <a:schemeClr val="bg1">
                    <a:lumMod val="50000"/>
                  </a:schemeClr>
                </a:solidFill>
              </a:rPr>
              <a:t> </a:t>
            </a:r>
            <a:r>
              <a:rPr lang="en-GB" sz="1000" dirty="0">
                <a:solidFill>
                  <a:schemeClr val="bg1">
                    <a:lumMod val="50000"/>
                  </a:schemeClr>
                </a:solidFill>
              </a:rPr>
              <a:t>Commission Report to decide whether to lower the threshold to 400GT </a:t>
            </a:r>
          </a:p>
        </p:txBody>
      </p:sp>
      <p:cxnSp>
        <p:nvCxnSpPr>
          <p:cNvPr id="194" name="Straight Connector 193">
            <a:extLst>
              <a:ext uri="{FF2B5EF4-FFF2-40B4-BE49-F238E27FC236}">
                <a16:creationId xmlns:a16="http://schemas.microsoft.com/office/drawing/2014/main" id="{6419E704-9A77-CF05-320F-0755D69B63A9}"/>
              </a:ext>
            </a:extLst>
          </p:cNvPr>
          <p:cNvCxnSpPr>
            <a:cxnSpLocks/>
          </p:cNvCxnSpPr>
          <p:nvPr/>
        </p:nvCxnSpPr>
        <p:spPr>
          <a:xfrm>
            <a:off x="5091228" y="3850129"/>
            <a:ext cx="553724" cy="0"/>
          </a:xfrm>
          <a:prstGeom prst="line">
            <a:avLst/>
          </a:prstGeom>
          <a:ln w="19050">
            <a:solidFill>
              <a:srgbClr val="00C4FF"/>
            </a:solidFill>
            <a:prstDash val="solid"/>
          </a:ln>
          <a:effectLst/>
        </p:spPr>
        <p:style>
          <a:lnRef idx="2">
            <a:schemeClr val="accent1"/>
          </a:lnRef>
          <a:fillRef idx="0">
            <a:schemeClr val="accent1"/>
          </a:fillRef>
          <a:effectRef idx="1">
            <a:schemeClr val="accent1"/>
          </a:effectRef>
          <a:fontRef idx="minor">
            <a:schemeClr val="tx1"/>
          </a:fontRef>
        </p:style>
      </p:cxnSp>
      <p:sp>
        <p:nvSpPr>
          <p:cNvPr id="203" name="Text Placeholder 7">
            <a:extLst>
              <a:ext uri="{FF2B5EF4-FFF2-40B4-BE49-F238E27FC236}">
                <a16:creationId xmlns:a16="http://schemas.microsoft.com/office/drawing/2014/main" id="{79A5F84F-B2A0-E420-6F8C-F2D70E04B096}"/>
              </a:ext>
            </a:extLst>
          </p:cNvPr>
          <p:cNvSpPr txBox="1">
            <a:spLocks/>
          </p:cNvSpPr>
          <p:nvPr/>
        </p:nvSpPr>
        <p:spPr>
          <a:xfrm>
            <a:off x="4862043" y="3655509"/>
            <a:ext cx="969789" cy="265271"/>
          </a:xfrm>
          <a:prstGeom prst="rect">
            <a:avLst/>
          </a:prstGeom>
        </p:spPr>
        <p:txBody>
          <a:bodyPr vert="horz" anchor="ctr"/>
          <a:lstStyle>
            <a:lvl1pPr marL="0" indent="0" algn="l" defTabSz="342900" rtl="0" eaLnBrk="1" latinLnBrk="0" hangingPunct="1">
              <a:lnSpc>
                <a:spcPts val="1865"/>
              </a:lnSpc>
              <a:spcBef>
                <a:spcPts val="0"/>
              </a:spcBef>
              <a:spcAft>
                <a:spcPts val="600"/>
              </a:spcAft>
              <a:buFont typeface="Arial"/>
              <a:buNone/>
              <a:defRPr lang="it-IT" sz="1600" kern="1200" dirty="0" smtClean="0">
                <a:solidFill>
                  <a:srgbClr val="13294B"/>
                </a:solidFill>
                <a:latin typeface="Arial" panose="020B0604020202020204" pitchFamily="34" charset="0"/>
                <a:ea typeface="+mn-ea"/>
                <a:cs typeface="Arial" panose="020B0604020202020204" pitchFamily="34" charset="0"/>
              </a:defRPr>
            </a:lvl1pPr>
            <a:lvl2pPr marL="273844" indent="-273844" algn="l" defTabSz="457200" rtl="0" eaLnBrk="1" latinLnBrk="0" hangingPunct="1">
              <a:lnSpc>
                <a:spcPts val="1365"/>
              </a:lnSpc>
              <a:spcBef>
                <a:spcPts val="0"/>
              </a:spcBef>
              <a:spcAft>
                <a:spcPts val="450"/>
              </a:spcAft>
              <a:buFont typeface="Wingdings" panose="05000000000000000000" pitchFamily="2" charset="2"/>
              <a:buChar char="§"/>
              <a:tabLst/>
              <a:defRPr lang="it-IT" sz="1200" kern="1200" dirty="0" smtClean="0">
                <a:solidFill>
                  <a:schemeClr val="bg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lnSpc>
                <a:spcPts val="765"/>
              </a:lnSpc>
              <a:spcAft>
                <a:spcPts val="0"/>
              </a:spcAft>
            </a:pPr>
            <a:r>
              <a:rPr lang="en-GB" sz="1000" b="1" dirty="0"/>
              <a:t>1 Jan. 2026</a:t>
            </a:r>
          </a:p>
        </p:txBody>
      </p:sp>
      <p:sp>
        <p:nvSpPr>
          <p:cNvPr id="204" name="Text Placeholder 7">
            <a:extLst>
              <a:ext uri="{FF2B5EF4-FFF2-40B4-BE49-F238E27FC236}">
                <a16:creationId xmlns:a16="http://schemas.microsoft.com/office/drawing/2014/main" id="{CF287DEA-9CA9-3CD1-BF6D-041A713B9B68}"/>
              </a:ext>
            </a:extLst>
          </p:cNvPr>
          <p:cNvSpPr txBox="1">
            <a:spLocks/>
          </p:cNvSpPr>
          <p:nvPr/>
        </p:nvSpPr>
        <p:spPr>
          <a:xfrm>
            <a:off x="3504993" y="3929656"/>
            <a:ext cx="866791" cy="164963"/>
          </a:xfrm>
          <a:prstGeom prst="rect">
            <a:avLst/>
          </a:prstGeom>
        </p:spPr>
        <p:txBody>
          <a:bodyPr vert="horz" anchor="ctr"/>
          <a:lstStyle>
            <a:lvl1pPr marL="0" indent="0" algn="l" defTabSz="342900" rtl="0" eaLnBrk="1" latinLnBrk="0" hangingPunct="1">
              <a:lnSpc>
                <a:spcPts val="1865"/>
              </a:lnSpc>
              <a:spcBef>
                <a:spcPts val="0"/>
              </a:spcBef>
              <a:spcAft>
                <a:spcPts val="600"/>
              </a:spcAft>
              <a:buFont typeface="Arial"/>
              <a:buNone/>
              <a:defRPr lang="it-IT" sz="1600" kern="1200" dirty="0" smtClean="0">
                <a:solidFill>
                  <a:srgbClr val="13294B"/>
                </a:solidFill>
                <a:latin typeface="Arial" panose="020B0604020202020204" pitchFamily="34" charset="0"/>
                <a:ea typeface="+mn-ea"/>
                <a:cs typeface="Arial" panose="020B0604020202020204" pitchFamily="34" charset="0"/>
              </a:defRPr>
            </a:lvl1pPr>
            <a:lvl2pPr marL="273844" indent="-273844" algn="l" defTabSz="457200" rtl="0" eaLnBrk="1" latinLnBrk="0" hangingPunct="1">
              <a:lnSpc>
                <a:spcPts val="1365"/>
              </a:lnSpc>
              <a:spcBef>
                <a:spcPts val="0"/>
              </a:spcBef>
              <a:spcAft>
                <a:spcPts val="450"/>
              </a:spcAft>
              <a:buFont typeface="Wingdings" panose="05000000000000000000" pitchFamily="2" charset="2"/>
              <a:buChar char="§"/>
              <a:tabLst/>
              <a:defRPr lang="it-IT" sz="1200" kern="1200" dirty="0" smtClean="0">
                <a:solidFill>
                  <a:schemeClr val="bg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lnSpc>
                <a:spcPts val="765"/>
              </a:lnSpc>
              <a:spcAft>
                <a:spcPts val="0"/>
              </a:spcAft>
            </a:pPr>
            <a:r>
              <a:rPr lang="en-GB" sz="1000" b="1" dirty="0"/>
              <a:t>1 Jan. 2025</a:t>
            </a:r>
          </a:p>
        </p:txBody>
      </p:sp>
      <p:sp>
        <p:nvSpPr>
          <p:cNvPr id="205" name="Rectangle 204">
            <a:extLst>
              <a:ext uri="{FF2B5EF4-FFF2-40B4-BE49-F238E27FC236}">
                <a16:creationId xmlns:a16="http://schemas.microsoft.com/office/drawing/2014/main" id="{79DEA3E3-401D-F7B2-817E-6EBF554752CC}"/>
              </a:ext>
            </a:extLst>
          </p:cNvPr>
          <p:cNvSpPr/>
          <p:nvPr/>
        </p:nvSpPr>
        <p:spPr>
          <a:xfrm>
            <a:off x="3240498" y="4103176"/>
            <a:ext cx="1779224" cy="990015"/>
          </a:xfrm>
          <a:prstGeom prst="rect">
            <a:avLst/>
          </a:prstGeom>
        </p:spPr>
        <p:txBody>
          <a:bodyPr wrap="square">
            <a:spAutoFit/>
          </a:bodyPr>
          <a:lstStyle/>
          <a:p>
            <a:pPr marL="70247" indent="-70247">
              <a:buFont typeface="Arial" panose="020B0604020202020204" pitchFamily="34" charset="0"/>
              <a:buChar char="•"/>
            </a:pPr>
            <a:r>
              <a:rPr lang="en-US" sz="1000" b="1" dirty="0">
                <a:solidFill>
                  <a:schemeClr val="bg1">
                    <a:lumMod val="50000"/>
                  </a:schemeClr>
                </a:solidFill>
              </a:rPr>
              <a:t>MRV </a:t>
            </a:r>
            <a:r>
              <a:rPr lang="en-US" sz="1000" dirty="0">
                <a:solidFill>
                  <a:schemeClr val="bg1">
                    <a:lumMod val="50000"/>
                  </a:schemeClr>
                </a:solidFill>
              </a:rPr>
              <a:t>GC 400≤ GT≤5.000</a:t>
            </a:r>
          </a:p>
          <a:p>
            <a:pPr marL="70247">
              <a:spcAft>
                <a:spcPts val="450"/>
              </a:spcAft>
            </a:pPr>
            <a:r>
              <a:rPr lang="en-US" sz="1000" dirty="0">
                <a:solidFill>
                  <a:schemeClr val="bg1">
                    <a:lumMod val="50000"/>
                  </a:schemeClr>
                </a:solidFill>
              </a:rPr>
              <a:t>Offshore ships ≥ 400GT</a:t>
            </a:r>
          </a:p>
          <a:p>
            <a:pPr marL="70247" indent="-70247">
              <a:spcAft>
                <a:spcPts val="450"/>
              </a:spcAft>
              <a:buFont typeface="Arial" panose="020B0604020202020204" pitchFamily="34" charset="0"/>
              <a:buChar char="•"/>
            </a:pPr>
            <a:r>
              <a:rPr lang="en-US" sz="1000" b="1" dirty="0">
                <a:solidFill>
                  <a:schemeClr val="bg1">
                    <a:lumMod val="50000"/>
                  </a:schemeClr>
                </a:solidFill>
              </a:rPr>
              <a:t>ETS </a:t>
            </a:r>
            <a:r>
              <a:rPr lang="en-US" sz="1000" dirty="0">
                <a:solidFill>
                  <a:schemeClr val="bg1">
                    <a:lumMod val="50000"/>
                  </a:schemeClr>
                </a:solidFill>
              </a:rPr>
              <a:t>ships </a:t>
            </a:r>
            <a:r>
              <a:rPr lang="en-GB" sz="1000" dirty="0">
                <a:solidFill>
                  <a:schemeClr val="bg1">
                    <a:lumMod val="50000"/>
                  </a:schemeClr>
                </a:solidFill>
              </a:rPr>
              <a:t>≥ 5.000GT (</a:t>
            </a:r>
            <a:r>
              <a:rPr lang="en-GB" sz="1000" b="1" dirty="0">
                <a:solidFill>
                  <a:schemeClr val="bg1">
                    <a:lumMod val="50000"/>
                  </a:schemeClr>
                </a:solidFill>
              </a:rPr>
              <a:t>EUA 70% </a:t>
            </a:r>
            <a:r>
              <a:rPr lang="en-GB" sz="1000" dirty="0">
                <a:solidFill>
                  <a:schemeClr val="bg1">
                    <a:lumMod val="50000"/>
                  </a:schemeClr>
                </a:solidFill>
              </a:rPr>
              <a:t>of emissions)</a:t>
            </a:r>
          </a:p>
          <a:p>
            <a:pPr marL="70247" indent="-70247">
              <a:spcAft>
                <a:spcPts val="450"/>
              </a:spcAft>
              <a:buFont typeface="Arial" panose="020B0604020202020204" pitchFamily="34" charset="0"/>
              <a:buChar char="•"/>
            </a:pPr>
            <a:r>
              <a:rPr lang="en-US" sz="1000" b="1" dirty="0" err="1">
                <a:solidFill>
                  <a:schemeClr val="bg1">
                    <a:lumMod val="50000"/>
                  </a:schemeClr>
                </a:solidFill>
              </a:rPr>
              <a:t>FuelEU</a:t>
            </a:r>
            <a:r>
              <a:rPr lang="en-US" sz="1000" b="1" dirty="0">
                <a:solidFill>
                  <a:schemeClr val="bg1">
                    <a:lumMod val="50000"/>
                  </a:schemeClr>
                </a:solidFill>
              </a:rPr>
              <a:t> </a:t>
            </a:r>
            <a:r>
              <a:rPr lang="en-US" sz="1000" dirty="0">
                <a:solidFill>
                  <a:schemeClr val="bg1">
                    <a:lumMod val="50000"/>
                  </a:schemeClr>
                </a:solidFill>
              </a:rPr>
              <a:t>ships</a:t>
            </a:r>
            <a:r>
              <a:rPr lang="en-GB" sz="1000" dirty="0">
                <a:solidFill>
                  <a:schemeClr val="bg1">
                    <a:lumMod val="50000"/>
                  </a:schemeClr>
                </a:solidFill>
              </a:rPr>
              <a:t> ≥ 5.000GT</a:t>
            </a:r>
            <a:r>
              <a:rPr lang="en-US" sz="1000" dirty="0">
                <a:solidFill>
                  <a:schemeClr val="bg1">
                    <a:lumMod val="50000"/>
                  </a:schemeClr>
                </a:solidFill>
              </a:rPr>
              <a:t> </a:t>
            </a:r>
            <a:endParaRPr lang="en-IT" sz="1000" dirty="0">
              <a:solidFill>
                <a:schemeClr val="bg1">
                  <a:lumMod val="50000"/>
                </a:schemeClr>
              </a:solidFill>
            </a:endParaRPr>
          </a:p>
        </p:txBody>
      </p:sp>
      <p:cxnSp>
        <p:nvCxnSpPr>
          <p:cNvPr id="257" name="Straight Connector 256">
            <a:extLst>
              <a:ext uri="{FF2B5EF4-FFF2-40B4-BE49-F238E27FC236}">
                <a16:creationId xmlns:a16="http://schemas.microsoft.com/office/drawing/2014/main" id="{F426530B-6D1F-A8AB-CD77-0C1E42D76D9E}"/>
              </a:ext>
            </a:extLst>
          </p:cNvPr>
          <p:cNvCxnSpPr>
            <a:cxnSpLocks/>
          </p:cNvCxnSpPr>
          <p:nvPr/>
        </p:nvCxnSpPr>
        <p:spPr>
          <a:xfrm>
            <a:off x="3657350" y="4075082"/>
            <a:ext cx="553724" cy="0"/>
          </a:xfrm>
          <a:prstGeom prst="line">
            <a:avLst/>
          </a:prstGeom>
          <a:ln w="19050">
            <a:solidFill>
              <a:srgbClr val="00C4FF"/>
            </a:solidFill>
            <a:prstDash val="solid"/>
          </a:ln>
          <a:effectLst/>
        </p:spPr>
        <p:style>
          <a:lnRef idx="2">
            <a:schemeClr val="accent1"/>
          </a:lnRef>
          <a:fillRef idx="0">
            <a:schemeClr val="accent1"/>
          </a:fillRef>
          <a:effectRef idx="1">
            <a:schemeClr val="accent1"/>
          </a:effectRef>
          <a:fontRef idx="minor">
            <a:schemeClr val="tx1"/>
          </a:fontRef>
        </p:style>
      </p:cxnSp>
      <p:sp>
        <p:nvSpPr>
          <p:cNvPr id="258" name="Rectangle 257">
            <a:extLst>
              <a:ext uri="{FF2B5EF4-FFF2-40B4-BE49-F238E27FC236}">
                <a16:creationId xmlns:a16="http://schemas.microsoft.com/office/drawing/2014/main" id="{564A1FBD-F761-DD45-406B-2A418AEF6561}"/>
              </a:ext>
            </a:extLst>
          </p:cNvPr>
          <p:cNvSpPr/>
          <p:nvPr/>
        </p:nvSpPr>
        <p:spPr>
          <a:xfrm>
            <a:off x="6397394" y="3819928"/>
            <a:ext cx="1230221" cy="400110"/>
          </a:xfrm>
          <a:prstGeom prst="rect">
            <a:avLst/>
          </a:prstGeom>
        </p:spPr>
        <p:txBody>
          <a:bodyPr wrap="square">
            <a:spAutoFit/>
          </a:bodyPr>
          <a:lstStyle/>
          <a:p>
            <a:pPr algn="ctr"/>
            <a:r>
              <a:rPr lang="en-GB" sz="1000" b="1" dirty="0">
                <a:solidFill>
                  <a:schemeClr val="bg1">
                    <a:lumMod val="50000"/>
                  </a:schemeClr>
                </a:solidFill>
              </a:rPr>
              <a:t>ETS </a:t>
            </a:r>
            <a:r>
              <a:rPr lang="en-GB" sz="1000" dirty="0">
                <a:solidFill>
                  <a:schemeClr val="bg1">
                    <a:lumMod val="50000"/>
                  </a:schemeClr>
                </a:solidFill>
              </a:rPr>
              <a:t>for offshore ships ≥ 5.000GT </a:t>
            </a:r>
          </a:p>
        </p:txBody>
      </p:sp>
      <p:cxnSp>
        <p:nvCxnSpPr>
          <p:cNvPr id="259" name="Straight Connector 258">
            <a:extLst>
              <a:ext uri="{FF2B5EF4-FFF2-40B4-BE49-F238E27FC236}">
                <a16:creationId xmlns:a16="http://schemas.microsoft.com/office/drawing/2014/main" id="{ECE492FF-26F0-75ED-E999-197DFD8A2B22}"/>
              </a:ext>
            </a:extLst>
          </p:cNvPr>
          <p:cNvCxnSpPr>
            <a:cxnSpLocks/>
          </p:cNvCxnSpPr>
          <p:nvPr/>
        </p:nvCxnSpPr>
        <p:spPr>
          <a:xfrm>
            <a:off x="6620605" y="3809288"/>
            <a:ext cx="553724" cy="0"/>
          </a:xfrm>
          <a:prstGeom prst="line">
            <a:avLst/>
          </a:prstGeom>
          <a:ln w="19050">
            <a:solidFill>
              <a:srgbClr val="00C4FF"/>
            </a:solidFill>
            <a:prstDash val="solid"/>
          </a:ln>
          <a:effectLst/>
        </p:spPr>
        <p:style>
          <a:lnRef idx="2">
            <a:schemeClr val="accent1"/>
          </a:lnRef>
          <a:fillRef idx="0">
            <a:schemeClr val="accent1"/>
          </a:fillRef>
          <a:effectRef idx="1">
            <a:schemeClr val="accent1"/>
          </a:effectRef>
          <a:fontRef idx="minor">
            <a:schemeClr val="tx1"/>
          </a:fontRef>
        </p:style>
      </p:cxnSp>
      <p:sp>
        <p:nvSpPr>
          <p:cNvPr id="260" name="Text Placeholder 7">
            <a:extLst>
              <a:ext uri="{FF2B5EF4-FFF2-40B4-BE49-F238E27FC236}">
                <a16:creationId xmlns:a16="http://schemas.microsoft.com/office/drawing/2014/main" id="{A5097F2A-C933-80E9-32A9-92AC710D689E}"/>
              </a:ext>
            </a:extLst>
          </p:cNvPr>
          <p:cNvSpPr txBox="1">
            <a:spLocks/>
          </p:cNvSpPr>
          <p:nvPr/>
        </p:nvSpPr>
        <p:spPr>
          <a:xfrm>
            <a:off x="6447074" y="3631276"/>
            <a:ext cx="910860" cy="220524"/>
          </a:xfrm>
          <a:prstGeom prst="rect">
            <a:avLst/>
          </a:prstGeom>
        </p:spPr>
        <p:txBody>
          <a:bodyPr vert="horz" anchor="ctr"/>
          <a:lstStyle>
            <a:lvl1pPr marL="0" indent="0" algn="l" defTabSz="342900" rtl="0" eaLnBrk="1" latinLnBrk="0" hangingPunct="1">
              <a:lnSpc>
                <a:spcPts val="1865"/>
              </a:lnSpc>
              <a:spcBef>
                <a:spcPts val="0"/>
              </a:spcBef>
              <a:spcAft>
                <a:spcPts val="600"/>
              </a:spcAft>
              <a:buFont typeface="Arial"/>
              <a:buNone/>
              <a:defRPr lang="it-IT" sz="1600" kern="1200" dirty="0" smtClean="0">
                <a:solidFill>
                  <a:srgbClr val="13294B"/>
                </a:solidFill>
                <a:latin typeface="Arial" panose="020B0604020202020204" pitchFamily="34" charset="0"/>
                <a:ea typeface="+mn-ea"/>
                <a:cs typeface="Arial" panose="020B0604020202020204" pitchFamily="34" charset="0"/>
              </a:defRPr>
            </a:lvl1pPr>
            <a:lvl2pPr marL="273844" indent="-273844" algn="l" defTabSz="457200" rtl="0" eaLnBrk="1" latinLnBrk="0" hangingPunct="1">
              <a:lnSpc>
                <a:spcPts val="1365"/>
              </a:lnSpc>
              <a:spcBef>
                <a:spcPts val="0"/>
              </a:spcBef>
              <a:spcAft>
                <a:spcPts val="450"/>
              </a:spcAft>
              <a:buFont typeface="Wingdings" panose="05000000000000000000" pitchFamily="2" charset="2"/>
              <a:buChar char="§"/>
              <a:tabLst/>
              <a:defRPr lang="it-IT" sz="1200" kern="1200" dirty="0" smtClean="0">
                <a:solidFill>
                  <a:schemeClr val="bg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lnSpc>
                <a:spcPts val="765"/>
              </a:lnSpc>
              <a:spcAft>
                <a:spcPts val="0"/>
              </a:spcAft>
            </a:pPr>
            <a:r>
              <a:rPr lang="en-GB" sz="1000" b="1" dirty="0"/>
              <a:t>1 Jan. 2027</a:t>
            </a:r>
          </a:p>
        </p:txBody>
      </p:sp>
      <p:sp>
        <p:nvSpPr>
          <p:cNvPr id="261" name="Text Placeholder 7">
            <a:extLst>
              <a:ext uri="{FF2B5EF4-FFF2-40B4-BE49-F238E27FC236}">
                <a16:creationId xmlns:a16="http://schemas.microsoft.com/office/drawing/2014/main" id="{21630D34-FE33-3812-4615-60C7A21F241E}"/>
              </a:ext>
            </a:extLst>
          </p:cNvPr>
          <p:cNvSpPr txBox="1">
            <a:spLocks/>
          </p:cNvSpPr>
          <p:nvPr/>
        </p:nvSpPr>
        <p:spPr>
          <a:xfrm>
            <a:off x="200406" y="3273030"/>
            <a:ext cx="694708" cy="244003"/>
          </a:xfrm>
          <a:prstGeom prst="rect">
            <a:avLst/>
          </a:prstGeom>
        </p:spPr>
        <p:txBody>
          <a:bodyPr vert="horz" anchor="ctr"/>
          <a:lstStyle>
            <a:lvl1pPr marL="0" indent="0" algn="l" defTabSz="342900" rtl="0" eaLnBrk="1" latinLnBrk="0" hangingPunct="1">
              <a:lnSpc>
                <a:spcPts val="1865"/>
              </a:lnSpc>
              <a:spcBef>
                <a:spcPts val="0"/>
              </a:spcBef>
              <a:spcAft>
                <a:spcPts val="600"/>
              </a:spcAft>
              <a:buFont typeface="Arial"/>
              <a:buNone/>
              <a:defRPr lang="it-IT" sz="1600" kern="1200" dirty="0" smtClean="0">
                <a:solidFill>
                  <a:srgbClr val="13294B"/>
                </a:solidFill>
                <a:latin typeface="Arial" panose="020B0604020202020204" pitchFamily="34" charset="0"/>
                <a:ea typeface="+mn-ea"/>
                <a:cs typeface="Arial" panose="020B0604020202020204" pitchFamily="34" charset="0"/>
              </a:defRPr>
            </a:lvl1pPr>
            <a:lvl2pPr marL="273844" indent="-273844" algn="l" defTabSz="457200" rtl="0" eaLnBrk="1" latinLnBrk="0" hangingPunct="1">
              <a:lnSpc>
                <a:spcPts val="1365"/>
              </a:lnSpc>
              <a:spcBef>
                <a:spcPts val="0"/>
              </a:spcBef>
              <a:spcAft>
                <a:spcPts val="450"/>
              </a:spcAft>
              <a:buFont typeface="Wingdings" panose="05000000000000000000" pitchFamily="2" charset="2"/>
              <a:buChar char="§"/>
              <a:tabLst/>
              <a:defRPr lang="it-IT" sz="1200" kern="1200" dirty="0" smtClean="0">
                <a:solidFill>
                  <a:schemeClr val="bg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lnSpc>
                <a:spcPts val="765"/>
              </a:lnSpc>
              <a:spcAft>
                <a:spcPts val="0"/>
              </a:spcAft>
            </a:pPr>
            <a:r>
              <a:rPr lang="en-GB" sz="800" b="1" dirty="0">
                <a:solidFill>
                  <a:schemeClr val="bg1"/>
                </a:solidFill>
              </a:rPr>
              <a:t>TIMELINE</a:t>
            </a:r>
          </a:p>
        </p:txBody>
      </p:sp>
      <p:sp>
        <p:nvSpPr>
          <p:cNvPr id="262" name="Oval 261">
            <a:extLst>
              <a:ext uri="{FF2B5EF4-FFF2-40B4-BE49-F238E27FC236}">
                <a16:creationId xmlns:a16="http://schemas.microsoft.com/office/drawing/2014/main" id="{6DAAA376-0BB7-36F2-C2BC-4EE83DD656F3}"/>
              </a:ext>
            </a:extLst>
          </p:cNvPr>
          <p:cNvSpPr/>
          <p:nvPr/>
        </p:nvSpPr>
        <p:spPr>
          <a:xfrm>
            <a:off x="1156307" y="3336464"/>
            <a:ext cx="96381" cy="96381"/>
          </a:xfrm>
          <a:prstGeom prst="ellipse">
            <a:avLst/>
          </a:prstGeom>
          <a:no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T"/>
          </a:p>
        </p:txBody>
      </p:sp>
      <p:sp>
        <p:nvSpPr>
          <p:cNvPr id="263" name="Oval 262">
            <a:extLst>
              <a:ext uri="{FF2B5EF4-FFF2-40B4-BE49-F238E27FC236}">
                <a16:creationId xmlns:a16="http://schemas.microsoft.com/office/drawing/2014/main" id="{04349C55-9A00-AE0D-CC1F-9DFFA21BBEC4}"/>
              </a:ext>
            </a:extLst>
          </p:cNvPr>
          <p:cNvSpPr/>
          <p:nvPr/>
        </p:nvSpPr>
        <p:spPr>
          <a:xfrm>
            <a:off x="1789640" y="3336464"/>
            <a:ext cx="96381" cy="96381"/>
          </a:xfrm>
          <a:prstGeom prst="ellipse">
            <a:avLst/>
          </a:prstGeom>
          <a:no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T"/>
          </a:p>
        </p:txBody>
      </p:sp>
      <p:sp>
        <p:nvSpPr>
          <p:cNvPr id="264" name="Oval 263">
            <a:extLst>
              <a:ext uri="{FF2B5EF4-FFF2-40B4-BE49-F238E27FC236}">
                <a16:creationId xmlns:a16="http://schemas.microsoft.com/office/drawing/2014/main" id="{AA423F65-A73A-AC07-86CA-4CA807DEE9C4}"/>
              </a:ext>
            </a:extLst>
          </p:cNvPr>
          <p:cNvSpPr/>
          <p:nvPr/>
        </p:nvSpPr>
        <p:spPr>
          <a:xfrm>
            <a:off x="2431768" y="3336464"/>
            <a:ext cx="96381" cy="96381"/>
          </a:xfrm>
          <a:prstGeom prst="ellipse">
            <a:avLst/>
          </a:prstGeom>
          <a:no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T"/>
          </a:p>
        </p:txBody>
      </p:sp>
      <p:sp>
        <p:nvSpPr>
          <p:cNvPr id="265" name="Oval 264">
            <a:extLst>
              <a:ext uri="{FF2B5EF4-FFF2-40B4-BE49-F238E27FC236}">
                <a16:creationId xmlns:a16="http://schemas.microsoft.com/office/drawing/2014/main" id="{DD21C149-1126-0826-CCE2-5B0C506C15C4}"/>
              </a:ext>
            </a:extLst>
          </p:cNvPr>
          <p:cNvSpPr/>
          <p:nvPr/>
        </p:nvSpPr>
        <p:spPr>
          <a:xfrm>
            <a:off x="3081370" y="3336464"/>
            <a:ext cx="96381" cy="96381"/>
          </a:xfrm>
          <a:prstGeom prst="ellipse">
            <a:avLst/>
          </a:prstGeom>
          <a:no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T"/>
          </a:p>
        </p:txBody>
      </p:sp>
      <p:sp>
        <p:nvSpPr>
          <p:cNvPr id="266" name="Oval 265">
            <a:extLst>
              <a:ext uri="{FF2B5EF4-FFF2-40B4-BE49-F238E27FC236}">
                <a16:creationId xmlns:a16="http://schemas.microsoft.com/office/drawing/2014/main" id="{C1AF0A9D-3263-FCDB-A4C5-8F10E8404539}"/>
              </a:ext>
            </a:extLst>
          </p:cNvPr>
          <p:cNvSpPr/>
          <p:nvPr/>
        </p:nvSpPr>
        <p:spPr>
          <a:xfrm>
            <a:off x="3734323" y="3336464"/>
            <a:ext cx="96381" cy="96381"/>
          </a:xfrm>
          <a:prstGeom prst="ellipse">
            <a:avLst/>
          </a:prstGeom>
          <a:no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T"/>
          </a:p>
        </p:txBody>
      </p:sp>
      <p:sp>
        <p:nvSpPr>
          <p:cNvPr id="267" name="Oval 266">
            <a:extLst>
              <a:ext uri="{FF2B5EF4-FFF2-40B4-BE49-F238E27FC236}">
                <a16:creationId xmlns:a16="http://schemas.microsoft.com/office/drawing/2014/main" id="{F5126EEC-E842-9DBF-3B53-F96E35908539}"/>
              </a:ext>
            </a:extLst>
          </p:cNvPr>
          <p:cNvSpPr/>
          <p:nvPr/>
        </p:nvSpPr>
        <p:spPr>
          <a:xfrm>
            <a:off x="3079542" y="3336464"/>
            <a:ext cx="96381" cy="96381"/>
          </a:xfrm>
          <a:prstGeom prst="ellipse">
            <a:avLst/>
          </a:prstGeom>
          <a:no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T"/>
          </a:p>
        </p:txBody>
      </p:sp>
      <p:sp>
        <p:nvSpPr>
          <p:cNvPr id="268" name="Oval 267">
            <a:extLst>
              <a:ext uri="{FF2B5EF4-FFF2-40B4-BE49-F238E27FC236}">
                <a16:creationId xmlns:a16="http://schemas.microsoft.com/office/drawing/2014/main" id="{B0267F2A-D5C8-8F49-4C5B-1948E75AE147}"/>
              </a:ext>
            </a:extLst>
          </p:cNvPr>
          <p:cNvSpPr/>
          <p:nvPr/>
        </p:nvSpPr>
        <p:spPr>
          <a:xfrm>
            <a:off x="5019722" y="3336464"/>
            <a:ext cx="96381" cy="96381"/>
          </a:xfrm>
          <a:prstGeom prst="ellipse">
            <a:avLst/>
          </a:prstGeom>
          <a:no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T"/>
          </a:p>
        </p:txBody>
      </p:sp>
      <p:sp>
        <p:nvSpPr>
          <p:cNvPr id="269" name="Oval 268">
            <a:extLst>
              <a:ext uri="{FF2B5EF4-FFF2-40B4-BE49-F238E27FC236}">
                <a16:creationId xmlns:a16="http://schemas.microsoft.com/office/drawing/2014/main" id="{B5692166-9436-693F-9B60-F0035EC2AB02}"/>
              </a:ext>
            </a:extLst>
          </p:cNvPr>
          <p:cNvSpPr/>
          <p:nvPr/>
        </p:nvSpPr>
        <p:spPr>
          <a:xfrm>
            <a:off x="5704603" y="3336464"/>
            <a:ext cx="96381" cy="96381"/>
          </a:xfrm>
          <a:prstGeom prst="ellipse">
            <a:avLst/>
          </a:prstGeom>
          <a:no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T"/>
          </a:p>
        </p:txBody>
      </p:sp>
      <p:sp>
        <p:nvSpPr>
          <p:cNvPr id="270" name="Oval 269">
            <a:extLst>
              <a:ext uri="{FF2B5EF4-FFF2-40B4-BE49-F238E27FC236}">
                <a16:creationId xmlns:a16="http://schemas.microsoft.com/office/drawing/2014/main" id="{072AC5BE-A506-22A1-D9B0-B499A674DBD5}"/>
              </a:ext>
            </a:extLst>
          </p:cNvPr>
          <p:cNvSpPr/>
          <p:nvPr/>
        </p:nvSpPr>
        <p:spPr>
          <a:xfrm>
            <a:off x="6962267" y="3336464"/>
            <a:ext cx="96381" cy="96381"/>
          </a:xfrm>
          <a:prstGeom prst="ellipse">
            <a:avLst/>
          </a:prstGeom>
          <a:no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T"/>
          </a:p>
        </p:txBody>
      </p:sp>
      <p:sp>
        <p:nvSpPr>
          <p:cNvPr id="271" name="Oval 270">
            <a:extLst>
              <a:ext uri="{FF2B5EF4-FFF2-40B4-BE49-F238E27FC236}">
                <a16:creationId xmlns:a16="http://schemas.microsoft.com/office/drawing/2014/main" id="{72F5646F-445E-1144-ADBB-25023007EEB8}"/>
              </a:ext>
            </a:extLst>
          </p:cNvPr>
          <p:cNvSpPr/>
          <p:nvPr/>
        </p:nvSpPr>
        <p:spPr>
          <a:xfrm>
            <a:off x="7588004" y="3336464"/>
            <a:ext cx="96381" cy="96381"/>
          </a:xfrm>
          <a:prstGeom prst="ellipse">
            <a:avLst/>
          </a:prstGeom>
          <a:no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T"/>
          </a:p>
        </p:txBody>
      </p:sp>
      <p:sp>
        <p:nvSpPr>
          <p:cNvPr id="273" name="Oval 272">
            <a:extLst>
              <a:ext uri="{FF2B5EF4-FFF2-40B4-BE49-F238E27FC236}">
                <a16:creationId xmlns:a16="http://schemas.microsoft.com/office/drawing/2014/main" id="{5D003A71-998B-B1EE-F5FC-F312D7A9FEA1}"/>
              </a:ext>
            </a:extLst>
          </p:cNvPr>
          <p:cNvSpPr/>
          <p:nvPr/>
        </p:nvSpPr>
        <p:spPr>
          <a:xfrm>
            <a:off x="4409982" y="3334163"/>
            <a:ext cx="96381" cy="96381"/>
          </a:xfrm>
          <a:prstGeom prst="ellipse">
            <a:avLst/>
          </a:prstGeom>
          <a:no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T"/>
          </a:p>
        </p:txBody>
      </p:sp>
      <p:cxnSp>
        <p:nvCxnSpPr>
          <p:cNvPr id="2" name="Elbow Connector 5">
            <a:extLst>
              <a:ext uri="{FF2B5EF4-FFF2-40B4-BE49-F238E27FC236}">
                <a16:creationId xmlns:a16="http://schemas.microsoft.com/office/drawing/2014/main" id="{8A56982B-E30E-EB59-A1E0-8BE544CFF3D6}"/>
              </a:ext>
            </a:extLst>
          </p:cNvPr>
          <p:cNvCxnSpPr>
            <a:cxnSpLocks/>
            <a:endCxn id="208" idx="2"/>
          </p:cNvCxnSpPr>
          <p:nvPr/>
        </p:nvCxnSpPr>
        <p:spPr>
          <a:xfrm rot="5400000" flipH="1" flipV="1">
            <a:off x="3085389" y="2659034"/>
            <a:ext cx="448818" cy="349616"/>
          </a:xfrm>
          <a:prstGeom prst="bentConnector3">
            <a:avLst>
              <a:gd name="adj1" fmla="val 50000"/>
            </a:avLst>
          </a:prstGeom>
          <a:ln w="19050">
            <a:solidFill>
              <a:srgbClr val="13294B"/>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1" name="Elbow Connector 45">
            <a:extLst>
              <a:ext uri="{FF2B5EF4-FFF2-40B4-BE49-F238E27FC236}">
                <a16:creationId xmlns:a16="http://schemas.microsoft.com/office/drawing/2014/main" id="{652A4D01-D711-4F34-2D8E-E7D2DC9A860F}"/>
              </a:ext>
            </a:extLst>
          </p:cNvPr>
          <p:cNvCxnSpPr>
            <a:cxnSpLocks/>
          </p:cNvCxnSpPr>
          <p:nvPr/>
        </p:nvCxnSpPr>
        <p:spPr>
          <a:xfrm rot="16200000" flipH="1">
            <a:off x="5441056" y="2058581"/>
            <a:ext cx="933356" cy="914492"/>
          </a:xfrm>
          <a:prstGeom prst="bentConnector3">
            <a:avLst>
              <a:gd name="adj1" fmla="val 70993"/>
            </a:avLst>
          </a:prstGeom>
          <a:ln>
            <a:solidFill>
              <a:srgbClr val="13294B"/>
            </a:solidFill>
            <a:prstDash val="sysDot"/>
          </a:ln>
        </p:spPr>
        <p:style>
          <a:lnRef idx="2">
            <a:schemeClr val="accent1"/>
          </a:lnRef>
          <a:fillRef idx="0">
            <a:schemeClr val="accent1"/>
          </a:fillRef>
          <a:effectRef idx="1">
            <a:schemeClr val="accent1"/>
          </a:effectRef>
          <a:fontRef idx="minor">
            <a:schemeClr val="tx1"/>
          </a:fontRef>
        </p:style>
      </p:cxnSp>
      <p:cxnSp>
        <p:nvCxnSpPr>
          <p:cNvPr id="13" name="Elbow Connector 45">
            <a:extLst>
              <a:ext uri="{FF2B5EF4-FFF2-40B4-BE49-F238E27FC236}">
                <a16:creationId xmlns:a16="http://schemas.microsoft.com/office/drawing/2014/main" id="{27FB2EE8-D115-911C-0237-A5EF01744061}"/>
              </a:ext>
            </a:extLst>
          </p:cNvPr>
          <p:cNvCxnSpPr>
            <a:cxnSpLocks/>
          </p:cNvCxnSpPr>
          <p:nvPr/>
        </p:nvCxnSpPr>
        <p:spPr>
          <a:xfrm rot="16200000" flipH="1">
            <a:off x="6670740" y="2758502"/>
            <a:ext cx="464574" cy="198176"/>
          </a:xfrm>
          <a:prstGeom prst="bentConnector3">
            <a:avLst>
              <a:gd name="adj1" fmla="val 50000"/>
            </a:avLst>
          </a:prstGeom>
          <a:ln>
            <a:solidFill>
              <a:srgbClr val="13294B"/>
            </a:solidFill>
            <a:prstDash val="sysDot"/>
          </a:ln>
        </p:spPr>
        <p:style>
          <a:lnRef idx="2">
            <a:schemeClr val="accent1"/>
          </a:lnRef>
          <a:fillRef idx="0">
            <a:schemeClr val="accent1"/>
          </a:fillRef>
          <a:effectRef idx="1">
            <a:schemeClr val="accent1"/>
          </a:effectRef>
          <a:fontRef idx="minor">
            <a:schemeClr val="tx1"/>
          </a:fontRef>
        </p:style>
      </p:cxnSp>
      <p:cxnSp>
        <p:nvCxnSpPr>
          <p:cNvPr id="30" name="Connector: Elbow 29">
            <a:extLst>
              <a:ext uri="{FF2B5EF4-FFF2-40B4-BE49-F238E27FC236}">
                <a16:creationId xmlns:a16="http://schemas.microsoft.com/office/drawing/2014/main" id="{AB64E828-A71E-8F66-959C-421C1A816AAC}"/>
              </a:ext>
            </a:extLst>
          </p:cNvPr>
          <p:cNvCxnSpPr>
            <a:endCxn id="204" idx="0"/>
          </p:cNvCxnSpPr>
          <p:nvPr/>
        </p:nvCxnSpPr>
        <p:spPr>
          <a:xfrm rot="5400000">
            <a:off x="3754296" y="3273970"/>
            <a:ext cx="839780" cy="471593"/>
          </a:xfrm>
          <a:prstGeom prst="bentConnector3">
            <a:avLst/>
          </a:prstGeom>
          <a:ln w="19050">
            <a:solidFill>
              <a:srgbClr val="13294B"/>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228" name="Connector: Elbow 227">
            <a:extLst>
              <a:ext uri="{FF2B5EF4-FFF2-40B4-BE49-F238E27FC236}">
                <a16:creationId xmlns:a16="http://schemas.microsoft.com/office/drawing/2014/main" id="{808877E1-1AFE-2156-2867-68D70E82215D}"/>
              </a:ext>
            </a:extLst>
          </p:cNvPr>
          <p:cNvCxnSpPr>
            <a:cxnSpLocks/>
            <a:stCxn id="237" idx="4"/>
            <a:endCxn id="203" idx="0"/>
          </p:cNvCxnSpPr>
          <p:nvPr/>
        </p:nvCxnSpPr>
        <p:spPr>
          <a:xfrm rot="16200000" flipH="1">
            <a:off x="4936726" y="3245297"/>
            <a:ext cx="541398" cy="279025"/>
          </a:xfrm>
          <a:prstGeom prst="bentConnector3">
            <a:avLst/>
          </a:prstGeom>
          <a:ln w="19050">
            <a:solidFill>
              <a:srgbClr val="13294B"/>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246" name="Connector: Elbow 245">
            <a:extLst>
              <a:ext uri="{FF2B5EF4-FFF2-40B4-BE49-F238E27FC236}">
                <a16:creationId xmlns:a16="http://schemas.microsoft.com/office/drawing/2014/main" id="{E33D4A27-246F-4196-CA9E-3F085EF714EE}"/>
              </a:ext>
            </a:extLst>
          </p:cNvPr>
          <p:cNvCxnSpPr>
            <a:stCxn id="238" idx="4"/>
            <a:endCxn id="260" idx="0"/>
          </p:cNvCxnSpPr>
          <p:nvPr/>
        </p:nvCxnSpPr>
        <p:spPr>
          <a:xfrm rot="16200000" flipH="1">
            <a:off x="6063571" y="2792342"/>
            <a:ext cx="517165" cy="1160703"/>
          </a:xfrm>
          <a:prstGeom prst="bentConnector3">
            <a:avLst/>
          </a:prstGeom>
          <a:ln w="19050">
            <a:solidFill>
              <a:srgbClr val="13294B"/>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249" name="Connector: Elbow 248">
            <a:extLst>
              <a:ext uri="{FF2B5EF4-FFF2-40B4-BE49-F238E27FC236}">
                <a16:creationId xmlns:a16="http://schemas.microsoft.com/office/drawing/2014/main" id="{D5910659-0075-6894-0843-18EB509E937C}"/>
              </a:ext>
            </a:extLst>
          </p:cNvPr>
          <p:cNvCxnSpPr>
            <a:stCxn id="251" idx="0"/>
            <a:endCxn id="235" idx="4"/>
          </p:cNvCxnSpPr>
          <p:nvPr/>
        </p:nvCxnSpPr>
        <p:spPr>
          <a:xfrm rot="5400000" flipH="1" flipV="1">
            <a:off x="2992773" y="2806293"/>
            <a:ext cx="481922" cy="1097560"/>
          </a:xfrm>
          <a:prstGeom prst="bentConnector3">
            <a:avLst/>
          </a:prstGeom>
          <a:ln w="19050">
            <a:solidFill>
              <a:srgbClr val="13294B"/>
            </a:solidFill>
            <a:prstDash val="sysDot"/>
          </a:ln>
          <a:effectLst/>
        </p:spPr>
        <p:style>
          <a:lnRef idx="2">
            <a:schemeClr val="accent1"/>
          </a:lnRef>
          <a:fillRef idx="0">
            <a:schemeClr val="accent1"/>
          </a:fillRef>
          <a:effectRef idx="1">
            <a:schemeClr val="accent1"/>
          </a:effectRef>
          <a:fontRef idx="minor">
            <a:schemeClr val="tx1"/>
          </a:fontRef>
        </p:style>
      </p:cxnSp>
      <p:pic>
        <p:nvPicPr>
          <p:cNvPr id="9" name="Picture 8">
            <a:extLst>
              <a:ext uri="{FF2B5EF4-FFF2-40B4-BE49-F238E27FC236}">
                <a16:creationId xmlns:a16="http://schemas.microsoft.com/office/drawing/2014/main" id="{46A0E77B-7839-39CF-9B84-F0DE3751F572}"/>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98278" y="3710187"/>
            <a:ext cx="1151501" cy="1019703"/>
          </a:xfrm>
          <a:prstGeom prst="rect">
            <a:avLst/>
          </a:prstGeom>
        </p:spPr>
      </p:pic>
      <p:cxnSp>
        <p:nvCxnSpPr>
          <p:cNvPr id="21" name="Elbow Connector 15">
            <a:extLst>
              <a:ext uri="{FF2B5EF4-FFF2-40B4-BE49-F238E27FC236}">
                <a16:creationId xmlns:a16="http://schemas.microsoft.com/office/drawing/2014/main" id="{F4905C09-C458-67D6-A4E1-C00F163CD115}"/>
              </a:ext>
            </a:extLst>
          </p:cNvPr>
          <p:cNvCxnSpPr>
            <a:cxnSpLocks/>
          </p:cNvCxnSpPr>
          <p:nvPr/>
        </p:nvCxnSpPr>
        <p:spPr>
          <a:xfrm rot="5400000">
            <a:off x="1406203" y="3356591"/>
            <a:ext cx="562304" cy="297631"/>
          </a:xfrm>
          <a:prstGeom prst="bentConnector3">
            <a:avLst>
              <a:gd name="adj1" fmla="val 50000"/>
            </a:avLst>
          </a:prstGeom>
          <a:ln>
            <a:solidFill>
              <a:srgbClr val="13294B"/>
            </a:solidFill>
            <a:prstDash val="sysDot"/>
          </a:ln>
        </p:spPr>
        <p:style>
          <a:lnRef idx="2">
            <a:schemeClr val="accent1"/>
          </a:lnRef>
          <a:fillRef idx="0">
            <a:schemeClr val="accent1"/>
          </a:fillRef>
          <a:effectRef idx="1">
            <a:schemeClr val="accent1"/>
          </a:effectRef>
          <a:fontRef idx="minor">
            <a:schemeClr val="tx1"/>
          </a:fontRef>
        </p:style>
      </p:cxnSp>
      <p:pic>
        <p:nvPicPr>
          <p:cNvPr id="31" name="Picture 30">
            <a:extLst>
              <a:ext uri="{FF2B5EF4-FFF2-40B4-BE49-F238E27FC236}">
                <a16:creationId xmlns:a16="http://schemas.microsoft.com/office/drawing/2014/main" id="{308A7473-0433-327B-B18B-A81CE1CFD877}"/>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2065145" y="1458108"/>
            <a:ext cx="817152" cy="1013268"/>
          </a:xfrm>
          <a:prstGeom prst="rect">
            <a:avLst/>
          </a:prstGeom>
        </p:spPr>
      </p:pic>
    </p:spTree>
    <p:extLst>
      <p:ext uri="{BB962C8B-B14F-4D97-AF65-F5344CB8AC3E}">
        <p14:creationId xmlns:p14="http://schemas.microsoft.com/office/powerpoint/2010/main" val="3549107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506" name="Slide Number Placeholder 4"/>
          <p:cNvSpPr>
            <a:spLocks noGrp="1"/>
          </p:cNvSpPr>
          <p:nvPr>
            <p:ph type="sldNum" sz="quarter" idx="11"/>
          </p:nvPr>
        </p:nvSpPr>
        <p:spPr>
          <a:xfrm>
            <a:off x="5435204" y="4857750"/>
            <a:ext cx="1428750" cy="228600"/>
          </a:xfrm>
          <a:noFill/>
        </p:spPr>
        <p:txBody>
          <a:bodyPr/>
          <a:lstStyle>
            <a:lvl1pPr>
              <a:defRPr sz="1800" b="1">
                <a:solidFill>
                  <a:schemeClr val="tx1"/>
                </a:solidFill>
                <a:latin typeface="Times" panose="02020603050405020304" pitchFamily="18" charset="0"/>
              </a:defRPr>
            </a:lvl1pPr>
            <a:lvl2pPr marL="557213" indent="-214313">
              <a:defRPr sz="1800" b="1">
                <a:solidFill>
                  <a:schemeClr val="tx1"/>
                </a:solidFill>
                <a:latin typeface="Times" panose="02020603050405020304" pitchFamily="18" charset="0"/>
              </a:defRPr>
            </a:lvl2pPr>
            <a:lvl3pPr marL="857250" indent="-171450">
              <a:defRPr sz="1800" b="1">
                <a:solidFill>
                  <a:schemeClr val="tx1"/>
                </a:solidFill>
                <a:latin typeface="Times" panose="02020603050405020304" pitchFamily="18" charset="0"/>
              </a:defRPr>
            </a:lvl3pPr>
            <a:lvl4pPr marL="1200150" indent="-171450">
              <a:defRPr sz="1800" b="1">
                <a:solidFill>
                  <a:schemeClr val="tx1"/>
                </a:solidFill>
                <a:latin typeface="Times" panose="02020603050405020304" pitchFamily="18" charset="0"/>
              </a:defRPr>
            </a:lvl4pPr>
            <a:lvl5pPr marL="1543050" indent="-171450">
              <a:defRPr sz="1800" b="1">
                <a:solidFill>
                  <a:schemeClr val="tx1"/>
                </a:solidFill>
                <a:latin typeface="Times" panose="02020603050405020304" pitchFamily="18" charset="0"/>
              </a:defRPr>
            </a:lvl5pPr>
            <a:lvl6pPr marL="1885950" indent="-171450" eaLnBrk="0" fontAlgn="base" hangingPunct="0">
              <a:spcBef>
                <a:spcPct val="0"/>
              </a:spcBef>
              <a:spcAft>
                <a:spcPct val="0"/>
              </a:spcAft>
              <a:defRPr sz="1800" b="1">
                <a:solidFill>
                  <a:schemeClr val="tx1"/>
                </a:solidFill>
                <a:latin typeface="Times" panose="02020603050405020304" pitchFamily="18" charset="0"/>
              </a:defRPr>
            </a:lvl6pPr>
            <a:lvl7pPr marL="2228850" indent="-171450" eaLnBrk="0" fontAlgn="base" hangingPunct="0">
              <a:spcBef>
                <a:spcPct val="0"/>
              </a:spcBef>
              <a:spcAft>
                <a:spcPct val="0"/>
              </a:spcAft>
              <a:defRPr sz="1800" b="1">
                <a:solidFill>
                  <a:schemeClr val="tx1"/>
                </a:solidFill>
                <a:latin typeface="Times" panose="02020603050405020304" pitchFamily="18" charset="0"/>
              </a:defRPr>
            </a:lvl7pPr>
            <a:lvl8pPr marL="2571750" indent="-171450" eaLnBrk="0" fontAlgn="base" hangingPunct="0">
              <a:spcBef>
                <a:spcPct val="0"/>
              </a:spcBef>
              <a:spcAft>
                <a:spcPct val="0"/>
              </a:spcAft>
              <a:defRPr sz="1800" b="1">
                <a:solidFill>
                  <a:schemeClr val="tx1"/>
                </a:solidFill>
                <a:latin typeface="Times" panose="02020603050405020304" pitchFamily="18" charset="0"/>
              </a:defRPr>
            </a:lvl8pPr>
            <a:lvl9pPr marL="2914650" indent="-171450" eaLnBrk="0" fontAlgn="base" hangingPunct="0">
              <a:spcBef>
                <a:spcPct val="0"/>
              </a:spcBef>
              <a:spcAft>
                <a:spcPct val="0"/>
              </a:spcAft>
              <a:defRPr sz="1800" b="1">
                <a:solidFill>
                  <a:schemeClr val="tx1"/>
                </a:solidFill>
                <a:latin typeface="Times" panose="02020603050405020304" pitchFamily="18" charset="0"/>
              </a:defRPr>
            </a:lvl9pPr>
          </a:lstStyle>
          <a:p>
            <a:fld id="{89D8886D-756B-4D1A-B7EC-195968C9F6F2}" type="slidenum">
              <a:rPr lang="en-GB" altLang="en-US" sz="900" b="0">
                <a:latin typeface="Arial" panose="020B0604020202020204" pitchFamily="34" charset="0"/>
                <a:cs typeface="Arial" panose="020B0604020202020204" pitchFamily="34" charset="0"/>
              </a:rPr>
              <a:pPr/>
              <a:t>2</a:t>
            </a:fld>
            <a:endParaRPr lang="en-GB" altLang="en-US" sz="900" b="0">
              <a:latin typeface="Arial" panose="020B0604020202020204" pitchFamily="34" charset="0"/>
              <a:cs typeface="Arial" panose="020B0604020202020204" pitchFamily="34" charset="0"/>
            </a:endParaRPr>
          </a:p>
        </p:txBody>
      </p:sp>
      <p:pic>
        <p:nvPicPr>
          <p:cNvPr id="7229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5993" y="691010"/>
            <a:ext cx="8530683" cy="44170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508" name="Text Box 3"/>
          <p:cNvSpPr txBox="1">
            <a:spLocks noChangeArrowheads="1"/>
          </p:cNvSpPr>
          <p:nvPr/>
        </p:nvSpPr>
        <p:spPr bwMode="auto">
          <a:xfrm>
            <a:off x="1277541" y="105520"/>
            <a:ext cx="4743450" cy="461665"/>
          </a:xfrm>
          <a:prstGeom prst="rect">
            <a:avLst/>
          </a:prstGeom>
          <a:noFill/>
          <a:ln>
            <a:noFill/>
          </a:ln>
          <a:effectLst/>
          <a:extLst>
            <a:ext uri="{909E8E84-426E-40DD-AFC4-6F175D3DCCD1}">
              <a14:hiddenFill xmlns:a14="http://schemas.microsoft.com/office/drawing/2010/main">
                <a:solidFill>
                  <a:srgbClr val="CC33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b="1">
                <a:solidFill>
                  <a:schemeClr val="tx1"/>
                </a:solidFill>
                <a:latin typeface="Times" panose="02020603050405020304" pitchFamily="18" charset="0"/>
              </a:defRPr>
            </a:lvl1pPr>
            <a:lvl2pPr marL="742950" indent="-285750">
              <a:defRPr sz="2400" b="1">
                <a:solidFill>
                  <a:schemeClr val="tx1"/>
                </a:solidFill>
                <a:latin typeface="Times" panose="02020603050405020304" pitchFamily="18" charset="0"/>
              </a:defRPr>
            </a:lvl2pPr>
            <a:lvl3pPr marL="1143000" indent="-228600">
              <a:defRPr sz="2400" b="1">
                <a:solidFill>
                  <a:schemeClr val="tx1"/>
                </a:solidFill>
                <a:latin typeface="Times" panose="02020603050405020304" pitchFamily="18" charset="0"/>
              </a:defRPr>
            </a:lvl3pPr>
            <a:lvl4pPr marL="1600200" indent="-228600">
              <a:defRPr sz="2400" b="1">
                <a:solidFill>
                  <a:schemeClr val="tx1"/>
                </a:solidFill>
                <a:latin typeface="Times" panose="02020603050405020304" pitchFamily="18" charset="0"/>
              </a:defRPr>
            </a:lvl4pPr>
            <a:lvl5pPr marL="2057400" indent="-228600">
              <a:defRPr sz="2400" b="1">
                <a:solidFill>
                  <a:schemeClr val="tx1"/>
                </a:solidFill>
                <a:latin typeface="Times" panose="02020603050405020304" pitchFamily="18" charset="0"/>
              </a:defRPr>
            </a:lvl5pPr>
            <a:lvl6pPr marL="2514600" indent="-228600" eaLnBrk="0" fontAlgn="base" hangingPunct="0">
              <a:spcBef>
                <a:spcPct val="0"/>
              </a:spcBef>
              <a:spcAft>
                <a:spcPct val="0"/>
              </a:spcAft>
              <a:defRPr sz="2400" b="1">
                <a:solidFill>
                  <a:schemeClr val="tx1"/>
                </a:solidFill>
                <a:latin typeface="Times" panose="02020603050405020304" pitchFamily="18" charset="0"/>
              </a:defRPr>
            </a:lvl6pPr>
            <a:lvl7pPr marL="2971800" indent="-228600" eaLnBrk="0" fontAlgn="base" hangingPunct="0">
              <a:spcBef>
                <a:spcPct val="0"/>
              </a:spcBef>
              <a:spcAft>
                <a:spcPct val="0"/>
              </a:spcAft>
              <a:defRPr sz="2400" b="1">
                <a:solidFill>
                  <a:schemeClr val="tx1"/>
                </a:solidFill>
                <a:latin typeface="Times" panose="02020603050405020304" pitchFamily="18" charset="0"/>
              </a:defRPr>
            </a:lvl7pPr>
            <a:lvl8pPr marL="3429000" indent="-228600" eaLnBrk="0" fontAlgn="base" hangingPunct="0">
              <a:spcBef>
                <a:spcPct val="0"/>
              </a:spcBef>
              <a:spcAft>
                <a:spcPct val="0"/>
              </a:spcAft>
              <a:defRPr sz="2400" b="1">
                <a:solidFill>
                  <a:schemeClr val="tx1"/>
                </a:solidFill>
                <a:latin typeface="Times" panose="02020603050405020304" pitchFamily="18" charset="0"/>
              </a:defRPr>
            </a:lvl8pPr>
            <a:lvl9pPr marL="3886200" indent="-228600" eaLnBrk="0" fontAlgn="base" hangingPunct="0">
              <a:spcBef>
                <a:spcPct val="0"/>
              </a:spcBef>
              <a:spcAft>
                <a:spcPct val="0"/>
              </a:spcAft>
              <a:defRPr sz="2400" b="1">
                <a:solidFill>
                  <a:schemeClr val="tx1"/>
                </a:solidFill>
                <a:latin typeface="Times" panose="02020603050405020304" pitchFamily="18" charset="0"/>
              </a:defRPr>
            </a:lvl9pPr>
          </a:lstStyle>
          <a:p>
            <a:pPr eaLnBrk="1" hangingPunct="1">
              <a:spcBef>
                <a:spcPct val="50000"/>
              </a:spcBef>
            </a:pPr>
            <a:r>
              <a:rPr lang="en-US" altLang="ja-JP" dirty="0">
                <a:solidFill>
                  <a:srgbClr val="002060"/>
                </a:solidFill>
                <a:latin typeface="Arial" panose="020B0604020202020204" pitchFamily="34" charset="0"/>
                <a:ea typeface="MS PGothic" panose="020B0600070205080204" pitchFamily="34" charset="-128"/>
                <a:cs typeface="Arial" panose="020B0604020202020204" pitchFamily="34" charset="0"/>
              </a:rPr>
              <a:t>Current Regulatory Framework</a:t>
            </a:r>
          </a:p>
        </p:txBody>
      </p:sp>
      <p:grpSp>
        <p:nvGrpSpPr>
          <p:cNvPr id="7173" name="Group 4"/>
          <p:cNvGrpSpPr>
            <a:grpSpLocks/>
          </p:cNvGrpSpPr>
          <p:nvPr/>
        </p:nvGrpSpPr>
        <p:grpSpPr bwMode="auto">
          <a:xfrm>
            <a:off x="3430284" y="1067998"/>
            <a:ext cx="3911205" cy="923925"/>
            <a:chOff x="2828" y="1160"/>
            <a:chExt cx="3285" cy="776"/>
          </a:xfrm>
          <a:solidFill>
            <a:schemeClr val="bg1"/>
          </a:solidFill>
        </p:grpSpPr>
        <p:sp>
          <p:nvSpPr>
            <p:cNvPr id="722949" name="AutoShape 5"/>
            <p:cNvSpPr>
              <a:spLocks noChangeAspect="1" noChangeArrowheads="1"/>
            </p:cNvSpPr>
            <p:nvPr/>
          </p:nvSpPr>
          <p:spPr bwMode="auto">
            <a:xfrm>
              <a:off x="2828" y="1266"/>
              <a:ext cx="641" cy="534"/>
            </a:xfrm>
            <a:custGeom>
              <a:avLst/>
              <a:gdLst>
                <a:gd name="G0" fmla="+- 16650 0 0"/>
                <a:gd name="G1" fmla="+- 5645 0 0"/>
                <a:gd name="G2" fmla="+- 21600 0 5645"/>
                <a:gd name="G3" fmla="+- 10800 0 5645"/>
                <a:gd name="G4" fmla="+- 21600 0 16650"/>
                <a:gd name="G5" fmla="*/ G4 G3 10800"/>
                <a:gd name="G6" fmla="+- 21600 0 G5"/>
                <a:gd name="T0" fmla="*/ 16650 w 21600"/>
                <a:gd name="T1" fmla="*/ 0 h 21600"/>
                <a:gd name="T2" fmla="*/ 0 w 21600"/>
                <a:gd name="T3" fmla="*/ 10800 h 21600"/>
                <a:gd name="T4" fmla="*/ 1665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650" y="0"/>
                  </a:moveTo>
                  <a:lnTo>
                    <a:pt x="16650" y="5645"/>
                  </a:lnTo>
                  <a:lnTo>
                    <a:pt x="3375" y="5645"/>
                  </a:lnTo>
                  <a:lnTo>
                    <a:pt x="3375" y="15955"/>
                  </a:lnTo>
                  <a:lnTo>
                    <a:pt x="16650" y="15955"/>
                  </a:lnTo>
                  <a:lnTo>
                    <a:pt x="16650" y="21600"/>
                  </a:lnTo>
                  <a:lnTo>
                    <a:pt x="21600" y="10800"/>
                  </a:lnTo>
                  <a:close/>
                </a:path>
                <a:path w="21600" h="21600">
                  <a:moveTo>
                    <a:pt x="1350" y="5645"/>
                  </a:moveTo>
                  <a:lnTo>
                    <a:pt x="1350" y="15955"/>
                  </a:lnTo>
                  <a:lnTo>
                    <a:pt x="2700" y="15955"/>
                  </a:lnTo>
                  <a:lnTo>
                    <a:pt x="2700" y="5645"/>
                  </a:lnTo>
                  <a:close/>
                </a:path>
                <a:path w="21600" h="21600">
                  <a:moveTo>
                    <a:pt x="0" y="5645"/>
                  </a:moveTo>
                  <a:lnTo>
                    <a:pt x="0" y="15955"/>
                  </a:lnTo>
                  <a:lnTo>
                    <a:pt x="675" y="15955"/>
                  </a:lnTo>
                  <a:lnTo>
                    <a:pt x="675" y="5645"/>
                  </a:lnTo>
                  <a:close/>
                </a:path>
              </a:pathLst>
            </a:custGeom>
            <a:grpFill/>
            <a:ln>
              <a:noFill/>
            </a:ln>
            <a:effectLst>
              <a:outerShdw dist="45791" dir="3378596" algn="ctr" rotWithShape="0">
                <a:srgbClr val="0066FF"/>
              </a:outerShdw>
            </a:effectLst>
            <a:extLst>
              <a:ext uri="{91240B29-F687-4F45-9708-019B960494DF}">
                <a14:hiddenLine xmlns:a14="http://schemas.microsoft.com/office/drawing/2010/main" w="38100">
                  <a:solidFill>
                    <a:srgbClr val="0000FF"/>
                  </a:solidFill>
                  <a:miter lim="800000"/>
                  <a:headEnd/>
                  <a:tailEnd/>
                </a14:hiddenLine>
              </a:ext>
            </a:extLst>
          </p:spPr>
          <p:txBody>
            <a:bodyPr wrap="none" anchor="ctr"/>
            <a:lstStyle/>
            <a:p>
              <a:pPr algn="ctr">
                <a:defRPr/>
              </a:pPr>
              <a:endParaRPr lang="en-GB" altLang="en-US" sz="1050">
                <a:solidFill>
                  <a:srgbClr val="6699FF"/>
                </a:solidFill>
                <a:effectLst>
                  <a:outerShdw blurRad="38100" dist="38100" dir="2700000" algn="tl">
                    <a:srgbClr val="000000">
                      <a:alpha val="43137"/>
                    </a:srgbClr>
                  </a:outerShdw>
                </a:effectLst>
                <a:latin typeface="Arial" panose="020B0604020202020204" pitchFamily="34" charset="0"/>
                <a:ea typeface="MS PGothic" pitchFamily="34" charset="-128"/>
                <a:cs typeface="Arial" panose="020B0604020202020204" pitchFamily="34" charset="0"/>
              </a:endParaRPr>
            </a:p>
          </p:txBody>
        </p:sp>
        <p:sp>
          <p:nvSpPr>
            <p:cNvPr id="722953" name="Rectangle 9"/>
            <p:cNvSpPr>
              <a:spLocks noChangeAspect="1" noChangeArrowheads="1"/>
            </p:cNvSpPr>
            <p:nvPr/>
          </p:nvSpPr>
          <p:spPr bwMode="auto">
            <a:xfrm>
              <a:off x="3565" y="1160"/>
              <a:ext cx="2548" cy="776"/>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1" hangingPunct="1">
                <a:defRPr/>
              </a:pPr>
              <a:r>
                <a:rPr lang="en-US" altLang="ja-JP" b="1" dirty="0">
                  <a:solidFill>
                    <a:srgbClr val="213965"/>
                  </a:solidFill>
                  <a:latin typeface="Arial" panose="020B0604020202020204" pitchFamily="34" charset="0"/>
                  <a:ea typeface="MS PGothic" panose="020B0600070205080204" pitchFamily="34" charset="-128"/>
                  <a:cs typeface="Arial" panose="020B0604020202020204" pitchFamily="34" charset="0"/>
                </a:rPr>
                <a:t>International Conventions (SOLAS, MARPOL</a:t>
              </a:r>
            </a:p>
            <a:p>
              <a:pPr algn="ctr" eaLnBrk="1" hangingPunct="1">
                <a:defRPr/>
              </a:pPr>
              <a:r>
                <a:rPr lang="en-US" altLang="ja-JP" b="1" dirty="0">
                  <a:solidFill>
                    <a:srgbClr val="213965"/>
                  </a:solidFill>
                  <a:latin typeface="Arial" panose="020B0604020202020204" pitchFamily="34" charset="0"/>
                  <a:ea typeface="MS PGothic" panose="020B0600070205080204" pitchFamily="34" charset="-128"/>
                  <a:cs typeface="Arial" panose="020B0604020202020204" pitchFamily="34" charset="0"/>
                </a:rPr>
                <a:t> Load Line…)</a:t>
              </a:r>
            </a:p>
          </p:txBody>
        </p:sp>
      </p:grpSp>
      <p:grpSp>
        <p:nvGrpSpPr>
          <p:cNvPr id="7174" name="Group 11"/>
          <p:cNvGrpSpPr>
            <a:grpSpLocks/>
          </p:cNvGrpSpPr>
          <p:nvPr/>
        </p:nvGrpSpPr>
        <p:grpSpPr bwMode="auto">
          <a:xfrm>
            <a:off x="1468135" y="2264569"/>
            <a:ext cx="5873355" cy="1301352"/>
            <a:chOff x="1180" y="2168"/>
            <a:chExt cx="4933" cy="1093"/>
          </a:xfrm>
          <a:solidFill>
            <a:schemeClr val="bg1"/>
          </a:solidFill>
        </p:grpSpPr>
        <p:sp>
          <p:nvSpPr>
            <p:cNvPr id="722956" name="AutoShape 12"/>
            <p:cNvSpPr>
              <a:spLocks noChangeAspect="1" noChangeArrowheads="1"/>
            </p:cNvSpPr>
            <p:nvPr/>
          </p:nvSpPr>
          <p:spPr bwMode="auto">
            <a:xfrm>
              <a:off x="2828" y="2436"/>
              <a:ext cx="641" cy="534"/>
            </a:xfrm>
            <a:custGeom>
              <a:avLst/>
              <a:gdLst>
                <a:gd name="G0" fmla="+- 16650 0 0"/>
                <a:gd name="G1" fmla="+- 5645 0 0"/>
                <a:gd name="G2" fmla="+- 21600 0 5645"/>
                <a:gd name="G3" fmla="+- 10800 0 5645"/>
                <a:gd name="G4" fmla="+- 21600 0 16650"/>
                <a:gd name="G5" fmla="*/ G4 G3 10800"/>
                <a:gd name="G6" fmla="+- 21600 0 G5"/>
                <a:gd name="T0" fmla="*/ 16650 w 21600"/>
                <a:gd name="T1" fmla="*/ 0 h 21600"/>
                <a:gd name="T2" fmla="*/ 0 w 21600"/>
                <a:gd name="T3" fmla="*/ 10800 h 21600"/>
                <a:gd name="T4" fmla="*/ 1665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650" y="0"/>
                  </a:moveTo>
                  <a:lnTo>
                    <a:pt x="16650" y="5645"/>
                  </a:lnTo>
                  <a:lnTo>
                    <a:pt x="3375" y="5645"/>
                  </a:lnTo>
                  <a:lnTo>
                    <a:pt x="3375" y="15955"/>
                  </a:lnTo>
                  <a:lnTo>
                    <a:pt x="16650" y="15955"/>
                  </a:lnTo>
                  <a:lnTo>
                    <a:pt x="16650" y="21600"/>
                  </a:lnTo>
                  <a:lnTo>
                    <a:pt x="21600" y="10800"/>
                  </a:lnTo>
                  <a:close/>
                </a:path>
                <a:path w="21600" h="21600">
                  <a:moveTo>
                    <a:pt x="1350" y="5645"/>
                  </a:moveTo>
                  <a:lnTo>
                    <a:pt x="1350" y="15955"/>
                  </a:lnTo>
                  <a:lnTo>
                    <a:pt x="2700" y="15955"/>
                  </a:lnTo>
                  <a:lnTo>
                    <a:pt x="2700" y="5645"/>
                  </a:lnTo>
                  <a:close/>
                </a:path>
                <a:path w="21600" h="21600">
                  <a:moveTo>
                    <a:pt x="0" y="5645"/>
                  </a:moveTo>
                  <a:lnTo>
                    <a:pt x="0" y="15955"/>
                  </a:lnTo>
                  <a:lnTo>
                    <a:pt x="675" y="15955"/>
                  </a:lnTo>
                  <a:lnTo>
                    <a:pt x="675" y="5645"/>
                  </a:lnTo>
                  <a:close/>
                </a:path>
              </a:pathLst>
            </a:custGeom>
            <a:grpFill/>
            <a:ln>
              <a:noFill/>
            </a:ln>
            <a:effectLst>
              <a:outerShdw dist="56796" dir="3806097" algn="ctr" rotWithShape="0">
                <a:srgbClr val="213965"/>
              </a:outerShdw>
            </a:effectLst>
            <a:extLst>
              <a:ext uri="{91240B29-F687-4F45-9708-019B960494DF}">
                <a14:hiddenLine xmlns:a14="http://schemas.microsoft.com/office/drawing/2010/main" w="38100">
                  <a:solidFill>
                    <a:srgbClr val="213965"/>
                  </a:solidFill>
                  <a:miter lim="800000"/>
                  <a:headEnd/>
                  <a:tailEnd/>
                </a14:hiddenLine>
              </a:ext>
            </a:extLst>
          </p:spPr>
          <p:txBody>
            <a:bodyPr wrap="none" anchor="ctr"/>
            <a:lstStyle/>
            <a:p>
              <a:pPr algn="ctr">
                <a:defRPr/>
              </a:pPr>
              <a:endParaRPr lang="en-GB" altLang="en-US" sz="1050">
                <a:solidFill>
                  <a:srgbClr val="213965"/>
                </a:solidFill>
                <a:effectLst>
                  <a:outerShdw blurRad="38100" dist="38100" dir="2700000" algn="tl">
                    <a:srgbClr val="000000"/>
                  </a:outerShdw>
                </a:effectLst>
                <a:latin typeface="Arial" panose="020B0604020202020204" pitchFamily="34" charset="0"/>
                <a:ea typeface="MS PGothic" pitchFamily="34" charset="-128"/>
                <a:cs typeface="Arial" panose="020B0604020202020204" pitchFamily="34" charset="0"/>
              </a:endParaRPr>
            </a:p>
          </p:txBody>
        </p:sp>
        <p:pic>
          <p:nvPicPr>
            <p:cNvPr id="7181" name="Picture 13" descr="iacs_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0" y="2168"/>
              <a:ext cx="1552" cy="9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sp>
          <p:nvSpPr>
            <p:cNvPr id="7182" name="Rectangle 14"/>
            <p:cNvSpPr>
              <a:spLocks noChangeAspect="1" noChangeArrowheads="1"/>
            </p:cNvSpPr>
            <p:nvPr/>
          </p:nvSpPr>
          <p:spPr bwMode="auto">
            <a:xfrm>
              <a:off x="3565" y="2253"/>
              <a:ext cx="2548" cy="1008"/>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b="1">
                  <a:solidFill>
                    <a:schemeClr val="tx1"/>
                  </a:solidFill>
                  <a:latin typeface="Times" panose="02020603050405020304" pitchFamily="18" charset="0"/>
                </a:defRPr>
              </a:lvl1pPr>
              <a:lvl2pPr marL="742950" indent="-285750">
                <a:defRPr sz="2400" b="1">
                  <a:solidFill>
                    <a:schemeClr val="tx1"/>
                  </a:solidFill>
                  <a:latin typeface="Times" panose="02020603050405020304" pitchFamily="18" charset="0"/>
                </a:defRPr>
              </a:lvl2pPr>
              <a:lvl3pPr marL="1143000" indent="-228600">
                <a:defRPr sz="2400" b="1">
                  <a:solidFill>
                    <a:schemeClr val="tx1"/>
                  </a:solidFill>
                  <a:latin typeface="Times" panose="02020603050405020304" pitchFamily="18" charset="0"/>
                </a:defRPr>
              </a:lvl3pPr>
              <a:lvl4pPr marL="1600200" indent="-228600">
                <a:defRPr sz="2400" b="1">
                  <a:solidFill>
                    <a:schemeClr val="tx1"/>
                  </a:solidFill>
                  <a:latin typeface="Times" panose="02020603050405020304" pitchFamily="18" charset="0"/>
                </a:defRPr>
              </a:lvl4pPr>
              <a:lvl5pPr marL="2057400" indent="-228600">
                <a:defRPr sz="2400" b="1">
                  <a:solidFill>
                    <a:schemeClr val="tx1"/>
                  </a:solidFill>
                  <a:latin typeface="Times" panose="02020603050405020304" pitchFamily="18" charset="0"/>
                </a:defRPr>
              </a:lvl5pPr>
              <a:lvl6pPr marL="2514600" indent="-228600" eaLnBrk="0" fontAlgn="base" hangingPunct="0">
                <a:spcBef>
                  <a:spcPct val="0"/>
                </a:spcBef>
                <a:spcAft>
                  <a:spcPct val="0"/>
                </a:spcAft>
                <a:defRPr sz="2400" b="1">
                  <a:solidFill>
                    <a:schemeClr val="tx1"/>
                  </a:solidFill>
                  <a:latin typeface="Times" panose="02020603050405020304" pitchFamily="18" charset="0"/>
                </a:defRPr>
              </a:lvl6pPr>
              <a:lvl7pPr marL="2971800" indent="-228600" eaLnBrk="0" fontAlgn="base" hangingPunct="0">
                <a:spcBef>
                  <a:spcPct val="0"/>
                </a:spcBef>
                <a:spcAft>
                  <a:spcPct val="0"/>
                </a:spcAft>
                <a:defRPr sz="2400" b="1">
                  <a:solidFill>
                    <a:schemeClr val="tx1"/>
                  </a:solidFill>
                  <a:latin typeface="Times" panose="02020603050405020304" pitchFamily="18" charset="0"/>
                </a:defRPr>
              </a:lvl7pPr>
              <a:lvl8pPr marL="3429000" indent="-228600" eaLnBrk="0" fontAlgn="base" hangingPunct="0">
                <a:spcBef>
                  <a:spcPct val="0"/>
                </a:spcBef>
                <a:spcAft>
                  <a:spcPct val="0"/>
                </a:spcAft>
                <a:defRPr sz="2400" b="1">
                  <a:solidFill>
                    <a:schemeClr val="tx1"/>
                  </a:solidFill>
                  <a:latin typeface="Times" panose="02020603050405020304" pitchFamily="18" charset="0"/>
                </a:defRPr>
              </a:lvl8pPr>
              <a:lvl9pPr marL="3886200" indent="-228600" eaLnBrk="0" fontAlgn="base" hangingPunct="0">
                <a:spcBef>
                  <a:spcPct val="0"/>
                </a:spcBef>
                <a:spcAft>
                  <a:spcPct val="0"/>
                </a:spcAft>
                <a:defRPr sz="2400" b="1">
                  <a:solidFill>
                    <a:schemeClr val="tx1"/>
                  </a:solidFill>
                  <a:latin typeface="Times" panose="02020603050405020304" pitchFamily="18" charset="0"/>
                </a:defRPr>
              </a:lvl9pPr>
            </a:lstStyle>
            <a:p>
              <a:pPr algn="ctr" eaLnBrk="1" hangingPunct="1">
                <a:defRPr/>
              </a:pPr>
              <a:r>
                <a:rPr lang="en-US" altLang="ja-JP" sz="1800" dirty="0">
                  <a:solidFill>
                    <a:srgbClr val="213965"/>
                  </a:solidFill>
                  <a:latin typeface="Arial" panose="020B0604020202020204" pitchFamily="34" charset="0"/>
                  <a:ea typeface="MS PGothic" panose="020B0600070205080204" pitchFamily="34" charset="-128"/>
                  <a:cs typeface="Arial" panose="020B0604020202020204" pitchFamily="34" charset="0"/>
                </a:rPr>
                <a:t>Classification Rules Unified Requirements Unified Interpretations</a:t>
              </a:r>
            </a:p>
            <a:p>
              <a:pPr algn="ctr" eaLnBrk="1" hangingPunct="1">
                <a:defRPr/>
              </a:pPr>
              <a:r>
                <a:rPr lang="en-US" altLang="ja-JP" sz="1800" dirty="0">
                  <a:solidFill>
                    <a:srgbClr val="213965"/>
                  </a:solidFill>
                  <a:latin typeface="Arial" panose="020B0604020202020204" pitchFamily="34" charset="0"/>
                  <a:ea typeface="MS PGothic" panose="020B0600070205080204" pitchFamily="34" charset="-128"/>
                  <a:cs typeface="Arial" panose="020B0604020202020204" pitchFamily="34" charset="0"/>
                </a:rPr>
                <a:t>Recommendations…</a:t>
              </a:r>
            </a:p>
          </p:txBody>
        </p:sp>
      </p:grpSp>
      <p:grpSp>
        <p:nvGrpSpPr>
          <p:cNvPr id="21511" name="Group 16"/>
          <p:cNvGrpSpPr>
            <a:grpSpLocks/>
          </p:cNvGrpSpPr>
          <p:nvPr/>
        </p:nvGrpSpPr>
        <p:grpSpPr bwMode="auto">
          <a:xfrm>
            <a:off x="1444229" y="3598068"/>
            <a:ext cx="5897165" cy="1221581"/>
            <a:chOff x="1160" y="3166"/>
            <a:chExt cx="4953" cy="1026"/>
          </a:xfrm>
          <a:solidFill>
            <a:schemeClr val="bg1"/>
          </a:solidFill>
        </p:grpSpPr>
        <p:sp>
          <p:nvSpPr>
            <p:cNvPr id="21513" name="Text Box 17"/>
            <p:cNvSpPr txBox="1">
              <a:spLocks noChangeAspect="1" noChangeArrowheads="1"/>
            </p:cNvSpPr>
            <p:nvPr/>
          </p:nvSpPr>
          <p:spPr bwMode="auto">
            <a:xfrm>
              <a:off x="3565" y="3416"/>
              <a:ext cx="2548" cy="776"/>
            </a:xfrm>
            <a:prstGeom prst="rect">
              <a:avLst/>
            </a:prstGeom>
            <a:grpFill/>
            <a:ln>
              <a:noFill/>
            </a:ln>
            <a:effectLst/>
            <a:extLst>
              <a:ext uri="{91240B29-F687-4F45-9708-019B960494DF}">
                <a14:hiddenLine xmlns:a14="http://schemas.microsoft.com/office/drawing/2010/main" w="2857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b="1">
                  <a:solidFill>
                    <a:schemeClr val="tx1"/>
                  </a:solidFill>
                  <a:latin typeface="Times" panose="02020603050405020304" pitchFamily="18" charset="0"/>
                </a:defRPr>
              </a:lvl1pPr>
              <a:lvl2pPr marL="742950" indent="-285750">
                <a:defRPr sz="2400" b="1">
                  <a:solidFill>
                    <a:schemeClr val="tx1"/>
                  </a:solidFill>
                  <a:latin typeface="Times" panose="02020603050405020304" pitchFamily="18" charset="0"/>
                </a:defRPr>
              </a:lvl2pPr>
              <a:lvl3pPr marL="1143000" indent="-228600">
                <a:defRPr sz="2400" b="1">
                  <a:solidFill>
                    <a:schemeClr val="tx1"/>
                  </a:solidFill>
                  <a:latin typeface="Times" panose="02020603050405020304" pitchFamily="18" charset="0"/>
                </a:defRPr>
              </a:lvl3pPr>
              <a:lvl4pPr marL="1600200" indent="-228600">
                <a:defRPr sz="2400" b="1">
                  <a:solidFill>
                    <a:schemeClr val="tx1"/>
                  </a:solidFill>
                  <a:latin typeface="Times" panose="02020603050405020304" pitchFamily="18" charset="0"/>
                </a:defRPr>
              </a:lvl4pPr>
              <a:lvl5pPr marL="2057400" indent="-228600">
                <a:defRPr sz="2400" b="1">
                  <a:solidFill>
                    <a:schemeClr val="tx1"/>
                  </a:solidFill>
                  <a:latin typeface="Times" panose="02020603050405020304" pitchFamily="18" charset="0"/>
                </a:defRPr>
              </a:lvl5pPr>
              <a:lvl6pPr marL="2514600" indent="-228600" eaLnBrk="0" fontAlgn="base" hangingPunct="0">
                <a:spcBef>
                  <a:spcPct val="0"/>
                </a:spcBef>
                <a:spcAft>
                  <a:spcPct val="0"/>
                </a:spcAft>
                <a:defRPr sz="2400" b="1">
                  <a:solidFill>
                    <a:schemeClr val="tx1"/>
                  </a:solidFill>
                  <a:latin typeface="Times" panose="02020603050405020304" pitchFamily="18" charset="0"/>
                </a:defRPr>
              </a:lvl6pPr>
              <a:lvl7pPr marL="2971800" indent="-228600" eaLnBrk="0" fontAlgn="base" hangingPunct="0">
                <a:spcBef>
                  <a:spcPct val="0"/>
                </a:spcBef>
                <a:spcAft>
                  <a:spcPct val="0"/>
                </a:spcAft>
                <a:defRPr sz="2400" b="1">
                  <a:solidFill>
                    <a:schemeClr val="tx1"/>
                  </a:solidFill>
                  <a:latin typeface="Times" panose="02020603050405020304" pitchFamily="18" charset="0"/>
                </a:defRPr>
              </a:lvl7pPr>
              <a:lvl8pPr marL="3429000" indent="-228600" eaLnBrk="0" fontAlgn="base" hangingPunct="0">
                <a:spcBef>
                  <a:spcPct val="0"/>
                </a:spcBef>
                <a:spcAft>
                  <a:spcPct val="0"/>
                </a:spcAft>
                <a:defRPr sz="2400" b="1">
                  <a:solidFill>
                    <a:schemeClr val="tx1"/>
                  </a:solidFill>
                  <a:latin typeface="Times" panose="02020603050405020304" pitchFamily="18" charset="0"/>
                </a:defRPr>
              </a:lvl8pPr>
              <a:lvl9pPr marL="3886200" indent="-228600" eaLnBrk="0" fontAlgn="base" hangingPunct="0">
                <a:spcBef>
                  <a:spcPct val="0"/>
                </a:spcBef>
                <a:spcAft>
                  <a:spcPct val="0"/>
                </a:spcAft>
                <a:defRPr sz="2400" b="1">
                  <a:solidFill>
                    <a:schemeClr val="tx1"/>
                  </a:solidFill>
                  <a:latin typeface="Times" panose="02020603050405020304" pitchFamily="18" charset="0"/>
                </a:defRPr>
              </a:lvl9pPr>
            </a:lstStyle>
            <a:p>
              <a:pPr algn="ctr" eaLnBrk="1" hangingPunct="1">
                <a:defRPr/>
              </a:pPr>
              <a:r>
                <a:rPr lang="en-US" altLang="ja-JP" sz="1800" dirty="0">
                  <a:solidFill>
                    <a:srgbClr val="002060"/>
                  </a:solidFill>
                  <a:latin typeface="Arial" panose="020B0604020202020204" pitchFamily="34" charset="0"/>
                  <a:ea typeface="MS PGothic" panose="020B0600070205080204" pitchFamily="34" charset="-128"/>
                  <a:cs typeface="Arial" panose="020B0604020202020204" pitchFamily="34" charset="0"/>
                </a:rPr>
                <a:t>Industry Standards, Recommended Guidelines</a:t>
              </a:r>
              <a:endParaRPr lang="en-US" altLang="ja-JP" sz="1500" dirty="0">
                <a:solidFill>
                  <a:srgbClr val="002060"/>
                </a:solidFill>
                <a:latin typeface="Arial" panose="020B0604020202020204" pitchFamily="34" charset="0"/>
                <a:ea typeface="MS PGothic" panose="020B0600070205080204" pitchFamily="34" charset="-128"/>
                <a:cs typeface="Arial" panose="020B0604020202020204" pitchFamily="34" charset="0"/>
              </a:endParaRPr>
            </a:p>
          </p:txBody>
        </p:sp>
        <p:sp>
          <p:nvSpPr>
            <p:cNvPr id="21514" name="Text Box 18"/>
            <p:cNvSpPr txBox="1">
              <a:spLocks noChangeAspect="1" noChangeArrowheads="1"/>
            </p:cNvSpPr>
            <p:nvPr/>
          </p:nvSpPr>
          <p:spPr bwMode="auto">
            <a:xfrm>
              <a:off x="1160" y="3166"/>
              <a:ext cx="1620" cy="1008"/>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b="1">
                  <a:solidFill>
                    <a:schemeClr val="tx1"/>
                  </a:solidFill>
                  <a:latin typeface="Times" panose="02020603050405020304" pitchFamily="18" charset="0"/>
                </a:defRPr>
              </a:lvl1pPr>
              <a:lvl2pPr marL="742950" indent="-285750">
                <a:defRPr sz="2400" b="1">
                  <a:solidFill>
                    <a:schemeClr val="tx1"/>
                  </a:solidFill>
                  <a:latin typeface="Times" panose="02020603050405020304" pitchFamily="18" charset="0"/>
                </a:defRPr>
              </a:lvl2pPr>
              <a:lvl3pPr marL="1143000" indent="-228600">
                <a:defRPr sz="2400" b="1">
                  <a:solidFill>
                    <a:schemeClr val="tx1"/>
                  </a:solidFill>
                  <a:latin typeface="Times" panose="02020603050405020304" pitchFamily="18" charset="0"/>
                </a:defRPr>
              </a:lvl3pPr>
              <a:lvl4pPr marL="1600200" indent="-228600">
                <a:defRPr sz="2400" b="1">
                  <a:solidFill>
                    <a:schemeClr val="tx1"/>
                  </a:solidFill>
                  <a:latin typeface="Times" panose="02020603050405020304" pitchFamily="18" charset="0"/>
                </a:defRPr>
              </a:lvl4pPr>
              <a:lvl5pPr marL="2057400" indent="-228600">
                <a:defRPr sz="2400" b="1">
                  <a:solidFill>
                    <a:schemeClr val="tx1"/>
                  </a:solidFill>
                  <a:latin typeface="Times" panose="02020603050405020304" pitchFamily="18" charset="0"/>
                </a:defRPr>
              </a:lvl5pPr>
              <a:lvl6pPr marL="2514600" indent="-228600" eaLnBrk="0" fontAlgn="base" hangingPunct="0">
                <a:spcBef>
                  <a:spcPct val="0"/>
                </a:spcBef>
                <a:spcAft>
                  <a:spcPct val="0"/>
                </a:spcAft>
                <a:defRPr sz="2400" b="1">
                  <a:solidFill>
                    <a:schemeClr val="tx1"/>
                  </a:solidFill>
                  <a:latin typeface="Times" panose="02020603050405020304" pitchFamily="18" charset="0"/>
                </a:defRPr>
              </a:lvl6pPr>
              <a:lvl7pPr marL="2971800" indent="-228600" eaLnBrk="0" fontAlgn="base" hangingPunct="0">
                <a:spcBef>
                  <a:spcPct val="0"/>
                </a:spcBef>
                <a:spcAft>
                  <a:spcPct val="0"/>
                </a:spcAft>
                <a:defRPr sz="2400" b="1">
                  <a:solidFill>
                    <a:schemeClr val="tx1"/>
                  </a:solidFill>
                  <a:latin typeface="Times" panose="02020603050405020304" pitchFamily="18" charset="0"/>
                </a:defRPr>
              </a:lvl7pPr>
              <a:lvl8pPr marL="3429000" indent="-228600" eaLnBrk="0" fontAlgn="base" hangingPunct="0">
                <a:spcBef>
                  <a:spcPct val="0"/>
                </a:spcBef>
                <a:spcAft>
                  <a:spcPct val="0"/>
                </a:spcAft>
                <a:defRPr sz="2400" b="1">
                  <a:solidFill>
                    <a:schemeClr val="tx1"/>
                  </a:solidFill>
                  <a:latin typeface="Times" panose="02020603050405020304" pitchFamily="18" charset="0"/>
                </a:defRPr>
              </a:lvl8pPr>
              <a:lvl9pPr marL="3886200" indent="-228600" eaLnBrk="0" fontAlgn="base" hangingPunct="0">
                <a:spcBef>
                  <a:spcPct val="0"/>
                </a:spcBef>
                <a:spcAft>
                  <a:spcPct val="0"/>
                </a:spcAft>
                <a:defRPr sz="2400" b="1">
                  <a:solidFill>
                    <a:schemeClr val="tx1"/>
                  </a:solidFill>
                  <a:latin typeface="Times" panose="02020603050405020304" pitchFamily="18" charset="0"/>
                </a:defRPr>
              </a:lvl9pPr>
            </a:lstStyle>
            <a:p>
              <a:pPr algn="ctr" eaLnBrk="1" hangingPunct="1">
                <a:defRPr/>
              </a:pPr>
              <a:r>
                <a:rPr lang="en-US" altLang="ja-JP" sz="1800" dirty="0">
                  <a:solidFill>
                    <a:srgbClr val="002060"/>
                  </a:solidFill>
                  <a:latin typeface="Arial" panose="020B0604020202020204" pitchFamily="34" charset="0"/>
                  <a:ea typeface="MS PGothic" panose="020B0600070205080204" pitchFamily="34" charset="-128"/>
                  <a:cs typeface="Arial" panose="020B0604020202020204" pitchFamily="34" charset="0"/>
                </a:rPr>
                <a:t>ICS, BIMCO,</a:t>
              </a:r>
            </a:p>
            <a:p>
              <a:pPr algn="ctr" eaLnBrk="1" hangingPunct="1">
                <a:defRPr/>
              </a:pPr>
              <a:r>
                <a:rPr lang="en-US" altLang="ja-JP" sz="1800" dirty="0">
                  <a:solidFill>
                    <a:srgbClr val="002060"/>
                  </a:solidFill>
                  <a:latin typeface="Arial" panose="020B0604020202020204" pitchFamily="34" charset="0"/>
                  <a:ea typeface="MS PGothic" panose="020B0600070205080204" pitchFamily="34" charset="-128"/>
                  <a:cs typeface="Arial" panose="020B0604020202020204" pitchFamily="34" charset="0"/>
                </a:rPr>
                <a:t>INTERTANKO,</a:t>
              </a:r>
            </a:p>
            <a:p>
              <a:pPr algn="ctr" eaLnBrk="1" hangingPunct="1">
                <a:defRPr/>
              </a:pPr>
              <a:r>
                <a:rPr lang="en-US" altLang="ja-JP" sz="1800" dirty="0">
                  <a:solidFill>
                    <a:srgbClr val="002060"/>
                  </a:solidFill>
                  <a:latin typeface="Arial" panose="020B0604020202020204" pitchFamily="34" charset="0"/>
                  <a:ea typeface="MS PGothic" panose="020B0600070205080204" pitchFamily="34" charset="-128"/>
                  <a:cs typeface="Arial" panose="020B0604020202020204" pitchFamily="34" charset="0"/>
                </a:rPr>
                <a:t>INTERCARGO,</a:t>
              </a:r>
            </a:p>
            <a:p>
              <a:pPr algn="ctr" eaLnBrk="1" hangingPunct="1">
                <a:defRPr/>
              </a:pPr>
              <a:r>
                <a:rPr lang="en-US" altLang="ja-JP" sz="1800" dirty="0">
                  <a:solidFill>
                    <a:srgbClr val="002060"/>
                  </a:solidFill>
                  <a:latin typeface="Arial" panose="020B0604020202020204" pitchFamily="34" charset="0"/>
                  <a:ea typeface="MS PGothic" panose="020B0600070205080204" pitchFamily="34" charset="-128"/>
                  <a:cs typeface="Arial" panose="020B0604020202020204" pitchFamily="34" charset="0"/>
                </a:rPr>
                <a:t>OCIMF, TSCF …</a:t>
              </a:r>
            </a:p>
          </p:txBody>
        </p:sp>
        <p:sp>
          <p:nvSpPr>
            <p:cNvPr id="21515" name="AutoShape 19"/>
            <p:cNvSpPr>
              <a:spLocks noChangeAspect="1" noChangeArrowheads="1"/>
            </p:cNvSpPr>
            <p:nvPr/>
          </p:nvSpPr>
          <p:spPr bwMode="auto">
            <a:xfrm>
              <a:off x="2828" y="3403"/>
              <a:ext cx="641" cy="534"/>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11796480 60000 65536"/>
                <a:gd name="T10" fmla="*/ 5898240 60000 65536"/>
                <a:gd name="T11" fmla="*/ 0 60000 65536"/>
                <a:gd name="T12" fmla="*/ 3370 w 21600"/>
                <a:gd name="T13" fmla="*/ 5663 h 21600"/>
                <a:gd name="T14" fmla="*/ 19241 w 21600"/>
                <a:gd name="T15" fmla="*/ 15937 h 21600"/>
              </a:gdLst>
              <a:ahLst/>
              <a:cxnLst>
                <a:cxn ang="T8">
                  <a:pos x="T0" y="T1"/>
                </a:cxn>
                <a:cxn ang="T9">
                  <a:pos x="T2" y="T3"/>
                </a:cxn>
                <a:cxn ang="T10">
                  <a:pos x="T4" y="T5"/>
                </a:cxn>
                <a:cxn ang="T11">
                  <a:pos x="T6" y="T7"/>
                </a:cxn>
              </a:cxnLst>
              <a:rect l="T12" t="T13" r="T14" b="T15"/>
              <a:pathLst>
                <a:path w="21600" h="21600">
                  <a:moveTo>
                    <a:pt x="16650" y="0"/>
                  </a:moveTo>
                  <a:lnTo>
                    <a:pt x="16650" y="5645"/>
                  </a:lnTo>
                  <a:lnTo>
                    <a:pt x="3375" y="5645"/>
                  </a:lnTo>
                  <a:lnTo>
                    <a:pt x="3375" y="15955"/>
                  </a:lnTo>
                  <a:lnTo>
                    <a:pt x="16650" y="15955"/>
                  </a:lnTo>
                  <a:lnTo>
                    <a:pt x="16650" y="21600"/>
                  </a:lnTo>
                  <a:lnTo>
                    <a:pt x="21600" y="10800"/>
                  </a:lnTo>
                  <a:lnTo>
                    <a:pt x="16650" y="0"/>
                  </a:lnTo>
                  <a:close/>
                </a:path>
                <a:path w="21600" h="21600">
                  <a:moveTo>
                    <a:pt x="1350" y="5645"/>
                  </a:moveTo>
                  <a:lnTo>
                    <a:pt x="1350" y="15955"/>
                  </a:lnTo>
                  <a:lnTo>
                    <a:pt x="2700" y="15955"/>
                  </a:lnTo>
                  <a:lnTo>
                    <a:pt x="2700" y="5645"/>
                  </a:lnTo>
                  <a:lnTo>
                    <a:pt x="1350" y="5645"/>
                  </a:lnTo>
                  <a:close/>
                </a:path>
                <a:path w="21600" h="21600">
                  <a:moveTo>
                    <a:pt x="0" y="5645"/>
                  </a:moveTo>
                  <a:lnTo>
                    <a:pt x="0" y="15955"/>
                  </a:lnTo>
                  <a:lnTo>
                    <a:pt x="675" y="15955"/>
                  </a:lnTo>
                  <a:lnTo>
                    <a:pt x="675" y="5645"/>
                  </a:lnTo>
                  <a:lnTo>
                    <a:pt x="0" y="5645"/>
                  </a:lnTo>
                  <a:close/>
                </a:path>
              </a:pathLst>
            </a:custGeom>
            <a:grpFill/>
            <a:ln>
              <a:noFill/>
            </a:ln>
            <a:effectLst>
              <a:outerShdw dist="35921" dir="2700000" algn="ctr" rotWithShape="0">
                <a:schemeClr val="accent1"/>
              </a:outerShdw>
            </a:effectLst>
            <a:extLst>
              <a:ext uri="{91240B29-F687-4F45-9708-019B960494DF}">
                <a14:hiddenLine xmlns:a14="http://schemas.microsoft.com/office/drawing/2010/main" w="38100">
                  <a:solidFill>
                    <a:schemeClr val="accent1"/>
                  </a:solidFill>
                  <a:miter lim="800000"/>
                  <a:headEnd/>
                  <a:tailEnd/>
                </a14:hiddenLine>
              </a:ext>
            </a:extLst>
          </p:spPr>
          <p:txBody>
            <a:bodyPr wrap="none" anchor="ctr"/>
            <a:lstStyle/>
            <a:p>
              <a:pPr>
                <a:defRPr/>
              </a:pPr>
              <a:endParaRPr lang="en-US" sz="1350"/>
            </a:p>
          </p:txBody>
        </p:sp>
      </p:grpSp>
      <p:pic>
        <p:nvPicPr>
          <p:cNvPr id="20" name="Immagine 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468041" y="951570"/>
            <a:ext cx="1847851" cy="1123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5" descr="\\Mac\Home\Desktop\REBRANDING\template pptx\RINA colour RGB-pres.png">
            <a:extLst>
              <a:ext uri="{FF2B5EF4-FFF2-40B4-BE49-F238E27FC236}">
                <a16:creationId xmlns:a16="http://schemas.microsoft.com/office/drawing/2014/main" id="{BAF82796-4B56-4D7E-BA0D-2801451941D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56355" y="117062"/>
            <a:ext cx="696515" cy="534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5" fill="hold" nodeType="afterEffect">
                                  <p:stCondLst>
                                    <p:cond delay="0"/>
                                  </p:stCondLst>
                                  <p:childTnLst>
                                    <p:set>
                                      <p:cBhvr>
                                        <p:cTn id="6" dur="1" fill="hold">
                                          <p:stCondLst>
                                            <p:cond delay="0"/>
                                          </p:stCondLst>
                                        </p:cTn>
                                        <p:tgtEl>
                                          <p:spTgt spid="722946"/>
                                        </p:tgtEl>
                                        <p:attrNameLst>
                                          <p:attrName>style.visibility</p:attrName>
                                        </p:attrNameLst>
                                      </p:cBhvr>
                                      <p:to>
                                        <p:strVal val="visible"/>
                                      </p:to>
                                    </p:set>
                                    <p:animEffect transition="in" filter="checkerboard(down)">
                                      <p:cBhvr>
                                        <p:cTn id="7" dur="500"/>
                                        <p:tgtEl>
                                          <p:spTgt spid="7229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p:cNvSpPr>
            <a:spLocks noGrp="1"/>
          </p:cNvSpPr>
          <p:nvPr>
            <p:ph type="body" sz="quarter" idx="11"/>
          </p:nvPr>
        </p:nvSpPr>
        <p:spPr/>
        <p:txBody>
          <a:bodyPr/>
          <a:lstStyle/>
          <a:p>
            <a:r>
              <a:rPr lang="en-US" dirty="0"/>
              <a:t>EU MRV Regulation</a:t>
            </a:r>
          </a:p>
        </p:txBody>
      </p:sp>
      <p:pic>
        <p:nvPicPr>
          <p:cNvPr id="4" name="Immagine 3" descr="elements-of-EU-MRV"/>
          <p:cNvPicPr/>
          <p:nvPr/>
        </p:nvPicPr>
        <p:blipFill>
          <a:blip r:embed="rId2">
            <a:extLst>
              <a:ext uri="{28A0092B-C50C-407E-A947-70E740481C1C}">
                <a14:useLocalDpi xmlns:a14="http://schemas.microsoft.com/office/drawing/2010/main" val="0"/>
              </a:ext>
            </a:extLst>
          </a:blip>
          <a:srcRect/>
          <a:stretch>
            <a:fillRect/>
          </a:stretch>
        </p:blipFill>
        <p:spPr bwMode="auto">
          <a:xfrm>
            <a:off x="2266682" y="1571223"/>
            <a:ext cx="6308451" cy="3412901"/>
          </a:xfrm>
          <a:prstGeom prst="rect">
            <a:avLst/>
          </a:prstGeom>
          <a:noFill/>
          <a:ln>
            <a:noFill/>
          </a:ln>
        </p:spPr>
      </p:pic>
      <p:sp>
        <p:nvSpPr>
          <p:cNvPr id="3" name="Segnaposto testo 2"/>
          <p:cNvSpPr>
            <a:spLocks noGrp="1"/>
          </p:cNvSpPr>
          <p:nvPr>
            <p:ph type="body" sz="quarter" idx="12"/>
          </p:nvPr>
        </p:nvSpPr>
        <p:spPr>
          <a:xfrm>
            <a:off x="276229" y="2491690"/>
            <a:ext cx="8593139" cy="1392176"/>
          </a:xfrm>
        </p:spPr>
        <p:txBody>
          <a:bodyPr/>
          <a:lstStyle/>
          <a:p>
            <a:pPr>
              <a:lnSpc>
                <a:spcPct val="100000"/>
              </a:lnSpc>
            </a:pPr>
            <a:r>
              <a:rPr lang="en-US" sz="1600" dirty="0">
                <a:solidFill>
                  <a:schemeClr val="tx1"/>
                </a:solidFill>
              </a:rPr>
              <a:t>EU Regulation (EU 2015/757) </a:t>
            </a:r>
            <a:r>
              <a:rPr lang="en-GB" sz="1600" dirty="0">
                <a:solidFill>
                  <a:schemeClr val="tx1"/>
                </a:solidFill>
              </a:rPr>
              <a:t>does not define the max. level of CO</a:t>
            </a:r>
            <a:r>
              <a:rPr lang="en-GB" sz="1200" dirty="0">
                <a:solidFill>
                  <a:schemeClr val="tx1"/>
                </a:solidFill>
              </a:rPr>
              <a:t>2</a:t>
            </a:r>
            <a:r>
              <a:rPr lang="en-GB" sz="1600" dirty="0">
                <a:solidFill>
                  <a:schemeClr val="tx1"/>
                </a:solidFill>
              </a:rPr>
              <a:t> emission allowed.</a:t>
            </a:r>
          </a:p>
          <a:p>
            <a:pPr>
              <a:lnSpc>
                <a:spcPct val="100000"/>
              </a:lnSpc>
            </a:pPr>
            <a:endParaRPr lang="en-GB" sz="1600" dirty="0">
              <a:solidFill>
                <a:schemeClr val="tx1"/>
              </a:solidFill>
            </a:endParaRPr>
          </a:p>
          <a:p>
            <a:pPr>
              <a:lnSpc>
                <a:spcPct val="100000"/>
              </a:lnSpc>
            </a:pPr>
            <a:r>
              <a:rPr lang="en-GB" sz="1600" dirty="0">
                <a:solidFill>
                  <a:schemeClr val="tx1"/>
                </a:solidFill>
              </a:rPr>
              <a:t>It focuses:</a:t>
            </a:r>
          </a:p>
          <a:p>
            <a:pPr marL="285750" indent="-285750">
              <a:lnSpc>
                <a:spcPct val="100000"/>
              </a:lnSpc>
              <a:buFont typeface="Arial" panose="020B0604020202020204" pitchFamily="34" charset="0"/>
              <a:buChar char="•"/>
            </a:pPr>
            <a:r>
              <a:rPr lang="en-US" sz="1600" b="1" dirty="0">
                <a:solidFill>
                  <a:srgbClr val="00B0F0"/>
                </a:solidFill>
              </a:rPr>
              <a:t>Monitoring</a:t>
            </a:r>
            <a:endParaRPr lang="en-GB" sz="1600" b="1" dirty="0">
              <a:solidFill>
                <a:srgbClr val="00B0F0"/>
              </a:solidFill>
            </a:endParaRPr>
          </a:p>
          <a:p>
            <a:pPr marL="285750" lvl="0" indent="-285750">
              <a:lnSpc>
                <a:spcPct val="100000"/>
              </a:lnSpc>
              <a:buFont typeface="Arial" panose="020B0604020202020204" pitchFamily="34" charset="0"/>
              <a:buChar char="•"/>
            </a:pPr>
            <a:r>
              <a:rPr lang="en-US" sz="1600" b="1" dirty="0">
                <a:solidFill>
                  <a:srgbClr val="00B0F0"/>
                </a:solidFill>
              </a:rPr>
              <a:t>Reporting</a:t>
            </a:r>
            <a:endParaRPr lang="en-GB" sz="1600" b="1" dirty="0">
              <a:solidFill>
                <a:srgbClr val="00B0F0"/>
              </a:solidFill>
            </a:endParaRPr>
          </a:p>
          <a:p>
            <a:pPr marL="285750" lvl="0" indent="-285750">
              <a:lnSpc>
                <a:spcPct val="100000"/>
              </a:lnSpc>
              <a:buFont typeface="Arial" panose="020B0604020202020204" pitchFamily="34" charset="0"/>
              <a:buChar char="•"/>
            </a:pPr>
            <a:r>
              <a:rPr lang="en-US" sz="1600" b="1" dirty="0">
                <a:solidFill>
                  <a:srgbClr val="00B0F0"/>
                </a:solidFill>
              </a:rPr>
              <a:t>Verification</a:t>
            </a:r>
            <a:endParaRPr lang="en-GB" sz="1600" b="1" dirty="0">
              <a:solidFill>
                <a:srgbClr val="00B0F0"/>
              </a:solidFill>
            </a:endParaRPr>
          </a:p>
          <a:p>
            <a:pPr>
              <a:lnSpc>
                <a:spcPct val="100000"/>
              </a:lnSpc>
            </a:pPr>
            <a:endParaRPr lang="en-GB" dirty="0"/>
          </a:p>
          <a:p>
            <a:pPr>
              <a:lnSpc>
                <a:spcPct val="100000"/>
              </a:lnSpc>
            </a:pPr>
            <a:endParaRPr lang="en-GB" dirty="0"/>
          </a:p>
          <a:p>
            <a:pPr>
              <a:lnSpc>
                <a:spcPct val="100000"/>
              </a:lnSpc>
            </a:pPr>
            <a:endParaRPr lang="en-GB" dirty="0"/>
          </a:p>
          <a:p>
            <a:pPr>
              <a:lnSpc>
                <a:spcPct val="100000"/>
              </a:lnSpc>
            </a:pPr>
            <a:endParaRPr lang="en-GB" dirty="0"/>
          </a:p>
          <a:p>
            <a:pPr>
              <a:lnSpc>
                <a:spcPct val="100000"/>
              </a:lnSpc>
            </a:pPr>
            <a:endParaRPr lang="en-GB" dirty="0"/>
          </a:p>
          <a:p>
            <a:pPr>
              <a:lnSpc>
                <a:spcPct val="100000"/>
              </a:lnSpc>
            </a:pPr>
            <a:r>
              <a:rPr lang="en-GB" dirty="0">
                <a:solidFill>
                  <a:schemeClr val="tx1"/>
                </a:solidFill>
              </a:rPr>
              <a:t>SCOPE: measure and compare CO</a:t>
            </a:r>
            <a:r>
              <a:rPr lang="en-GB" sz="1200" dirty="0">
                <a:solidFill>
                  <a:schemeClr val="tx1"/>
                </a:solidFill>
              </a:rPr>
              <a:t>2</a:t>
            </a:r>
            <a:r>
              <a:rPr lang="en-GB" dirty="0">
                <a:solidFill>
                  <a:schemeClr val="tx1"/>
                </a:solidFill>
              </a:rPr>
              <a:t> emission from ships</a:t>
            </a:r>
          </a:p>
        </p:txBody>
      </p:sp>
    </p:spTree>
    <p:extLst>
      <p:ext uri="{BB962C8B-B14F-4D97-AF65-F5344CB8AC3E}">
        <p14:creationId xmlns:p14="http://schemas.microsoft.com/office/powerpoint/2010/main" val="8279683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64EE3CC-8815-5A20-7857-E7927139973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79674" y="527263"/>
            <a:ext cx="4784651" cy="4406483"/>
          </a:xfrm>
          <a:prstGeom prst="rect">
            <a:avLst/>
          </a:prstGeom>
        </p:spPr>
      </p:pic>
      <p:sp>
        <p:nvSpPr>
          <p:cNvPr id="33" name="Text Placeholder 1">
            <a:extLst>
              <a:ext uri="{FF2B5EF4-FFF2-40B4-BE49-F238E27FC236}">
                <a16:creationId xmlns:a16="http://schemas.microsoft.com/office/drawing/2014/main" id="{D3F767CE-EC64-8C83-3B86-5453A19072BB}"/>
              </a:ext>
            </a:extLst>
          </p:cNvPr>
          <p:cNvSpPr txBox="1">
            <a:spLocks/>
          </p:cNvSpPr>
          <p:nvPr/>
        </p:nvSpPr>
        <p:spPr>
          <a:xfrm>
            <a:off x="276225" y="100831"/>
            <a:ext cx="8565934" cy="387896"/>
          </a:xfrm>
          <a:prstGeom prst="rect">
            <a:avLst/>
          </a:prstGeom>
        </p:spPr>
        <p:txBody>
          <a:bodyPr vert="horz" anchor="b"/>
          <a:lstStyle>
            <a:lvl1pPr marL="0" indent="0" algn="l" defTabSz="609570" rtl="0" eaLnBrk="1" fontAlgn="base" latinLnBrk="0" hangingPunct="1">
              <a:spcBef>
                <a:spcPct val="0"/>
              </a:spcBef>
              <a:spcAft>
                <a:spcPct val="0"/>
              </a:spcAft>
              <a:buFont typeface="Arial"/>
              <a:buNone/>
              <a:defRPr lang="it-IT" sz="3200" b="1" kern="1200" dirty="0" smtClean="0">
                <a:solidFill>
                  <a:srgbClr val="13294B"/>
                </a:solidFill>
                <a:latin typeface="+mj-lt"/>
                <a:ea typeface="+mj-ea"/>
                <a:cs typeface="+mj-cs"/>
              </a:defRPr>
            </a:lvl1pPr>
            <a:lvl2pPr marL="990550" indent="-380981" algn="l" defTabSz="609570" rtl="0" eaLnBrk="1" latinLnBrk="0" hangingPunct="1">
              <a:spcBef>
                <a:spcPct val="20000"/>
              </a:spcBef>
              <a:buFont typeface="Arial"/>
              <a:buChar char="–"/>
              <a:defRPr sz="3733" kern="1200">
                <a:solidFill>
                  <a:schemeClr val="tx1"/>
                </a:solidFill>
                <a:latin typeface="+mn-lt"/>
                <a:ea typeface="+mn-ea"/>
                <a:cs typeface="+mn-cs"/>
              </a:defRPr>
            </a:lvl2pPr>
            <a:lvl3pPr marL="1523925" indent="-304784" algn="l" defTabSz="609570" rtl="0" eaLnBrk="1" latinLnBrk="0" hangingPunct="1">
              <a:spcBef>
                <a:spcPct val="20000"/>
              </a:spcBef>
              <a:buFont typeface="Arial"/>
              <a:buChar char="•"/>
              <a:defRPr sz="3200" kern="1200">
                <a:solidFill>
                  <a:schemeClr val="tx1"/>
                </a:solidFill>
                <a:latin typeface="+mn-lt"/>
                <a:ea typeface="+mn-ea"/>
                <a:cs typeface="+mn-cs"/>
              </a:defRPr>
            </a:lvl3pPr>
            <a:lvl4pPr marL="2133493" indent="-304784" algn="l" defTabSz="609570" rtl="0" eaLnBrk="1" latinLnBrk="0" hangingPunct="1">
              <a:spcBef>
                <a:spcPct val="20000"/>
              </a:spcBef>
              <a:buFont typeface="Arial"/>
              <a:buChar char="–"/>
              <a:defRPr sz="2667" kern="1200">
                <a:solidFill>
                  <a:schemeClr val="tx1"/>
                </a:solidFill>
                <a:latin typeface="+mn-lt"/>
                <a:ea typeface="+mn-ea"/>
                <a:cs typeface="+mn-cs"/>
              </a:defRPr>
            </a:lvl4pPr>
            <a:lvl5pPr marL="2743062" indent="-304784" algn="l" defTabSz="609570" rtl="0" eaLnBrk="1" latinLnBrk="0" hangingPunct="1">
              <a:spcBef>
                <a:spcPct val="20000"/>
              </a:spcBef>
              <a:buFont typeface="Arial"/>
              <a:buChar char="»"/>
              <a:defRPr sz="2667" kern="1200">
                <a:solidFill>
                  <a:schemeClr val="tx1"/>
                </a:solidFill>
                <a:latin typeface="+mn-lt"/>
                <a:ea typeface="+mn-ea"/>
                <a:cs typeface="+mn-cs"/>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2"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a:lstStyle>
          <a:p>
            <a:pPr defTabSz="457178">
              <a:defRPr/>
            </a:pPr>
            <a:r>
              <a:rPr lang="it-IT" sz="2400" dirty="0">
                <a:solidFill>
                  <a:schemeClr val="tx1"/>
                </a:solidFill>
                <a:latin typeface="Arial" panose="020B0604020202020204" pitchFamily="34" charset="0"/>
                <a:cs typeface="Arial" panose="020B0604020202020204" pitchFamily="34" charset="0"/>
              </a:rPr>
              <a:t>EU Strategy - </a:t>
            </a:r>
            <a:r>
              <a:rPr lang="en-US" sz="2400" dirty="0">
                <a:solidFill>
                  <a:schemeClr val="tx1"/>
                </a:solidFill>
                <a:latin typeface="Arial" panose="020B0604020202020204" pitchFamily="34" charset="0"/>
                <a:cs typeface="Arial" panose="020B0604020202020204" pitchFamily="34" charset="0"/>
              </a:rPr>
              <a:t>Fit for 55 Package</a:t>
            </a:r>
            <a:endParaRPr lang="en-NL" sz="2400" dirty="0">
              <a:solidFill>
                <a:schemeClr val="tx1"/>
              </a:solidFill>
              <a:latin typeface="Arial" panose="020B0604020202020204" pitchFamily="34" charset="0"/>
              <a:cs typeface="Arial" panose="020B0604020202020204" pitchFamily="34" charset="0"/>
            </a:endParaRPr>
          </a:p>
        </p:txBody>
      </p:sp>
      <p:sp>
        <p:nvSpPr>
          <p:cNvPr id="3" name="Oval 2">
            <a:extLst>
              <a:ext uri="{FF2B5EF4-FFF2-40B4-BE49-F238E27FC236}">
                <a16:creationId xmlns:a16="http://schemas.microsoft.com/office/drawing/2014/main" id="{D2C89321-B5FA-3DA1-F8AF-BEA28F705D73}"/>
              </a:ext>
            </a:extLst>
          </p:cNvPr>
          <p:cNvSpPr/>
          <p:nvPr/>
        </p:nvSpPr>
        <p:spPr>
          <a:xfrm>
            <a:off x="3525557" y="4188631"/>
            <a:ext cx="1380797" cy="905931"/>
          </a:xfrm>
          <a:prstGeom prst="ellipse">
            <a:avLst/>
          </a:prstGeom>
          <a:noFill/>
          <a:ln w="9525" cap="flat" cmpd="sng" algn="ctr">
            <a:solidFill>
              <a:schemeClr val="accent3"/>
            </a:solidFill>
            <a:prstDash val="solid"/>
            <a:round/>
            <a:headEnd type="none" w="med" len="med"/>
            <a:tailEnd type="none" w="med" len="med"/>
          </a:ln>
          <a:effectLst>
            <a:glow rad="101600">
              <a:schemeClr val="accent4">
                <a:satMod val="175000"/>
                <a:alpha val="40000"/>
              </a:schemeClr>
            </a:glow>
          </a:effectLst>
        </p:spPr>
        <p:style>
          <a:lnRef idx="0">
            <a:scrgbClr r="0" g="0" b="0"/>
          </a:lnRef>
          <a:fillRef idx="0">
            <a:scrgbClr r="0" g="0" b="0"/>
          </a:fillRef>
          <a:effectRef idx="0">
            <a:scrgbClr r="0" g="0" b="0"/>
          </a:effectRef>
          <a:fontRef idx="minor">
            <a:schemeClr val="accent3"/>
          </a:fontRef>
        </p:style>
        <p:txBody>
          <a:bodyPr rtlCol="0" anchor="ctr"/>
          <a:lstStyle/>
          <a:p>
            <a:pPr algn="ctr"/>
            <a:endParaRPr lang="it-IT" sz="1350" dirty="0"/>
          </a:p>
        </p:txBody>
      </p:sp>
      <p:sp>
        <p:nvSpPr>
          <p:cNvPr id="4" name="Oval 3">
            <a:extLst>
              <a:ext uri="{FF2B5EF4-FFF2-40B4-BE49-F238E27FC236}">
                <a16:creationId xmlns:a16="http://schemas.microsoft.com/office/drawing/2014/main" id="{721309BD-4F18-410D-C0A2-650C7DA61D83}"/>
              </a:ext>
            </a:extLst>
          </p:cNvPr>
          <p:cNvSpPr/>
          <p:nvPr/>
        </p:nvSpPr>
        <p:spPr>
          <a:xfrm>
            <a:off x="4413395" y="457106"/>
            <a:ext cx="985919" cy="1074151"/>
          </a:xfrm>
          <a:prstGeom prst="ellipse">
            <a:avLst/>
          </a:prstGeom>
          <a:noFill/>
          <a:ln w="9525" cap="flat" cmpd="sng" algn="ctr">
            <a:solidFill>
              <a:schemeClr val="accent3"/>
            </a:solidFill>
            <a:prstDash val="solid"/>
            <a:round/>
            <a:headEnd type="none" w="med" len="med"/>
            <a:tailEnd type="none" w="med" len="med"/>
          </a:ln>
          <a:effectLst>
            <a:glow rad="101600">
              <a:schemeClr val="accent4">
                <a:satMod val="175000"/>
                <a:alpha val="40000"/>
              </a:schemeClr>
            </a:glow>
          </a:effectLst>
        </p:spPr>
        <p:style>
          <a:lnRef idx="0">
            <a:scrgbClr r="0" g="0" b="0"/>
          </a:lnRef>
          <a:fillRef idx="0">
            <a:scrgbClr r="0" g="0" b="0"/>
          </a:fillRef>
          <a:effectRef idx="0">
            <a:scrgbClr r="0" g="0" b="0"/>
          </a:effectRef>
          <a:fontRef idx="minor">
            <a:schemeClr val="accent3"/>
          </a:fontRef>
        </p:style>
        <p:txBody>
          <a:bodyPr rtlCol="0" anchor="ctr"/>
          <a:lstStyle/>
          <a:p>
            <a:pPr algn="ctr"/>
            <a:endParaRPr lang="it-IT" sz="1350" dirty="0"/>
          </a:p>
        </p:txBody>
      </p:sp>
    </p:spTree>
    <p:extLst>
      <p:ext uri="{BB962C8B-B14F-4D97-AF65-F5344CB8AC3E}">
        <p14:creationId xmlns:p14="http://schemas.microsoft.com/office/powerpoint/2010/main" val="8247919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F0BC8BC-2454-451C-85C7-608DCFB582D9}"/>
              </a:ext>
            </a:extLst>
          </p:cNvPr>
          <p:cNvSpPr/>
          <p:nvPr/>
        </p:nvSpPr>
        <p:spPr>
          <a:xfrm>
            <a:off x="289033" y="1410393"/>
            <a:ext cx="7910104" cy="2789866"/>
          </a:xfrm>
          <a:prstGeom prst="rect">
            <a:avLst/>
          </a:prstGeom>
        </p:spPr>
        <p:txBody>
          <a:bodyPr wrap="square">
            <a:spAutoFit/>
          </a:bodyPr>
          <a:lstStyle/>
          <a:p>
            <a:pPr marL="265113" lvl="1" indent="-174625" algn="just">
              <a:spcAft>
                <a:spcPts val="450"/>
              </a:spcAft>
              <a:tabLst>
                <a:tab pos="539354" algn="l"/>
              </a:tabLst>
            </a:pPr>
            <a:r>
              <a:rPr lang="en-US" sz="1400" b="1" u="sng" dirty="0">
                <a:latin typeface="Arial" panose="020B0604020202020204" pitchFamily="34" charset="0"/>
                <a:ea typeface="Times New Roman" panose="02020603050405020304" pitchFamily="18" charset="0"/>
                <a:cs typeface="Arial" panose="020B0604020202020204" pitchFamily="34" charset="0"/>
              </a:rPr>
              <a:t>Application</a:t>
            </a:r>
          </a:p>
          <a:p>
            <a:pPr marL="265510" lvl="1" algn="just">
              <a:spcAft>
                <a:spcPts val="450"/>
              </a:spcAft>
              <a:tabLst>
                <a:tab pos="539354" algn="l"/>
              </a:tabLst>
            </a:pPr>
            <a:r>
              <a:rPr lang="it-IT" sz="1400" dirty="0" err="1">
                <a:latin typeface="Arial" panose="020B0604020202020204" pitchFamily="34" charset="0"/>
                <a:cs typeface="Arial" panose="020B0604020202020204" pitchFamily="34" charset="0"/>
              </a:rPr>
              <a:t>Ships</a:t>
            </a:r>
            <a:r>
              <a:rPr lang="it-IT" sz="1400" dirty="0">
                <a:latin typeface="Arial" panose="020B0604020202020204" pitchFamily="34" charset="0"/>
                <a:cs typeface="Arial" panose="020B0604020202020204" pitchFamily="34" charset="0"/>
              </a:rPr>
              <a:t> </a:t>
            </a:r>
            <a:r>
              <a:rPr lang="it-IT" sz="1400" dirty="0" err="1">
                <a:latin typeface="Arial" panose="020B0604020202020204" pitchFamily="34" charset="0"/>
                <a:cs typeface="Arial" panose="020B0604020202020204" pitchFamily="34" charset="0"/>
              </a:rPr>
              <a:t>above</a:t>
            </a:r>
            <a:r>
              <a:rPr lang="it-IT" sz="1400" dirty="0">
                <a:latin typeface="Arial" panose="020B0604020202020204" pitchFamily="34" charset="0"/>
                <a:cs typeface="Arial" panose="020B0604020202020204" pitchFamily="34" charset="0"/>
              </a:rPr>
              <a:t> 5.000 GT – irrespective of the flags – in respect of:</a:t>
            </a:r>
          </a:p>
          <a:p>
            <a:pPr marL="444500" lvl="3" indent="-173038" algn="just">
              <a:spcAft>
                <a:spcPts val="450"/>
              </a:spcAft>
              <a:buFont typeface="Wingdings" panose="05000000000000000000" pitchFamily="2" charset="2"/>
              <a:buChar char="§"/>
              <a:tabLst>
                <a:tab pos="539354" algn="l"/>
              </a:tabLst>
            </a:pPr>
            <a:r>
              <a:rPr lang="en-US" sz="1400" dirty="0">
                <a:latin typeface="Arial" panose="020B0604020202020204" pitchFamily="34" charset="0"/>
                <a:cs typeface="Arial" panose="020B0604020202020204" pitchFamily="34" charset="0"/>
              </a:rPr>
              <a:t>100% of the energy used within EU/EEA ports and from voyages between EU/EEA ports</a:t>
            </a:r>
          </a:p>
          <a:p>
            <a:pPr marL="444500" lvl="3" indent="-173038" algn="just">
              <a:spcAft>
                <a:spcPts val="450"/>
              </a:spcAft>
              <a:buFont typeface="Wingdings" panose="05000000000000000000" pitchFamily="2" charset="2"/>
              <a:buChar char="§"/>
              <a:tabLst>
                <a:tab pos="539354" algn="l"/>
              </a:tabLst>
            </a:pPr>
            <a:r>
              <a:rPr lang="en-US" sz="1400" dirty="0">
                <a:latin typeface="Arial" panose="020B0604020202020204" pitchFamily="34" charset="0"/>
                <a:cs typeface="Arial" panose="020B0604020202020204" pitchFamily="34" charset="0"/>
              </a:rPr>
              <a:t>50% of the energy from voyages to or from EU/EEA ports, departing from or arriving at non-EU/EEA ports and from voyages to/from EU outermost regions</a:t>
            </a:r>
          </a:p>
          <a:p>
            <a:pPr marL="444500" lvl="3" indent="-173038" algn="just">
              <a:spcAft>
                <a:spcPts val="450"/>
              </a:spcAft>
              <a:buFont typeface="Wingdings" panose="05000000000000000000" pitchFamily="2" charset="2"/>
              <a:buChar char="§"/>
              <a:tabLst>
                <a:tab pos="539354" algn="l"/>
              </a:tabLst>
            </a:pPr>
            <a:r>
              <a:rPr lang="en-US" sz="1400" dirty="0">
                <a:latin typeface="Arial" panose="020B0604020202020204" pitchFamily="34" charset="0"/>
                <a:cs typeface="Arial" panose="020B0604020202020204" pitchFamily="34" charset="0"/>
              </a:rPr>
              <a:t>Some derogations until 2029 or 2034 on specific routes or for ships sailing in ice conditions</a:t>
            </a:r>
          </a:p>
          <a:p>
            <a:pPr marL="84535" lvl="1" algn="just">
              <a:spcAft>
                <a:spcPts val="450"/>
              </a:spcAft>
              <a:buClr>
                <a:schemeClr val="accent3"/>
              </a:buClr>
              <a:tabLst>
                <a:tab pos="539354" algn="l"/>
              </a:tabLst>
            </a:pPr>
            <a:r>
              <a:rPr lang="en-GB" sz="1400" b="1" u="sng" dirty="0">
                <a:latin typeface="Arial" panose="020B0604020202020204" pitchFamily="34" charset="0"/>
                <a:cs typeface="Arial" panose="020B0604020202020204" pitchFamily="34" charset="0"/>
              </a:rPr>
              <a:t>Emissions</a:t>
            </a:r>
            <a:r>
              <a:rPr lang="en-US" sz="1400" b="1" u="sng" dirty="0">
                <a:latin typeface="Arial" panose="020B0604020202020204" pitchFamily="34" charset="0"/>
                <a:cs typeface="Arial" panose="020B0604020202020204" pitchFamily="34" charset="0"/>
              </a:rPr>
              <a:t> to be counted</a:t>
            </a:r>
          </a:p>
          <a:p>
            <a:pPr marL="444500" lvl="3" indent="-173038" algn="just">
              <a:lnSpc>
                <a:spcPct val="107000"/>
              </a:lnSpc>
              <a:spcAft>
                <a:spcPts val="450"/>
              </a:spcAft>
              <a:buClr>
                <a:schemeClr val="accent3"/>
              </a:buClr>
              <a:buFont typeface="Wingdings" panose="05000000000000000000" pitchFamily="2" charset="2"/>
              <a:buChar char="§"/>
              <a:tabLst>
                <a:tab pos="539354" algn="l"/>
              </a:tabLst>
            </a:pPr>
            <a:r>
              <a:rPr lang="en-US" sz="1400" dirty="0">
                <a:latin typeface="Arial" panose="020B0604020202020204" pitchFamily="34" charset="0"/>
                <a:cs typeface="Arial" panose="020B0604020202020204" pitchFamily="34" charset="0"/>
              </a:rPr>
              <a:t>CO</a:t>
            </a:r>
            <a:r>
              <a:rPr lang="en-US" sz="1100" dirty="0">
                <a:latin typeface="Arial" panose="020B0604020202020204" pitchFamily="34" charset="0"/>
                <a:cs typeface="Arial" panose="020B0604020202020204" pitchFamily="34" charset="0"/>
              </a:rPr>
              <a:t>2</a:t>
            </a:r>
            <a:r>
              <a:rPr lang="en-US" sz="1400" dirty="0">
                <a:latin typeface="Arial" panose="020B0604020202020204" pitchFamily="34" charset="0"/>
                <a:cs typeface="Arial" panose="020B0604020202020204" pitchFamily="34" charset="0"/>
              </a:rPr>
              <a:t> from 1</a:t>
            </a:r>
            <a:r>
              <a:rPr lang="en-US" sz="1400" baseline="30000" dirty="0">
                <a:latin typeface="Arial" panose="020B0604020202020204" pitchFamily="34" charset="0"/>
                <a:cs typeface="Arial" panose="020B0604020202020204" pitchFamily="34" charset="0"/>
              </a:rPr>
              <a:t>st</a:t>
            </a:r>
            <a:r>
              <a:rPr lang="en-US" sz="1400" dirty="0">
                <a:latin typeface="Arial" panose="020B0604020202020204" pitchFamily="34" charset="0"/>
                <a:cs typeface="Arial" panose="020B0604020202020204" pitchFamily="34" charset="0"/>
              </a:rPr>
              <a:t> January 2024</a:t>
            </a:r>
          </a:p>
          <a:p>
            <a:pPr marL="444500" lvl="3" indent="-173038" algn="just">
              <a:lnSpc>
                <a:spcPct val="107000"/>
              </a:lnSpc>
              <a:spcAft>
                <a:spcPts val="450"/>
              </a:spcAft>
              <a:buClr>
                <a:schemeClr val="accent3"/>
              </a:buClr>
              <a:buFont typeface="Wingdings" panose="05000000000000000000" pitchFamily="2" charset="2"/>
              <a:buChar char="§"/>
              <a:tabLst>
                <a:tab pos="539354" algn="l"/>
              </a:tabLst>
            </a:pPr>
            <a:r>
              <a:rPr lang="en-US" sz="1400" dirty="0">
                <a:latin typeface="Arial" panose="020B0604020202020204" pitchFamily="34" charset="0"/>
                <a:cs typeface="Arial" panose="020B0604020202020204" pitchFamily="34" charset="0"/>
              </a:rPr>
              <a:t>Methane (CH</a:t>
            </a:r>
            <a:r>
              <a:rPr lang="en-US" sz="1100" dirty="0">
                <a:latin typeface="Arial" panose="020B0604020202020204" pitchFamily="34" charset="0"/>
                <a:cs typeface="Arial" panose="020B0604020202020204" pitchFamily="34" charset="0"/>
              </a:rPr>
              <a:t>4</a:t>
            </a:r>
            <a:r>
              <a:rPr lang="en-US" sz="1400" dirty="0">
                <a:latin typeface="Arial" panose="020B0604020202020204" pitchFamily="34" charset="0"/>
                <a:cs typeface="Arial" panose="020B0604020202020204" pitchFamily="34" charset="0"/>
              </a:rPr>
              <a:t>) and nitrous oxide (N</a:t>
            </a:r>
            <a:r>
              <a:rPr lang="en-US" sz="1100" dirty="0">
                <a:latin typeface="Arial" panose="020B0604020202020204" pitchFamily="34" charset="0"/>
                <a:cs typeface="Arial" panose="020B0604020202020204" pitchFamily="34" charset="0"/>
              </a:rPr>
              <a:t>2</a:t>
            </a:r>
            <a:r>
              <a:rPr lang="en-US" sz="1400" dirty="0">
                <a:latin typeface="Arial" panose="020B0604020202020204" pitchFamily="34" charset="0"/>
                <a:cs typeface="Arial" panose="020B0604020202020204" pitchFamily="34" charset="0"/>
              </a:rPr>
              <a:t>O) from 1</a:t>
            </a:r>
            <a:r>
              <a:rPr lang="en-US" sz="1400" baseline="30000" dirty="0">
                <a:latin typeface="Arial" panose="020B0604020202020204" pitchFamily="34" charset="0"/>
                <a:cs typeface="Arial" panose="020B0604020202020204" pitchFamily="34" charset="0"/>
              </a:rPr>
              <a:t>st</a:t>
            </a:r>
            <a:r>
              <a:rPr lang="en-US" sz="1400" dirty="0">
                <a:latin typeface="Arial" panose="020B0604020202020204" pitchFamily="34" charset="0"/>
                <a:cs typeface="Arial" panose="020B0604020202020204" pitchFamily="34" charset="0"/>
              </a:rPr>
              <a:t> January 2026</a:t>
            </a:r>
          </a:p>
          <a:p>
            <a:pPr marL="952500" lvl="3" algn="just">
              <a:spcAft>
                <a:spcPts val="450"/>
              </a:spcAft>
              <a:tabLst>
                <a:tab pos="539354" algn="l"/>
              </a:tabLst>
            </a:pPr>
            <a:endParaRPr lang="en-US" sz="1400" dirty="0">
              <a:latin typeface="Arial" panose="020B0604020202020204" pitchFamily="34" charset="0"/>
              <a:cs typeface="Arial" panose="020B0604020202020204" pitchFamily="34" charset="0"/>
            </a:endParaRPr>
          </a:p>
        </p:txBody>
      </p:sp>
      <p:sp>
        <p:nvSpPr>
          <p:cNvPr id="5" name="Text Placeholder 1">
            <a:extLst>
              <a:ext uri="{FF2B5EF4-FFF2-40B4-BE49-F238E27FC236}">
                <a16:creationId xmlns:a16="http://schemas.microsoft.com/office/drawing/2014/main" id="{8FB02B6D-0090-47B1-B058-E2A043F797D0}"/>
              </a:ext>
            </a:extLst>
          </p:cNvPr>
          <p:cNvSpPr txBox="1">
            <a:spLocks/>
          </p:cNvSpPr>
          <p:nvPr/>
        </p:nvSpPr>
        <p:spPr>
          <a:xfrm>
            <a:off x="289033" y="165541"/>
            <a:ext cx="8565934" cy="738188"/>
          </a:xfrm>
          <a:prstGeom prst="rect">
            <a:avLst/>
          </a:prstGeom>
        </p:spPr>
        <p:txBody>
          <a:bodyPr vert="horz" anchor="b"/>
          <a:lstStyle>
            <a:lvl1pPr marL="0" indent="0" algn="l" defTabSz="609570" rtl="0" eaLnBrk="1" fontAlgn="base" latinLnBrk="0" hangingPunct="1">
              <a:spcBef>
                <a:spcPct val="0"/>
              </a:spcBef>
              <a:spcAft>
                <a:spcPct val="0"/>
              </a:spcAft>
              <a:buFont typeface="Arial"/>
              <a:buNone/>
              <a:defRPr lang="it-IT" sz="3200" b="1" kern="1200" dirty="0" smtClean="0">
                <a:solidFill>
                  <a:srgbClr val="13294B"/>
                </a:solidFill>
                <a:latin typeface="+mj-lt"/>
                <a:ea typeface="+mj-ea"/>
                <a:cs typeface="+mj-cs"/>
              </a:defRPr>
            </a:lvl1pPr>
            <a:lvl2pPr marL="990550" indent="-380981" algn="l" defTabSz="609570" rtl="0" eaLnBrk="1" latinLnBrk="0" hangingPunct="1">
              <a:spcBef>
                <a:spcPct val="20000"/>
              </a:spcBef>
              <a:buFont typeface="Arial"/>
              <a:buChar char="–"/>
              <a:defRPr sz="3733" kern="1200">
                <a:solidFill>
                  <a:schemeClr val="tx1"/>
                </a:solidFill>
                <a:latin typeface="+mn-lt"/>
                <a:ea typeface="+mn-ea"/>
                <a:cs typeface="+mn-cs"/>
              </a:defRPr>
            </a:lvl2pPr>
            <a:lvl3pPr marL="1523925" indent="-304784" algn="l" defTabSz="609570" rtl="0" eaLnBrk="1" latinLnBrk="0" hangingPunct="1">
              <a:spcBef>
                <a:spcPct val="20000"/>
              </a:spcBef>
              <a:buFont typeface="Arial"/>
              <a:buChar char="•"/>
              <a:defRPr sz="3200" kern="1200">
                <a:solidFill>
                  <a:schemeClr val="tx1"/>
                </a:solidFill>
                <a:latin typeface="+mn-lt"/>
                <a:ea typeface="+mn-ea"/>
                <a:cs typeface="+mn-cs"/>
              </a:defRPr>
            </a:lvl3pPr>
            <a:lvl4pPr marL="2133493" indent="-304784" algn="l" defTabSz="609570" rtl="0" eaLnBrk="1" latinLnBrk="0" hangingPunct="1">
              <a:spcBef>
                <a:spcPct val="20000"/>
              </a:spcBef>
              <a:buFont typeface="Arial"/>
              <a:buChar char="–"/>
              <a:defRPr sz="2667" kern="1200">
                <a:solidFill>
                  <a:schemeClr val="tx1"/>
                </a:solidFill>
                <a:latin typeface="+mn-lt"/>
                <a:ea typeface="+mn-ea"/>
                <a:cs typeface="+mn-cs"/>
              </a:defRPr>
            </a:lvl4pPr>
            <a:lvl5pPr marL="2743062" indent="-304784" algn="l" defTabSz="609570" rtl="0" eaLnBrk="1" latinLnBrk="0" hangingPunct="1">
              <a:spcBef>
                <a:spcPct val="20000"/>
              </a:spcBef>
              <a:buFont typeface="Arial"/>
              <a:buChar char="»"/>
              <a:defRPr sz="2667" kern="1200">
                <a:solidFill>
                  <a:schemeClr val="tx1"/>
                </a:solidFill>
                <a:latin typeface="+mn-lt"/>
                <a:ea typeface="+mn-ea"/>
                <a:cs typeface="+mn-cs"/>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2"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a:lstStyle>
          <a:p>
            <a:pPr defTabSz="457178">
              <a:defRPr/>
            </a:pPr>
            <a:r>
              <a:rPr lang="it-IT" sz="2400" dirty="0">
                <a:latin typeface="Arial" panose="020B0604020202020204" pitchFamily="34" charset="0"/>
                <a:cs typeface="Arial" panose="020B0604020202020204" pitchFamily="34" charset="0"/>
              </a:rPr>
              <a:t>Fit for 55 Package – FuelEU Maritime </a:t>
            </a:r>
            <a:r>
              <a:rPr lang="it-IT" sz="2400" dirty="0" err="1">
                <a:latin typeface="Arial" panose="020B0604020202020204" pitchFamily="34" charset="0"/>
                <a:cs typeface="Arial" panose="020B0604020202020204" pitchFamily="34" charset="0"/>
              </a:rPr>
              <a:t>Regulation</a:t>
            </a:r>
            <a:endParaRPr lang="it-IT" sz="2400" dirty="0">
              <a:latin typeface="Arial" panose="020B0604020202020204" pitchFamily="34" charset="0"/>
              <a:cs typeface="Arial" panose="020B0604020202020204" pitchFamily="34" charset="0"/>
            </a:endParaRPr>
          </a:p>
          <a:p>
            <a:pPr defTabSz="457178">
              <a:defRPr/>
            </a:pPr>
            <a:r>
              <a:rPr lang="it-IT" sz="2400" dirty="0">
                <a:latin typeface="Arial" panose="020B0604020202020204" pitchFamily="34" charset="0"/>
                <a:cs typeface="Arial" panose="020B0604020202020204" pitchFamily="34" charset="0"/>
              </a:rPr>
              <a:t>Review of ETS Directive</a:t>
            </a: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40420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F0BC8BC-2454-451C-85C7-608DCFB582D9}"/>
              </a:ext>
            </a:extLst>
          </p:cNvPr>
          <p:cNvSpPr/>
          <p:nvPr/>
        </p:nvSpPr>
        <p:spPr>
          <a:xfrm>
            <a:off x="35496" y="1150399"/>
            <a:ext cx="8884314" cy="3680495"/>
          </a:xfrm>
          <a:prstGeom prst="rect">
            <a:avLst/>
          </a:prstGeom>
        </p:spPr>
        <p:txBody>
          <a:bodyPr wrap="square">
            <a:spAutoFit/>
          </a:bodyPr>
          <a:lstStyle/>
          <a:p>
            <a:pPr marL="265510" lvl="1" algn="just">
              <a:spcAft>
                <a:spcPts val="900"/>
              </a:spcAft>
              <a:tabLst>
                <a:tab pos="539354" algn="l"/>
              </a:tabLst>
            </a:pPr>
            <a:r>
              <a:rPr lang="en-US" sz="1350" b="1" dirty="0">
                <a:latin typeface="Arial" panose="020B0604020202020204" pitchFamily="34" charset="0"/>
                <a:cs typeface="Arial" panose="020B0604020202020204" pitchFamily="34" charset="0"/>
              </a:rPr>
              <a:t>Calculation of yearly average GHG intensity of the energy used on-board</a:t>
            </a:r>
          </a:p>
          <a:p>
            <a:pPr marL="265510" lvl="1" algn="just">
              <a:spcAft>
                <a:spcPts val="900"/>
              </a:spcAft>
              <a:tabLst>
                <a:tab pos="539354" algn="l"/>
              </a:tabLst>
            </a:pPr>
            <a:r>
              <a:rPr lang="en-US" sz="1350" dirty="0">
                <a:latin typeface="Arial" panose="020B0604020202020204" pitchFamily="34" charset="0"/>
                <a:cs typeface="Arial" panose="020B0604020202020204" pitchFamily="34" charset="0"/>
              </a:rPr>
              <a:t>The yearly average GHG intensity of the energy used on-board by a ship shall not exceed the reference value, which is reduced by an increasing % from 2% in 2025 up to 80% in 2050</a:t>
            </a:r>
          </a:p>
          <a:p>
            <a:pPr marL="671513" lvl="1" indent="-133350" algn="just">
              <a:spcAft>
                <a:spcPts val="450"/>
              </a:spcAft>
              <a:buFont typeface="Arial" panose="020B0604020202020204" pitchFamily="34" charset="0"/>
              <a:buChar char="•"/>
              <a:tabLst>
                <a:tab pos="539354" algn="l"/>
              </a:tabLst>
            </a:pPr>
            <a:endParaRPr lang="en-US" sz="1350" dirty="0">
              <a:latin typeface="Arial" panose="020B0604020202020204" pitchFamily="34" charset="0"/>
              <a:cs typeface="Arial" panose="020B0604020202020204" pitchFamily="34" charset="0"/>
            </a:endParaRPr>
          </a:p>
          <a:p>
            <a:pPr marL="538163" lvl="1" algn="just">
              <a:spcAft>
                <a:spcPts val="450"/>
              </a:spcAft>
              <a:tabLst>
                <a:tab pos="539354" algn="l"/>
              </a:tabLst>
            </a:pPr>
            <a:endParaRPr lang="en-US" sz="1350" dirty="0">
              <a:latin typeface="Arial" panose="020B0604020202020204" pitchFamily="34" charset="0"/>
              <a:cs typeface="Arial" panose="020B0604020202020204" pitchFamily="34" charset="0"/>
            </a:endParaRPr>
          </a:p>
          <a:p>
            <a:pPr marL="538163" lvl="1" algn="just">
              <a:spcAft>
                <a:spcPts val="450"/>
              </a:spcAft>
              <a:tabLst>
                <a:tab pos="539354" algn="l"/>
              </a:tabLst>
            </a:pPr>
            <a:endParaRPr lang="en-US" sz="1350" dirty="0">
              <a:latin typeface="Arial" panose="020B0604020202020204" pitchFamily="34" charset="0"/>
              <a:cs typeface="Arial" panose="020B0604020202020204" pitchFamily="34" charset="0"/>
            </a:endParaRPr>
          </a:p>
          <a:p>
            <a:pPr marL="538163" lvl="1" algn="just">
              <a:spcAft>
                <a:spcPts val="450"/>
              </a:spcAft>
              <a:tabLst>
                <a:tab pos="539354" algn="l"/>
              </a:tabLst>
            </a:pPr>
            <a:endParaRPr lang="en-US" sz="1350" dirty="0">
              <a:latin typeface="Arial" panose="020B0604020202020204" pitchFamily="34" charset="0"/>
              <a:cs typeface="Arial" panose="020B0604020202020204" pitchFamily="34" charset="0"/>
            </a:endParaRPr>
          </a:p>
          <a:p>
            <a:pPr marL="538163" lvl="1" algn="just">
              <a:spcAft>
                <a:spcPts val="450"/>
              </a:spcAft>
              <a:tabLst>
                <a:tab pos="539354" algn="l"/>
              </a:tabLst>
            </a:pPr>
            <a:endParaRPr lang="en-US" sz="1350" dirty="0">
              <a:latin typeface="Arial" panose="020B0604020202020204" pitchFamily="34" charset="0"/>
              <a:cs typeface="Arial" panose="020B0604020202020204" pitchFamily="34" charset="0"/>
            </a:endParaRPr>
          </a:p>
          <a:p>
            <a:pPr marL="538163" lvl="1" algn="just">
              <a:spcAft>
                <a:spcPts val="450"/>
              </a:spcAft>
              <a:tabLst>
                <a:tab pos="539354" algn="l"/>
              </a:tabLst>
            </a:pPr>
            <a:endParaRPr lang="en-US" sz="1350" dirty="0">
              <a:latin typeface="Arial" panose="020B0604020202020204" pitchFamily="34" charset="0"/>
              <a:cs typeface="Arial" panose="020B0604020202020204" pitchFamily="34" charset="0"/>
            </a:endParaRPr>
          </a:p>
          <a:p>
            <a:pPr marL="538163" lvl="1" algn="just">
              <a:spcAft>
                <a:spcPts val="450"/>
              </a:spcAft>
              <a:tabLst>
                <a:tab pos="539354" algn="l"/>
              </a:tabLst>
            </a:pPr>
            <a:endParaRPr lang="en-US" sz="1350" dirty="0">
              <a:latin typeface="Arial" panose="020B0604020202020204" pitchFamily="34" charset="0"/>
              <a:cs typeface="Arial" panose="020B0604020202020204" pitchFamily="34" charset="0"/>
            </a:endParaRPr>
          </a:p>
          <a:p>
            <a:pPr marL="180975" lvl="1" indent="-90488" algn="just">
              <a:buFont typeface="Arial" panose="020B0604020202020204" pitchFamily="34" charset="0"/>
              <a:buChar char="•"/>
              <a:tabLst>
                <a:tab pos="539354" algn="l"/>
              </a:tabLst>
            </a:pPr>
            <a:r>
              <a:rPr lang="en-US" sz="1350" dirty="0">
                <a:latin typeface="Arial" panose="020B0604020202020204" pitchFamily="34" charset="0"/>
                <a:cs typeface="Arial" panose="020B0604020202020204" pitchFamily="34" charset="0"/>
              </a:rPr>
              <a:t>Flexibility mechanism: Possibility of banking and borrowing surplus and small deficits between reporting periods</a:t>
            </a:r>
          </a:p>
          <a:p>
            <a:pPr marL="180975" lvl="1" indent="-90488" algn="just">
              <a:buFont typeface="Arial" panose="020B0604020202020204" pitchFamily="34" charset="0"/>
              <a:buChar char="•"/>
              <a:tabLst>
                <a:tab pos="539354" algn="l"/>
              </a:tabLst>
            </a:pPr>
            <a:r>
              <a:rPr lang="en-US" sz="1350" dirty="0">
                <a:latin typeface="Arial" panose="020B0604020202020204" pitchFamily="34" charset="0"/>
                <a:cs typeface="Arial" panose="020B0604020202020204" pitchFamily="34" charset="0"/>
              </a:rPr>
              <a:t>Voluntary pooling of compliance between two or more ships</a:t>
            </a:r>
          </a:p>
          <a:p>
            <a:pPr marL="180975" lvl="1" indent="-90488" algn="just">
              <a:buFont typeface="Arial" panose="020B0604020202020204" pitchFamily="34" charset="0"/>
              <a:buChar char="•"/>
              <a:tabLst>
                <a:tab pos="539354" algn="l"/>
              </a:tabLst>
            </a:pPr>
            <a:r>
              <a:rPr lang="en-US" sz="1350" dirty="0">
                <a:latin typeface="Arial" panose="020B0604020202020204" pitchFamily="34" charset="0"/>
                <a:cs typeface="Arial" panose="020B0604020202020204" pitchFamily="34" charset="0"/>
              </a:rPr>
              <a:t>Financial penalties for non-compliance</a:t>
            </a:r>
          </a:p>
          <a:p>
            <a:pPr marL="180975" lvl="1" indent="-90488" algn="just">
              <a:buFont typeface="Arial" panose="020B0604020202020204" pitchFamily="34" charset="0"/>
              <a:buChar char="•"/>
              <a:tabLst>
                <a:tab pos="539354" algn="l"/>
              </a:tabLst>
            </a:pPr>
            <a:r>
              <a:rPr lang="en-US" sz="1350" dirty="0">
                <a:latin typeface="Arial" panose="020B0604020202020204" pitchFamily="34" charset="0"/>
                <a:cs typeface="Arial" panose="020B0604020202020204" pitchFamily="34" charset="0"/>
              </a:rPr>
              <a:t>Monitoring and reporting is based on MRV approach</a:t>
            </a:r>
          </a:p>
        </p:txBody>
      </p:sp>
      <p:sp>
        <p:nvSpPr>
          <p:cNvPr id="5" name="Text Placeholder 1">
            <a:extLst>
              <a:ext uri="{FF2B5EF4-FFF2-40B4-BE49-F238E27FC236}">
                <a16:creationId xmlns:a16="http://schemas.microsoft.com/office/drawing/2014/main" id="{8FB02B6D-0090-47B1-B058-E2A043F797D0}"/>
              </a:ext>
            </a:extLst>
          </p:cNvPr>
          <p:cNvSpPr txBox="1">
            <a:spLocks/>
          </p:cNvSpPr>
          <p:nvPr/>
        </p:nvSpPr>
        <p:spPr>
          <a:xfrm>
            <a:off x="353876" y="201819"/>
            <a:ext cx="8565934" cy="738188"/>
          </a:xfrm>
          <a:prstGeom prst="rect">
            <a:avLst/>
          </a:prstGeom>
        </p:spPr>
        <p:txBody>
          <a:bodyPr vert="horz" anchor="b"/>
          <a:lstStyle>
            <a:lvl1pPr marL="0" indent="0" algn="l" defTabSz="609570" rtl="0" eaLnBrk="1" fontAlgn="base" latinLnBrk="0" hangingPunct="1">
              <a:spcBef>
                <a:spcPct val="0"/>
              </a:spcBef>
              <a:spcAft>
                <a:spcPct val="0"/>
              </a:spcAft>
              <a:buFont typeface="Arial"/>
              <a:buNone/>
              <a:defRPr lang="it-IT" sz="3200" b="1" kern="1200" dirty="0" smtClean="0">
                <a:solidFill>
                  <a:srgbClr val="13294B"/>
                </a:solidFill>
                <a:latin typeface="+mj-lt"/>
                <a:ea typeface="+mj-ea"/>
                <a:cs typeface="+mj-cs"/>
              </a:defRPr>
            </a:lvl1pPr>
            <a:lvl2pPr marL="990550" indent="-380981" algn="l" defTabSz="609570" rtl="0" eaLnBrk="1" latinLnBrk="0" hangingPunct="1">
              <a:spcBef>
                <a:spcPct val="20000"/>
              </a:spcBef>
              <a:buFont typeface="Arial"/>
              <a:buChar char="–"/>
              <a:defRPr sz="3733" kern="1200">
                <a:solidFill>
                  <a:schemeClr val="tx1"/>
                </a:solidFill>
                <a:latin typeface="+mn-lt"/>
                <a:ea typeface="+mn-ea"/>
                <a:cs typeface="+mn-cs"/>
              </a:defRPr>
            </a:lvl2pPr>
            <a:lvl3pPr marL="1523925" indent="-304784" algn="l" defTabSz="609570" rtl="0" eaLnBrk="1" latinLnBrk="0" hangingPunct="1">
              <a:spcBef>
                <a:spcPct val="20000"/>
              </a:spcBef>
              <a:buFont typeface="Arial"/>
              <a:buChar char="•"/>
              <a:defRPr sz="3200" kern="1200">
                <a:solidFill>
                  <a:schemeClr val="tx1"/>
                </a:solidFill>
                <a:latin typeface="+mn-lt"/>
                <a:ea typeface="+mn-ea"/>
                <a:cs typeface="+mn-cs"/>
              </a:defRPr>
            </a:lvl3pPr>
            <a:lvl4pPr marL="2133493" indent="-304784" algn="l" defTabSz="609570" rtl="0" eaLnBrk="1" latinLnBrk="0" hangingPunct="1">
              <a:spcBef>
                <a:spcPct val="20000"/>
              </a:spcBef>
              <a:buFont typeface="Arial"/>
              <a:buChar char="–"/>
              <a:defRPr sz="2667" kern="1200">
                <a:solidFill>
                  <a:schemeClr val="tx1"/>
                </a:solidFill>
                <a:latin typeface="+mn-lt"/>
                <a:ea typeface="+mn-ea"/>
                <a:cs typeface="+mn-cs"/>
              </a:defRPr>
            </a:lvl4pPr>
            <a:lvl5pPr marL="2743062" indent="-304784" algn="l" defTabSz="609570" rtl="0" eaLnBrk="1" latinLnBrk="0" hangingPunct="1">
              <a:spcBef>
                <a:spcPct val="20000"/>
              </a:spcBef>
              <a:buFont typeface="Arial"/>
              <a:buChar char="»"/>
              <a:defRPr sz="2667" kern="1200">
                <a:solidFill>
                  <a:schemeClr val="tx1"/>
                </a:solidFill>
                <a:latin typeface="+mn-lt"/>
                <a:ea typeface="+mn-ea"/>
                <a:cs typeface="+mn-cs"/>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2"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a:lstStyle>
          <a:p>
            <a:pPr defTabSz="457178">
              <a:defRPr/>
            </a:pPr>
            <a:r>
              <a:rPr lang="it-IT" sz="2400" dirty="0">
                <a:latin typeface="Arial" panose="020B0604020202020204" pitchFamily="34" charset="0"/>
                <a:cs typeface="Arial" panose="020B0604020202020204" pitchFamily="34" charset="0"/>
              </a:rPr>
              <a:t>Fit for 55 Package – FuelEU Maritime </a:t>
            </a:r>
            <a:r>
              <a:rPr lang="it-IT" sz="2400" dirty="0" err="1">
                <a:latin typeface="Arial" panose="020B0604020202020204" pitchFamily="34" charset="0"/>
                <a:cs typeface="Arial" panose="020B0604020202020204" pitchFamily="34" charset="0"/>
              </a:rPr>
              <a:t>Regulation</a:t>
            </a:r>
            <a:endParaRPr lang="en-US" sz="2400" dirty="0">
              <a:latin typeface="Arial" panose="020B0604020202020204" pitchFamily="34" charset="0"/>
              <a:cs typeface="Arial" panose="020B0604020202020204" pitchFamily="34" charset="0"/>
            </a:endParaRPr>
          </a:p>
        </p:txBody>
      </p:sp>
      <p:grpSp>
        <p:nvGrpSpPr>
          <p:cNvPr id="9" name="Group 8">
            <a:extLst>
              <a:ext uri="{FF2B5EF4-FFF2-40B4-BE49-F238E27FC236}">
                <a16:creationId xmlns:a16="http://schemas.microsoft.com/office/drawing/2014/main" id="{BE728474-2249-398D-BBBF-0B4B730CBFC2}"/>
              </a:ext>
            </a:extLst>
          </p:cNvPr>
          <p:cNvGrpSpPr/>
          <p:nvPr/>
        </p:nvGrpSpPr>
        <p:grpSpPr>
          <a:xfrm>
            <a:off x="2087724" y="1977685"/>
            <a:ext cx="4698522" cy="1811150"/>
            <a:chOff x="2927648" y="2852936"/>
            <a:chExt cx="4847859" cy="1357260"/>
          </a:xfrm>
        </p:grpSpPr>
        <p:pic>
          <p:nvPicPr>
            <p:cNvPr id="10" name="Picture 9">
              <a:extLst>
                <a:ext uri="{FF2B5EF4-FFF2-40B4-BE49-F238E27FC236}">
                  <a16:creationId xmlns:a16="http://schemas.microsoft.com/office/drawing/2014/main" id="{4B4F2BC1-5171-7EC0-D8B0-CBF36849F07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927648" y="2852936"/>
              <a:ext cx="4788275" cy="1357260"/>
            </a:xfrm>
            <a:prstGeom prst="rect">
              <a:avLst/>
            </a:prstGeom>
          </p:spPr>
        </p:pic>
        <p:pic>
          <p:nvPicPr>
            <p:cNvPr id="11" name="Picture 10">
              <a:extLst>
                <a:ext uri="{FF2B5EF4-FFF2-40B4-BE49-F238E27FC236}">
                  <a16:creationId xmlns:a16="http://schemas.microsoft.com/office/drawing/2014/main" id="{1FC210EE-FFC7-5C96-834D-1E2AEE7F3D45}"/>
                </a:ext>
              </a:extLst>
            </p:cNvPr>
            <p:cNvPicPr>
              <a:picLocks noChangeAspect="1"/>
            </p:cNvPicPr>
            <p:nvPr/>
          </p:nvPicPr>
          <p:blipFill>
            <a:blip r:embed="rId4"/>
            <a:stretch>
              <a:fillRect/>
            </a:stretch>
          </p:blipFill>
          <p:spPr>
            <a:xfrm>
              <a:off x="6960096" y="4005064"/>
              <a:ext cx="815411" cy="114310"/>
            </a:xfrm>
            <a:prstGeom prst="rect">
              <a:avLst/>
            </a:prstGeom>
          </p:spPr>
        </p:pic>
      </p:grpSp>
    </p:spTree>
    <p:extLst>
      <p:ext uri="{BB962C8B-B14F-4D97-AF65-F5344CB8AC3E}">
        <p14:creationId xmlns:p14="http://schemas.microsoft.com/office/powerpoint/2010/main" val="1807887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
            <a:extLst>
              <a:ext uri="{FF2B5EF4-FFF2-40B4-BE49-F238E27FC236}">
                <a16:creationId xmlns:a16="http://schemas.microsoft.com/office/drawing/2014/main" id="{8FB02B6D-0090-47B1-B058-E2A043F797D0}"/>
              </a:ext>
            </a:extLst>
          </p:cNvPr>
          <p:cNvSpPr txBox="1">
            <a:spLocks/>
          </p:cNvSpPr>
          <p:nvPr/>
        </p:nvSpPr>
        <p:spPr>
          <a:xfrm>
            <a:off x="296185" y="192436"/>
            <a:ext cx="8565934" cy="738188"/>
          </a:xfrm>
          <a:prstGeom prst="rect">
            <a:avLst/>
          </a:prstGeom>
        </p:spPr>
        <p:txBody>
          <a:bodyPr vert="horz" anchor="b"/>
          <a:lstStyle>
            <a:lvl1pPr marL="0" indent="0" algn="l" defTabSz="609570" rtl="0" eaLnBrk="1" fontAlgn="base" latinLnBrk="0" hangingPunct="1">
              <a:spcBef>
                <a:spcPct val="0"/>
              </a:spcBef>
              <a:spcAft>
                <a:spcPct val="0"/>
              </a:spcAft>
              <a:buFont typeface="Arial"/>
              <a:buNone/>
              <a:defRPr lang="it-IT" sz="3200" b="1" kern="1200" dirty="0" smtClean="0">
                <a:solidFill>
                  <a:srgbClr val="13294B"/>
                </a:solidFill>
                <a:latin typeface="+mj-lt"/>
                <a:ea typeface="+mj-ea"/>
                <a:cs typeface="+mj-cs"/>
              </a:defRPr>
            </a:lvl1pPr>
            <a:lvl2pPr marL="990550" indent="-380981" algn="l" defTabSz="609570" rtl="0" eaLnBrk="1" latinLnBrk="0" hangingPunct="1">
              <a:spcBef>
                <a:spcPct val="20000"/>
              </a:spcBef>
              <a:buFont typeface="Arial"/>
              <a:buChar char="–"/>
              <a:defRPr sz="3733" kern="1200">
                <a:solidFill>
                  <a:schemeClr val="tx1"/>
                </a:solidFill>
                <a:latin typeface="+mn-lt"/>
                <a:ea typeface="+mn-ea"/>
                <a:cs typeface="+mn-cs"/>
              </a:defRPr>
            </a:lvl2pPr>
            <a:lvl3pPr marL="1523925" indent="-304784" algn="l" defTabSz="609570" rtl="0" eaLnBrk="1" latinLnBrk="0" hangingPunct="1">
              <a:spcBef>
                <a:spcPct val="20000"/>
              </a:spcBef>
              <a:buFont typeface="Arial"/>
              <a:buChar char="•"/>
              <a:defRPr sz="3200" kern="1200">
                <a:solidFill>
                  <a:schemeClr val="tx1"/>
                </a:solidFill>
                <a:latin typeface="+mn-lt"/>
                <a:ea typeface="+mn-ea"/>
                <a:cs typeface="+mn-cs"/>
              </a:defRPr>
            </a:lvl3pPr>
            <a:lvl4pPr marL="2133493" indent="-304784" algn="l" defTabSz="609570" rtl="0" eaLnBrk="1" latinLnBrk="0" hangingPunct="1">
              <a:spcBef>
                <a:spcPct val="20000"/>
              </a:spcBef>
              <a:buFont typeface="Arial"/>
              <a:buChar char="–"/>
              <a:defRPr sz="2667" kern="1200">
                <a:solidFill>
                  <a:schemeClr val="tx1"/>
                </a:solidFill>
                <a:latin typeface="+mn-lt"/>
                <a:ea typeface="+mn-ea"/>
                <a:cs typeface="+mn-cs"/>
              </a:defRPr>
            </a:lvl4pPr>
            <a:lvl5pPr marL="2743062" indent="-304784" algn="l" defTabSz="609570" rtl="0" eaLnBrk="1" latinLnBrk="0" hangingPunct="1">
              <a:spcBef>
                <a:spcPct val="20000"/>
              </a:spcBef>
              <a:buFont typeface="Arial"/>
              <a:buChar char="»"/>
              <a:defRPr sz="2667" kern="1200">
                <a:solidFill>
                  <a:schemeClr val="tx1"/>
                </a:solidFill>
                <a:latin typeface="+mn-lt"/>
                <a:ea typeface="+mn-ea"/>
                <a:cs typeface="+mn-cs"/>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2"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a:lstStyle>
          <a:p>
            <a:pPr defTabSz="457178">
              <a:defRPr/>
            </a:pPr>
            <a:r>
              <a:rPr lang="it-IT" sz="2400" dirty="0">
                <a:latin typeface="+mn-lt"/>
                <a:cs typeface="Segoe UI Light" panose="020B0502040204020203" pitchFamily="34" charset="0"/>
              </a:rPr>
              <a:t>Fit for 55 Package – FuelEU Maritime Regulation</a:t>
            </a:r>
            <a:endParaRPr lang="en-US" sz="2400" dirty="0">
              <a:latin typeface="+mn-lt"/>
              <a:cs typeface="Segoe UI Light" panose="020B0502040204020203" pitchFamily="34" charset="0"/>
            </a:endParaRPr>
          </a:p>
          <a:p>
            <a:pPr defTabSz="457178">
              <a:defRPr/>
            </a:pPr>
            <a:r>
              <a:rPr lang="en-US" sz="2400" b="0" dirty="0">
                <a:solidFill>
                  <a:srgbClr val="4BACC6"/>
                </a:solidFill>
                <a:latin typeface="+mn-lt"/>
                <a:cs typeface="Segoe UI Light" panose="020B0502040204020203" pitchFamily="34" charset="0"/>
              </a:rPr>
              <a:t>Requirements and penalties</a:t>
            </a:r>
            <a:endParaRPr lang="en-NL" sz="2400" b="0" dirty="0">
              <a:solidFill>
                <a:srgbClr val="4BACC6"/>
              </a:solidFill>
              <a:latin typeface="+mn-lt"/>
              <a:cs typeface="Segoe UI Light" panose="020B0502040204020203" pitchFamily="34" charset="0"/>
            </a:endParaRPr>
          </a:p>
        </p:txBody>
      </p:sp>
      <p:pic>
        <p:nvPicPr>
          <p:cNvPr id="28" name="Picture 27">
            <a:extLst>
              <a:ext uri="{FF2B5EF4-FFF2-40B4-BE49-F238E27FC236}">
                <a16:creationId xmlns:a16="http://schemas.microsoft.com/office/drawing/2014/main" id="{15884134-9427-DB22-C06F-7BE4CFA67C1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36660" y="3275858"/>
            <a:ext cx="850793" cy="482633"/>
          </a:xfrm>
          <a:prstGeom prst="rect">
            <a:avLst/>
          </a:prstGeom>
        </p:spPr>
      </p:pic>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E287ECF1-917A-E838-62DE-02204A9A74CA}"/>
                  </a:ext>
                </a:extLst>
              </p:cNvPr>
              <p:cNvSpPr txBox="1"/>
              <p:nvPr/>
            </p:nvSpPr>
            <p:spPr>
              <a:xfrm>
                <a:off x="2265107" y="3321987"/>
                <a:ext cx="5585185" cy="60119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600" b="1" i="1" smtClean="0">
                          <a:solidFill>
                            <a:srgbClr val="3EB1C8"/>
                          </a:solidFill>
                          <a:latin typeface="Cambria Math" panose="02040503050406030204" pitchFamily="18" charset="0"/>
                          <a:ea typeface="TimesNewRomanPS-BoldMT"/>
                          <a:cs typeface="TimesNewRomanPS-BoldMT"/>
                        </a:rPr>
                        <m:t>𝐏𝐞𝐧𝐚𝐥𝐭𝐲</m:t>
                      </m:r>
                      <m:r>
                        <a:rPr lang="en-US" sz="1600" b="1" smtClean="0">
                          <a:solidFill>
                            <a:srgbClr val="3EB1C8"/>
                          </a:solidFill>
                          <a:latin typeface="Cambria Math" panose="02040503050406030204" pitchFamily="18" charset="0"/>
                          <a:ea typeface="TimesNewRomanPS-BoldMT"/>
                          <a:cs typeface="TimesNewRomanPS-BoldMT"/>
                        </a:rPr>
                        <m:t>=</m:t>
                      </m:r>
                      <m:r>
                        <a:rPr lang="en-US" sz="1600" b="1" i="1" smtClean="0">
                          <a:solidFill>
                            <a:srgbClr val="3EB1C8"/>
                          </a:solidFill>
                          <a:latin typeface="Cambria Math" panose="02040503050406030204" pitchFamily="18" charset="0"/>
                          <a:ea typeface="TimesNewRomanPS-BoldMT"/>
                          <a:cs typeface="TimesNewRomanPS-BoldMT"/>
                        </a:rPr>
                        <m:t>𝟏</m:t>
                      </m:r>
                      <m:r>
                        <a:rPr lang="en-US" sz="1600" b="1" smtClean="0">
                          <a:solidFill>
                            <a:srgbClr val="3EB1C8"/>
                          </a:solidFill>
                          <a:latin typeface="Cambria Math" panose="02040503050406030204" pitchFamily="18" charset="0"/>
                          <a:ea typeface="TimesNewRomanPS-BoldMT"/>
                          <a:cs typeface="TimesNewRomanPS-BoldMT"/>
                        </a:rPr>
                        <m:t>.</m:t>
                      </m:r>
                      <m:r>
                        <a:rPr lang="en-US" sz="1600" b="1" i="1" smtClean="0">
                          <a:solidFill>
                            <a:srgbClr val="3EB1C8"/>
                          </a:solidFill>
                          <a:latin typeface="Cambria Math" panose="02040503050406030204" pitchFamily="18" charset="0"/>
                          <a:ea typeface="TimesNewRomanPS-BoldMT"/>
                          <a:cs typeface="TimesNewRomanPS-BoldMT"/>
                        </a:rPr>
                        <m:t>𝟓</m:t>
                      </m:r>
                      <m:r>
                        <a:rPr lang="en-US" sz="1600" b="1" smtClean="0">
                          <a:solidFill>
                            <a:srgbClr val="3EB1C8"/>
                          </a:solidFill>
                          <a:latin typeface="Cambria Math" panose="02040503050406030204" pitchFamily="18" charset="0"/>
                          <a:ea typeface="TimesNewRomanPS-BoldMT"/>
                          <a:cs typeface="TimesNewRomanPS-BoldMT"/>
                        </a:rPr>
                        <m:t> ×</m:t>
                      </m:r>
                      <m:sSub>
                        <m:sSubPr>
                          <m:ctrlPr>
                            <a:rPr lang="it-IT" sz="1600" b="1" i="1">
                              <a:solidFill>
                                <a:srgbClr val="3EB1C8"/>
                              </a:solidFill>
                              <a:latin typeface="Cambria Math" panose="02040503050406030204" pitchFamily="18" charset="0"/>
                              <a:ea typeface="TimesNewRomanPS-BoldMT"/>
                              <a:cs typeface="TimesNewRomanPS-BoldMT"/>
                            </a:rPr>
                          </m:ctrlPr>
                        </m:sSubPr>
                        <m:e>
                          <m:r>
                            <a:rPr lang="en-US" sz="1600" b="1" i="1">
                              <a:solidFill>
                                <a:srgbClr val="3EB1C8"/>
                              </a:solidFill>
                              <a:latin typeface="Cambria Math" panose="02040503050406030204" pitchFamily="18" charset="0"/>
                              <a:ea typeface="TimesNewRomanPS-BoldMT"/>
                              <a:cs typeface="TimesNewRomanPS-BoldMT"/>
                            </a:rPr>
                            <m:t>𝑷</m:t>
                          </m:r>
                        </m:e>
                        <m:sub>
                          <m:r>
                            <a:rPr lang="en-US" sz="1600" b="1" i="1">
                              <a:solidFill>
                                <a:srgbClr val="3EB1C8"/>
                              </a:solidFill>
                              <a:latin typeface="Cambria Math" panose="02040503050406030204" pitchFamily="18" charset="0"/>
                              <a:ea typeface="TimesNewRomanPS-BoldMT"/>
                              <a:cs typeface="TimesNewRomanPS-BoldMT"/>
                            </a:rPr>
                            <m:t>𝐄𝐥𝐞𝐜𝐭𝐫𝐢𝐜𝐚𝐥</m:t>
                          </m:r>
                          <m:r>
                            <a:rPr lang="en-US" sz="1600" b="1">
                              <a:solidFill>
                                <a:srgbClr val="3EB1C8"/>
                              </a:solidFill>
                              <a:latin typeface="Cambria Math" panose="02040503050406030204" pitchFamily="18" charset="0"/>
                              <a:ea typeface="TimesNewRomanPS-BoldMT"/>
                              <a:cs typeface="TimesNewRomanPS-BoldMT"/>
                            </a:rPr>
                            <m:t> </m:t>
                          </m:r>
                          <m:r>
                            <a:rPr lang="en-US" sz="1600" b="1" i="1">
                              <a:solidFill>
                                <a:srgbClr val="3EB1C8"/>
                              </a:solidFill>
                              <a:latin typeface="Cambria Math" panose="02040503050406030204" pitchFamily="18" charset="0"/>
                              <a:ea typeface="TimesNewRomanPS-BoldMT"/>
                              <a:cs typeface="TimesNewRomanPS-BoldMT"/>
                            </a:rPr>
                            <m:t>𝐩𝐨𝐰𝐞𝐫</m:t>
                          </m:r>
                          <m:r>
                            <a:rPr lang="en-US" sz="1600" b="1">
                              <a:solidFill>
                                <a:srgbClr val="3EB1C8"/>
                              </a:solidFill>
                              <a:latin typeface="Cambria Math" panose="02040503050406030204" pitchFamily="18" charset="0"/>
                              <a:ea typeface="TimesNewRomanPS-BoldMT"/>
                              <a:cs typeface="TimesNewRomanPS-BoldMT"/>
                            </a:rPr>
                            <m:t> </m:t>
                          </m:r>
                          <m:r>
                            <a:rPr lang="en-US" sz="1600" b="1" i="1">
                              <a:solidFill>
                                <a:srgbClr val="3EB1C8"/>
                              </a:solidFill>
                              <a:latin typeface="Cambria Math" panose="02040503050406030204" pitchFamily="18" charset="0"/>
                              <a:ea typeface="TimesNewRomanPS-BoldMT"/>
                              <a:cs typeface="TimesNewRomanPS-BoldMT"/>
                            </a:rPr>
                            <m:t>𝐝𝐞𝐦𝐚𝐧𝐝</m:t>
                          </m:r>
                          <m:r>
                            <a:rPr lang="en-US" sz="1600" b="1">
                              <a:solidFill>
                                <a:srgbClr val="3EB1C8"/>
                              </a:solidFill>
                              <a:latin typeface="Cambria Math" panose="02040503050406030204" pitchFamily="18" charset="0"/>
                              <a:ea typeface="TimesNewRomanPS-BoldMT"/>
                              <a:cs typeface="TimesNewRomanPS-BoldMT"/>
                            </a:rPr>
                            <m:t> </m:t>
                          </m:r>
                          <m:r>
                            <a:rPr lang="en-US" sz="1600" b="1" i="1">
                              <a:solidFill>
                                <a:srgbClr val="3EB1C8"/>
                              </a:solidFill>
                              <a:latin typeface="Cambria Math" panose="02040503050406030204" pitchFamily="18" charset="0"/>
                              <a:ea typeface="TimesNewRomanPS-BoldMT"/>
                              <a:cs typeface="TimesNewRomanPS-BoldMT"/>
                            </a:rPr>
                            <m:t>𝐚𝐭</m:t>
                          </m:r>
                          <m:r>
                            <a:rPr lang="en-US" sz="1600" b="1">
                              <a:solidFill>
                                <a:srgbClr val="3EB1C8"/>
                              </a:solidFill>
                              <a:latin typeface="Cambria Math" panose="02040503050406030204" pitchFamily="18" charset="0"/>
                              <a:ea typeface="TimesNewRomanPS-BoldMT"/>
                              <a:cs typeface="TimesNewRomanPS-BoldMT"/>
                            </a:rPr>
                            <m:t> </m:t>
                          </m:r>
                          <m:r>
                            <a:rPr lang="en-US" sz="1600" b="1" i="1">
                              <a:solidFill>
                                <a:srgbClr val="3EB1C8"/>
                              </a:solidFill>
                              <a:latin typeface="Cambria Math" panose="02040503050406030204" pitchFamily="18" charset="0"/>
                              <a:ea typeface="TimesNewRomanPS-BoldMT"/>
                              <a:cs typeface="TimesNewRomanPS-BoldMT"/>
                            </a:rPr>
                            <m:t>𝒃𝒆𝒓𝒕𝒉</m:t>
                          </m:r>
                        </m:sub>
                      </m:sSub>
                      <m:r>
                        <a:rPr lang="en-US" sz="1600" b="1">
                          <a:solidFill>
                            <a:srgbClr val="3EB1C8"/>
                          </a:solidFill>
                          <a:latin typeface="Cambria Math" panose="02040503050406030204" pitchFamily="18" charset="0"/>
                          <a:ea typeface="TimesNewRomanPS-BoldMT"/>
                          <a:cs typeface="TimesNewRomanPS-BoldMT"/>
                        </a:rPr>
                        <m:t>×</m:t>
                      </m:r>
                      <m:sSub>
                        <m:sSubPr>
                          <m:ctrlPr>
                            <a:rPr lang="it-IT" sz="1600" b="1" i="1">
                              <a:solidFill>
                                <a:srgbClr val="3EB1C8"/>
                              </a:solidFill>
                              <a:latin typeface="Cambria Math" panose="02040503050406030204" pitchFamily="18" charset="0"/>
                              <a:ea typeface="TimesNewRomanPS-BoldMT"/>
                              <a:cs typeface="TimesNewRomanPS-BoldMT"/>
                            </a:rPr>
                          </m:ctrlPr>
                        </m:sSubPr>
                        <m:e>
                          <m:r>
                            <a:rPr lang="en-US" sz="1600" b="1" i="1">
                              <a:solidFill>
                                <a:srgbClr val="3EB1C8"/>
                              </a:solidFill>
                              <a:latin typeface="Cambria Math" panose="02040503050406030204" pitchFamily="18" charset="0"/>
                              <a:ea typeface="TimesNewRomanPS-BoldMT"/>
                              <a:cs typeface="TimesNewRomanPS-BoldMT"/>
                            </a:rPr>
                            <m:t>𝑯𝒐𝒖𝒓𝒔</m:t>
                          </m:r>
                        </m:e>
                        <m:sub>
                          <m:r>
                            <a:rPr lang="en-US" sz="1600" b="1" i="1">
                              <a:solidFill>
                                <a:srgbClr val="3EB1C8"/>
                              </a:solidFill>
                              <a:latin typeface="Cambria Math" panose="02040503050406030204" pitchFamily="18" charset="0"/>
                              <a:ea typeface="TimesNewRomanPS-BoldMT"/>
                              <a:cs typeface="TimesNewRomanPS-BoldMT"/>
                            </a:rPr>
                            <m:t>𝐚𝐭</m:t>
                          </m:r>
                          <m:r>
                            <a:rPr lang="en-US" sz="1600" b="1">
                              <a:solidFill>
                                <a:srgbClr val="3EB1C8"/>
                              </a:solidFill>
                              <a:latin typeface="Cambria Math" panose="02040503050406030204" pitchFamily="18" charset="0"/>
                              <a:ea typeface="TimesNewRomanPS-BoldMT"/>
                              <a:cs typeface="TimesNewRomanPS-BoldMT"/>
                            </a:rPr>
                            <m:t> </m:t>
                          </m:r>
                          <m:r>
                            <a:rPr lang="en-US" sz="1600" b="1" i="1">
                              <a:solidFill>
                                <a:srgbClr val="3EB1C8"/>
                              </a:solidFill>
                              <a:latin typeface="Cambria Math" panose="02040503050406030204" pitchFamily="18" charset="0"/>
                              <a:ea typeface="TimesNewRomanPS-BoldMT"/>
                              <a:cs typeface="TimesNewRomanPS-BoldMT"/>
                            </a:rPr>
                            <m:t>𝒃𝒆𝒓𝒕𝒉</m:t>
                          </m:r>
                        </m:sub>
                      </m:sSub>
                    </m:oMath>
                  </m:oMathPara>
                </a14:m>
                <a:endParaRPr lang="it-IT" sz="2800" b="1" dirty="0">
                  <a:solidFill>
                    <a:srgbClr val="3EB1C8"/>
                  </a:solidFill>
                  <a:ea typeface="MS Mincho" panose="02020609040205080304" pitchFamily="49" charset="-128"/>
                  <a:cs typeface="Segoe UI Light" panose="020B0502040204020203" pitchFamily="34" charset="0"/>
                </a:endParaRPr>
              </a:p>
            </p:txBody>
          </p:sp>
        </mc:Choice>
        <mc:Fallback xmlns="">
          <p:sp>
            <p:nvSpPr>
              <p:cNvPr id="6" name="TextBox 5">
                <a:extLst>
                  <a:ext uri="{FF2B5EF4-FFF2-40B4-BE49-F238E27FC236}">
                    <a16:creationId xmlns:a16="http://schemas.microsoft.com/office/drawing/2014/main" id="{E287ECF1-917A-E838-62DE-02204A9A74CA}"/>
                  </a:ext>
                </a:extLst>
              </p:cNvPr>
              <p:cNvSpPr txBox="1">
                <a:spLocks noRot="1" noChangeAspect="1" noMove="1" noResize="1" noEditPoints="1" noAdjustHandles="1" noChangeArrowheads="1" noChangeShapeType="1" noTextEdit="1"/>
              </p:cNvSpPr>
              <p:nvPr/>
            </p:nvSpPr>
            <p:spPr>
              <a:xfrm>
                <a:off x="2265107" y="3321987"/>
                <a:ext cx="5585185" cy="601190"/>
              </a:xfrm>
              <a:prstGeom prst="rect">
                <a:avLst/>
              </a:prstGeom>
              <a:blipFill>
                <a:blip r:embed="rId4"/>
                <a:stretch>
                  <a:fillRect/>
                </a:stretch>
              </a:blipFill>
            </p:spPr>
            <p:txBody>
              <a:bodyPr/>
              <a:lstStyle/>
              <a:p>
                <a:r>
                  <a:rPr lang="it-IT">
                    <a:noFill/>
                  </a:rPr>
                  <a:t> </a:t>
                </a:r>
              </a:p>
            </p:txBody>
          </p:sp>
        </mc:Fallback>
      </mc:AlternateContent>
      <p:sp>
        <p:nvSpPr>
          <p:cNvPr id="3" name="TextBox 2">
            <a:extLst>
              <a:ext uri="{FF2B5EF4-FFF2-40B4-BE49-F238E27FC236}">
                <a16:creationId xmlns:a16="http://schemas.microsoft.com/office/drawing/2014/main" id="{8CC6A047-5370-9990-34B3-EA1F45925A2B}"/>
              </a:ext>
            </a:extLst>
          </p:cNvPr>
          <p:cNvSpPr txBox="1"/>
          <p:nvPr/>
        </p:nvSpPr>
        <p:spPr>
          <a:xfrm>
            <a:off x="143508" y="1293855"/>
            <a:ext cx="8346225" cy="1546577"/>
          </a:xfrm>
          <a:prstGeom prst="rect">
            <a:avLst/>
          </a:prstGeom>
          <a:noFill/>
        </p:spPr>
        <p:txBody>
          <a:bodyPr wrap="square">
            <a:spAutoFit/>
          </a:bodyPr>
          <a:lstStyle/>
          <a:p>
            <a:pPr marL="265510" lvl="1" algn="just">
              <a:tabLst>
                <a:tab pos="539354" algn="l"/>
              </a:tabLst>
            </a:pPr>
            <a:r>
              <a:rPr lang="it-IT" sz="1350" dirty="0">
                <a:cs typeface="Segoe UI Light" panose="020B0502040204020203" pitchFamily="34" charset="0"/>
              </a:rPr>
              <a:t>From 1° </a:t>
            </a:r>
            <a:r>
              <a:rPr lang="it-IT" sz="1350" dirty="0" err="1">
                <a:cs typeface="Segoe UI Light" panose="020B0502040204020203" pitchFamily="34" charset="0"/>
              </a:rPr>
              <a:t>January</a:t>
            </a:r>
            <a:r>
              <a:rPr lang="it-IT" sz="1350" dirty="0">
                <a:cs typeface="Segoe UI Light" panose="020B0502040204020203" pitchFamily="34" charset="0"/>
              </a:rPr>
              <a:t> 2030 </a:t>
            </a:r>
            <a:r>
              <a:rPr lang="it-IT" sz="1350" b="1" dirty="0">
                <a:cs typeface="Segoe UI Light" panose="020B0502040204020203" pitchFamily="34" charset="0"/>
              </a:rPr>
              <a:t>containerships</a:t>
            </a:r>
            <a:r>
              <a:rPr lang="it-IT" sz="1350" dirty="0">
                <a:cs typeface="Segoe UI Light" panose="020B0502040204020203" pitchFamily="34" charset="0"/>
              </a:rPr>
              <a:t> and </a:t>
            </a:r>
            <a:r>
              <a:rPr lang="it-IT" sz="1350" b="1" dirty="0">
                <a:cs typeface="Segoe UI Light" panose="020B0502040204020203" pitchFamily="34" charset="0"/>
              </a:rPr>
              <a:t>passenger ships</a:t>
            </a:r>
            <a:r>
              <a:rPr lang="it-IT" sz="1350" dirty="0">
                <a:cs typeface="Segoe UI Light" panose="020B0502040204020203" pitchFamily="34" charset="0"/>
              </a:rPr>
              <a:t> in EU ports </a:t>
            </a:r>
            <a:r>
              <a:rPr lang="en-US" sz="1350" dirty="0">
                <a:cs typeface="Segoe UI Light" panose="020B0502040204020203" pitchFamily="34" charset="0"/>
              </a:rPr>
              <a:t>shall connect to </a:t>
            </a:r>
            <a:r>
              <a:rPr lang="en-US" sz="1350" b="1" dirty="0">
                <a:cs typeface="Segoe UI Light" panose="020B0502040204020203" pitchFamily="34" charset="0"/>
              </a:rPr>
              <a:t>Onshore Power Supply </a:t>
            </a:r>
            <a:r>
              <a:rPr lang="en-US" sz="1350" dirty="0">
                <a:cs typeface="Segoe UI Light" panose="020B0502040204020203" pitchFamily="34" charset="0"/>
              </a:rPr>
              <a:t>and use it for all energy needs unless: 					</a:t>
            </a:r>
          </a:p>
          <a:p>
            <a:pPr marL="444500" lvl="1" indent="-173038" algn="just">
              <a:buFont typeface="Arial" panose="020B0604020202020204" pitchFamily="34" charset="0"/>
              <a:buChar char="•"/>
              <a:tabLst>
                <a:tab pos="90488" algn="l"/>
              </a:tabLst>
            </a:pPr>
            <a:r>
              <a:rPr lang="en-US" sz="1350" dirty="0">
                <a:cs typeface="Segoe UI Light" panose="020B0502040204020203" pitchFamily="34" charset="0"/>
              </a:rPr>
              <a:t>they are at berth for less than 2 hours; </a:t>
            </a:r>
          </a:p>
          <a:p>
            <a:pPr marL="444500" lvl="1" indent="-173038" algn="just">
              <a:buFont typeface="Arial" panose="020B0604020202020204" pitchFamily="34" charset="0"/>
              <a:buChar char="•"/>
              <a:tabLst>
                <a:tab pos="90488" algn="l"/>
              </a:tabLst>
            </a:pPr>
            <a:r>
              <a:rPr lang="en-US" sz="1350" dirty="0">
                <a:cs typeface="Segoe UI Light" panose="020B0502040204020203" pitchFamily="34" charset="0"/>
              </a:rPr>
              <a:t>use a zero-emission technologies 						</a:t>
            </a:r>
          </a:p>
          <a:p>
            <a:pPr marL="444500" lvl="1" indent="-173038" algn="just">
              <a:buFont typeface="Arial" panose="020B0604020202020204" pitchFamily="34" charset="0"/>
              <a:buChar char="•"/>
              <a:tabLst>
                <a:tab pos="90488" algn="l"/>
              </a:tabLst>
            </a:pPr>
            <a:r>
              <a:rPr lang="en-US" sz="1350" dirty="0">
                <a:cs typeface="Segoe UI Light" panose="020B0502040204020203" pitchFamily="34" charset="0"/>
              </a:rPr>
              <a:t>emergency/safety reasons</a:t>
            </a:r>
          </a:p>
          <a:p>
            <a:pPr marL="444500" lvl="1" indent="-173038" algn="just">
              <a:buFont typeface="Arial" panose="020B0604020202020204" pitchFamily="34" charset="0"/>
              <a:buChar char="•"/>
              <a:tabLst>
                <a:tab pos="90488" algn="l"/>
              </a:tabLst>
            </a:pPr>
            <a:r>
              <a:rPr lang="en-US" sz="1350" dirty="0">
                <a:cs typeface="Segoe UI Light" panose="020B0502040204020203" pitchFamily="34" charset="0"/>
              </a:rPr>
              <a:t>unable to connect due to unavailable or</a:t>
            </a:r>
          </a:p>
          <a:p>
            <a:pPr marL="444500" lvl="1" indent="-173038" algn="just">
              <a:tabLst>
                <a:tab pos="90488" algn="l"/>
              </a:tabLst>
            </a:pPr>
            <a:r>
              <a:rPr lang="en-US" sz="1350" dirty="0">
                <a:cs typeface="Segoe UI Light" panose="020B0502040204020203" pitchFamily="34" charset="0"/>
              </a:rPr>
              <a:t>	incompatible connections in port</a:t>
            </a:r>
          </a:p>
        </p:txBody>
      </p:sp>
      <p:pic>
        <p:nvPicPr>
          <p:cNvPr id="8" name="Picture 7">
            <a:extLst>
              <a:ext uri="{FF2B5EF4-FFF2-40B4-BE49-F238E27FC236}">
                <a16:creationId xmlns:a16="http://schemas.microsoft.com/office/drawing/2014/main" id="{22697DDB-964C-ECB6-670B-90D103240FD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579152" y="1777877"/>
            <a:ext cx="4421341" cy="1151921"/>
          </a:xfrm>
          <a:prstGeom prst="rect">
            <a:avLst/>
          </a:prstGeom>
        </p:spPr>
      </p:pic>
    </p:spTree>
    <p:extLst>
      <p:ext uri="{BB962C8B-B14F-4D97-AF65-F5344CB8AC3E}">
        <p14:creationId xmlns:p14="http://schemas.microsoft.com/office/powerpoint/2010/main" val="3634199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8E5A98A-60EA-2BC7-532E-585BE6BDB548}"/>
              </a:ext>
            </a:extLst>
          </p:cNvPr>
          <p:cNvSpPr>
            <a:spLocks noGrp="1"/>
          </p:cNvSpPr>
          <p:nvPr>
            <p:ph type="body" sz="quarter" idx="11"/>
          </p:nvPr>
        </p:nvSpPr>
        <p:spPr/>
        <p:txBody>
          <a:bodyPr/>
          <a:lstStyle/>
          <a:p>
            <a:endParaRPr lang="it-IT"/>
          </a:p>
        </p:txBody>
      </p:sp>
      <p:sp>
        <p:nvSpPr>
          <p:cNvPr id="3" name="Text Placeholder 2">
            <a:extLst>
              <a:ext uri="{FF2B5EF4-FFF2-40B4-BE49-F238E27FC236}">
                <a16:creationId xmlns:a16="http://schemas.microsoft.com/office/drawing/2014/main" id="{7196180A-2918-5ED1-6B81-0C37AD68F1A4}"/>
              </a:ext>
            </a:extLst>
          </p:cNvPr>
          <p:cNvSpPr>
            <a:spLocks noGrp="1"/>
          </p:cNvSpPr>
          <p:nvPr>
            <p:ph type="body" sz="quarter" idx="12"/>
          </p:nvPr>
        </p:nvSpPr>
        <p:spPr/>
        <p:txBody>
          <a:bodyPr/>
          <a:lstStyle/>
          <a:p>
            <a:endParaRPr lang="it-IT"/>
          </a:p>
        </p:txBody>
      </p:sp>
      <p:pic>
        <p:nvPicPr>
          <p:cNvPr id="5" name="Picture 4" descr="A diagram of a ship&#10;&#10;Description automatically generated">
            <a:extLst>
              <a:ext uri="{FF2B5EF4-FFF2-40B4-BE49-F238E27FC236}">
                <a16:creationId xmlns:a16="http://schemas.microsoft.com/office/drawing/2014/main" id="{6D073F4E-F979-C3D7-6D41-27E312C65FAE}"/>
              </a:ext>
            </a:extLst>
          </p:cNvPr>
          <p:cNvPicPr>
            <a:picLocks noChangeAspect="1"/>
          </p:cNvPicPr>
          <p:nvPr/>
        </p:nvPicPr>
        <p:blipFill>
          <a:blip r:embed="rId2"/>
          <a:stretch>
            <a:fillRect/>
          </a:stretch>
        </p:blipFill>
        <p:spPr>
          <a:xfrm>
            <a:off x="0" y="838"/>
            <a:ext cx="9144000" cy="5141824"/>
          </a:xfrm>
          <a:prstGeom prst="rect">
            <a:avLst/>
          </a:prstGeom>
        </p:spPr>
      </p:pic>
    </p:spTree>
    <p:extLst>
      <p:ext uri="{BB962C8B-B14F-4D97-AF65-F5344CB8AC3E}">
        <p14:creationId xmlns:p14="http://schemas.microsoft.com/office/powerpoint/2010/main" val="18782469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BCACF09-80FB-39D7-BC38-70F0D8E58AC3}"/>
              </a:ext>
            </a:extLst>
          </p:cNvPr>
          <p:cNvSpPr>
            <a:spLocks noGrp="1"/>
          </p:cNvSpPr>
          <p:nvPr>
            <p:ph type="body" sz="quarter" idx="11"/>
          </p:nvPr>
        </p:nvSpPr>
        <p:spPr/>
        <p:txBody>
          <a:bodyPr/>
          <a:lstStyle/>
          <a:p>
            <a:endParaRPr lang="it-IT"/>
          </a:p>
        </p:txBody>
      </p:sp>
      <p:sp>
        <p:nvSpPr>
          <p:cNvPr id="3" name="Text Placeholder 2">
            <a:extLst>
              <a:ext uri="{FF2B5EF4-FFF2-40B4-BE49-F238E27FC236}">
                <a16:creationId xmlns:a16="http://schemas.microsoft.com/office/drawing/2014/main" id="{5ED18E70-E12C-592E-F0A1-9ADA0A6C7167}"/>
              </a:ext>
            </a:extLst>
          </p:cNvPr>
          <p:cNvSpPr>
            <a:spLocks noGrp="1"/>
          </p:cNvSpPr>
          <p:nvPr>
            <p:ph type="body" sz="quarter" idx="12"/>
          </p:nvPr>
        </p:nvSpPr>
        <p:spPr/>
        <p:txBody>
          <a:bodyPr/>
          <a:lstStyle/>
          <a:p>
            <a:endParaRPr lang="it-IT"/>
          </a:p>
        </p:txBody>
      </p:sp>
      <p:pic>
        <p:nvPicPr>
          <p:cNvPr id="5" name="Picture 4" descr="A screenshot of a computer&#10;&#10;Description automatically generated">
            <a:extLst>
              <a:ext uri="{FF2B5EF4-FFF2-40B4-BE49-F238E27FC236}">
                <a16:creationId xmlns:a16="http://schemas.microsoft.com/office/drawing/2014/main" id="{4B4B613F-ED39-EC3A-7E80-E3C5469B2BA1}"/>
              </a:ext>
            </a:extLst>
          </p:cNvPr>
          <p:cNvPicPr>
            <a:picLocks noChangeAspect="1"/>
          </p:cNvPicPr>
          <p:nvPr/>
        </p:nvPicPr>
        <p:blipFill>
          <a:blip r:embed="rId2"/>
          <a:stretch>
            <a:fillRect/>
          </a:stretch>
        </p:blipFill>
        <p:spPr>
          <a:xfrm>
            <a:off x="164758" y="0"/>
            <a:ext cx="8782148" cy="5143500"/>
          </a:xfrm>
          <a:prstGeom prst="rect">
            <a:avLst/>
          </a:prstGeom>
        </p:spPr>
      </p:pic>
    </p:spTree>
    <p:extLst>
      <p:ext uri="{BB962C8B-B14F-4D97-AF65-F5344CB8AC3E}">
        <p14:creationId xmlns:p14="http://schemas.microsoft.com/office/powerpoint/2010/main" val="15272340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Content Placeholder 5">
            <a:extLst>
              <a:ext uri="{FF2B5EF4-FFF2-40B4-BE49-F238E27FC236}">
                <a16:creationId xmlns:a16="http://schemas.microsoft.com/office/drawing/2014/main" id="{C921FF37-E720-40F9-90C1-9F87518FFFF4}"/>
              </a:ext>
            </a:extLst>
          </p:cNvPr>
          <p:cNvSpPr txBox="1">
            <a:spLocks/>
          </p:cNvSpPr>
          <p:nvPr/>
        </p:nvSpPr>
        <p:spPr>
          <a:xfrm>
            <a:off x="383401" y="1112400"/>
            <a:ext cx="2259116" cy="740348"/>
          </a:xfrm>
          <a:prstGeom prst="rect">
            <a:avLst/>
          </a:prstGeom>
        </p:spPr>
        <p:txBody>
          <a:bodyPr vert="horz" lIns="68580" tIns="34290" rIns="68580" bIns="34290" rtlCol="0">
            <a:noAutofit/>
          </a:bodyPr>
          <a:lstStyle>
            <a:lvl1pPr marL="360000" indent="-360000" algn="l" defTabSz="914400" rtl="0" eaLnBrk="1" latinLnBrk="0" hangingPunct="1">
              <a:lnSpc>
                <a:spcPct val="100000"/>
              </a:lnSpc>
              <a:spcBef>
                <a:spcPts val="0"/>
              </a:spcBef>
              <a:buClr>
                <a:schemeClr val="accent3"/>
              </a:buClr>
              <a:buFont typeface="Wingdings" panose="05000000000000000000" pitchFamily="2" charset="2"/>
              <a:buChar char="§"/>
              <a:defRPr sz="2800" kern="1200">
                <a:solidFill>
                  <a:schemeClr val="tx1"/>
                </a:solidFill>
                <a:latin typeface="Segoe UI Light" panose="020B0502040204020203" pitchFamily="34" charset="0"/>
                <a:ea typeface="+mn-ea"/>
                <a:cs typeface="Segoe UI Light" panose="020B0502040204020203" pitchFamily="34" charset="0"/>
              </a:defRPr>
            </a:lvl1pPr>
            <a:lvl2pPr marL="685800" indent="-360000" algn="l" defTabSz="914400" rtl="0" eaLnBrk="1" latinLnBrk="0" hangingPunct="1">
              <a:lnSpc>
                <a:spcPct val="100000"/>
              </a:lnSpc>
              <a:spcBef>
                <a:spcPts val="0"/>
              </a:spcBef>
              <a:buClr>
                <a:schemeClr val="accent3"/>
              </a:buClr>
              <a:buFont typeface="Wingdings" panose="05000000000000000000" pitchFamily="2" charset="2"/>
              <a:buChar char="§"/>
              <a:defRPr sz="2400" kern="1200">
                <a:solidFill>
                  <a:schemeClr val="tx1"/>
                </a:solidFill>
                <a:latin typeface="Segoe UI Light" panose="020B0502040204020203" pitchFamily="34" charset="0"/>
                <a:ea typeface="+mn-ea"/>
                <a:cs typeface="Segoe UI Light" panose="020B0502040204020203" pitchFamily="34" charset="0"/>
              </a:defRPr>
            </a:lvl2pPr>
            <a:lvl3pPr marL="1143000" indent="-360000" algn="l" defTabSz="914400" rtl="0" eaLnBrk="1" latinLnBrk="0" hangingPunct="1">
              <a:lnSpc>
                <a:spcPct val="100000"/>
              </a:lnSpc>
              <a:spcBef>
                <a:spcPts val="0"/>
              </a:spcBef>
              <a:buClr>
                <a:schemeClr val="accent3"/>
              </a:buClr>
              <a:buFont typeface="Wingdings" panose="05000000000000000000" pitchFamily="2" charset="2"/>
              <a:buChar char="§"/>
              <a:defRPr sz="2000" kern="1200">
                <a:solidFill>
                  <a:schemeClr val="tx1"/>
                </a:solidFill>
                <a:latin typeface="Segoe UI Light" panose="020B0502040204020203" pitchFamily="34" charset="0"/>
                <a:ea typeface="+mn-ea"/>
                <a:cs typeface="Segoe UI Light" panose="020B0502040204020203" pitchFamily="34" charset="0"/>
              </a:defRPr>
            </a:lvl3pPr>
            <a:lvl4pPr marL="1600200" indent="-360000" algn="l" defTabSz="914400" rtl="0" eaLnBrk="1" latinLnBrk="0" hangingPunct="1">
              <a:lnSpc>
                <a:spcPct val="100000"/>
              </a:lnSpc>
              <a:spcBef>
                <a:spcPts val="0"/>
              </a:spcBef>
              <a:buClr>
                <a:schemeClr val="accent3"/>
              </a:buClr>
              <a:buFont typeface="Wingdings" panose="05000000000000000000" pitchFamily="2" charset="2"/>
              <a:buChar char="§"/>
              <a:defRPr sz="1800" kern="1200">
                <a:solidFill>
                  <a:schemeClr val="tx1"/>
                </a:solidFill>
                <a:latin typeface="Segoe UI Light" panose="020B0502040204020203" pitchFamily="34" charset="0"/>
                <a:ea typeface="+mn-ea"/>
                <a:cs typeface="Segoe UI Light" panose="020B0502040204020203" pitchFamily="34" charset="0"/>
              </a:defRPr>
            </a:lvl4pPr>
            <a:lvl5pPr marL="2057400" indent="-360000" algn="l" defTabSz="914400" rtl="0" eaLnBrk="1" latinLnBrk="0" hangingPunct="1">
              <a:lnSpc>
                <a:spcPct val="100000"/>
              </a:lnSpc>
              <a:spcBef>
                <a:spcPts val="0"/>
              </a:spcBef>
              <a:buClr>
                <a:schemeClr val="accent3"/>
              </a:buClr>
              <a:buFont typeface="Wingdings" panose="05000000000000000000" pitchFamily="2" charset="2"/>
              <a:buChar char="§"/>
              <a:defRPr sz="1800" kern="1200">
                <a:solidFill>
                  <a:schemeClr val="tx1"/>
                </a:solidFill>
                <a:latin typeface="Segoe UI Light" panose="020B0502040204020203" pitchFamily="34" charset="0"/>
                <a:ea typeface="+mn-ea"/>
                <a:cs typeface="Segoe UI Light"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Aft>
                <a:spcPts val="900"/>
              </a:spcAft>
              <a:buClr>
                <a:srgbClr val="3EB1C8"/>
              </a:buClr>
              <a:buNone/>
            </a:pPr>
            <a:r>
              <a:rPr lang="en-GB" sz="3200" b="1" dirty="0">
                <a:solidFill>
                  <a:srgbClr val="FFFFFF"/>
                </a:solidFill>
                <a:latin typeface="+mn-lt"/>
              </a:rPr>
              <a:t>Why this course?</a:t>
            </a:r>
          </a:p>
        </p:txBody>
      </p:sp>
      <p:pic>
        <p:nvPicPr>
          <p:cNvPr id="45" name="Picture 44">
            <a:extLst>
              <a:ext uri="{FF2B5EF4-FFF2-40B4-BE49-F238E27FC236}">
                <a16:creationId xmlns:a16="http://schemas.microsoft.com/office/drawing/2014/main" id="{F1AA346F-470E-47D7-AD9C-6274B18F770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3778" y="4677984"/>
            <a:ext cx="485514" cy="372798"/>
          </a:xfrm>
          <a:prstGeom prst="rect">
            <a:avLst/>
          </a:prstGeom>
        </p:spPr>
      </p:pic>
      <p:sp>
        <p:nvSpPr>
          <p:cNvPr id="12" name="TextBox 11">
            <a:extLst>
              <a:ext uri="{FF2B5EF4-FFF2-40B4-BE49-F238E27FC236}">
                <a16:creationId xmlns:a16="http://schemas.microsoft.com/office/drawing/2014/main" id="{B61E0A8B-CAEE-63A9-373E-57FEB6E3E281}"/>
              </a:ext>
            </a:extLst>
          </p:cNvPr>
          <p:cNvSpPr txBox="1"/>
          <p:nvPr/>
        </p:nvSpPr>
        <p:spPr>
          <a:xfrm>
            <a:off x="209978" y="1156450"/>
            <a:ext cx="3652574" cy="3522952"/>
          </a:xfrm>
          <a:prstGeom prst="rect">
            <a:avLst/>
          </a:prstGeom>
          <a:noFill/>
        </p:spPr>
        <p:txBody>
          <a:bodyPr wrap="square">
            <a:spAutoFit/>
          </a:bodyPr>
          <a:lstStyle/>
          <a:p>
            <a:pPr>
              <a:lnSpc>
                <a:spcPct val="115000"/>
              </a:lnSpc>
              <a:spcAft>
                <a:spcPts val="600"/>
              </a:spcAft>
            </a:pPr>
            <a:r>
              <a:rPr lang="en-GB" sz="1400" kern="100" dirty="0">
                <a:ea typeface="Arial" panose="020B0604020202020204" pitchFamily="34" charset="0"/>
                <a:cs typeface="Segoe UI Light" panose="020B0502040204020203" pitchFamily="34" charset="0"/>
              </a:rPr>
              <a:t>Today</a:t>
            </a:r>
            <a:r>
              <a:rPr lang="en-GB" sz="1400" kern="100" dirty="0">
                <a:effectLst/>
                <a:ea typeface="Arial" panose="020B0604020202020204" pitchFamily="34" charset="0"/>
                <a:cs typeface="Segoe UI Light" panose="020B0502040204020203" pitchFamily="34" charset="0"/>
              </a:rPr>
              <a:t> 5.5% of fleet capacity is alternatively fuelled</a:t>
            </a:r>
            <a:r>
              <a:rPr lang="en-GB" sz="1400" kern="100" dirty="0">
                <a:ea typeface="Arial" panose="020B0604020202020204" pitchFamily="34" charset="0"/>
                <a:cs typeface="Segoe UI Light" panose="020B0502040204020203" pitchFamily="34" charset="0"/>
              </a:rPr>
              <a:t> (was</a:t>
            </a:r>
            <a:r>
              <a:rPr lang="en-GB" sz="1400" kern="100" dirty="0">
                <a:effectLst/>
                <a:ea typeface="Arial" panose="020B0604020202020204" pitchFamily="34" charset="0"/>
                <a:cs typeface="Segoe UI Light" panose="020B0502040204020203" pitchFamily="34" charset="0"/>
              </a:rPr>
              <a:t> 2.3% in 2017), expected to reach 6.5% by 2025</a:t>
            </a:r>
            <a:r>
              <a:rPr lang="en-GB" sz="1400" kern="100" dirty="0">
                <a:ea typeface="Arial" panose="020B0604020202020204" pitchFamily="34" charset="0"/>
                <a:cs typeface="Segoe UI Light" panose="020B0502040204020203" pitchFamily="34" charset="0"/>
              </a:rPr>
              <a:t> (source </a:t>
            </a:r>
            <a:r>
              <a:rPr lang="en-GB" sz="1400" kern="100" dirty="0" err="1">
                <a:ea typeface="Arial" panose="020B0604020202020204" pitchFamily="34" charset="0"/>
                <a:cs typeface="Segoe UI Light" panose="020B0502040204020203" pitchFamily="34" charset="0"/>
              </a:rPr>
              <a:t>Clarksons</a:t>
            </a:r>
            <a:r>
              <a:rPr lang="en-GB" sz="1400" kern="100" dirty="0">
                <a:ea typeface="Arial" panose="020B0604020202020204" pitchFamily="34" charset="0"/>
                <a:cs typeface="Segoe UI Light" panose="020B0502040204020203" pitchFamily="34" charset="0"/>
              </a:rPr>
              <a:t>’ Green Technology Tracker </a:t>
            </a:r>
            <a:r>
              <a:rPr lang="en-GB" sz="1400" kern="100" dirty="0">
                <a:solidFill>
                  <a:srgbClr val="0070C0"/>
                </a:solidFill>
                <a:ea typeface="Arial" panose="020B0604020202020204" pitchFamily="34" charset="0"/>
                <a:cs typeface="Segoe UI Light" panose="020B0502040204020203" pitchFamily="34" charset="0"/>
                <a:hlinkClick r:id="rId4">
                  <a:extLst>
                    <a:ext uri="{A12FA001-AC4F-418D-AE19-62706E023703}">
                      <ahyp:hlinkClr xmlns:ahyp="http://schemas.microsoft.com/office/drawing/2018/hyperlinkcolor" val="tx"/>
                    </a:ext>
                  </a:extLst>
                </a:hlinkClick>
              </a:rPr>
              <a:t>https://www.clarksons.net</a:t>
            </a:r>
            <a:r>
              <a:rPr lang="en-GB" sz="1400" kern="100" dirty="0">
                <a:ea typeface="Arial" panose="020B0604020202020204" pitchFamily="34" charset="0"/>
                <a:cs typeface="Segoe UI Light" panose="020B0502040204020203" pitchFamily="34" charset="0"/>
              </a:rPr>
              <a:t>). </a:t>
            </a:r>
            <a:endParaRPr lang="en-GB" sz="1400" kern="100" dirty="0">
              <a:effectLst/>
              <a:ea typeface="Arial" panose="020B0604020202020204" pitchFamily="34" charset="0"/>
              <a:cs typeface="Segoe UI Light" panose="020B0502040204020203" pitchFamily="34" charset="0"/>
            </a:endParaRPr>
          </a:p>
          <a:p>
            <a:pPr algn="just">
              <a:lnSpc>
                <a:spcPct val="115000"/>
              </a:lnSpc>
              <a:spcAft>
                <a:spcPts val="600"/>
              </a:spcAft>
            </a:pPr>
            <a:r>
              <a:rPr lang="en-GB" sz="1400" kern="100" dirty="0">
                <a:ea typeface="Arial" panose="020B0604020202020204" pitchFamily="34" charset="0"/>
                <a:cs typeface="Segoe UI Light" panose="020B0502040204020203" pitchFamily="34" charset="0"/>
              </a:rPr>
              <a:t>T</a:t>
            </a:r>
            <a:r>
              <a:rPr lang="en-GB" sz="1400" kern="100" dirty="0">
                <a:effectLst/>
                <a:ea typeface="Arial" panose="020B0604020202020204" pitchFamily="34" charset="0"/>
                <a:cs typeface="Segoe UI Light" panose="020B0502040204020203" pitchFamily="34" charset="0"/>
              </a:rPr>
              <a:t>he current orderbook has plenty of options, adopted on many ship types:</a:t>
            </a:r>
          </a:p>
          <a:p>
            <a:pPr algn="just">
              <a:lnSpc>
                <a:spcPct val="115000"/>
              </a:lnSpc>
              <a:spcAft>
                <a:spcPts val="600"/>
              </a:spcAft>
              <a:buClr>
                <a:schemeClr val="accent3"/>
              </a:buClr>
            </a:pPr>
            <a:r>
              <a:rPr lang="en-GB" sz="1400" kern="100" dirty="0">
                <a:ea typeface="Arial" panose="020B0604020202020204" pitchFamily="34" charset="0"/>
                <a:cs typeface="Segoe UI Light" panose="020B0502040204020203" pitchFamily="34" charset="0"/>
              </a:rPr>
              <a:t>chemical tankers, bulk carriers, gas carriers, containerships, passenger ships, oil tankers, general cargo ships, dredgers, tugs, …</a:t>
            </a:r>
            <a:endParaRPr lang="en-GB" sz="1400" kern="100" dirty="0">
              <a:effectLst/>
              <a:ea typeface="Arial" panose="020B0604020202020204" pitchFamily="34" charset="0"/>
              <a:cs typeface="Segoe UI Light" panose="020B0502040204020203" pitchFamily="34" charset="0"/>
            </a:endParaRPr>
          </a:p>
          <a:p>
            <a:pPr algn="just">
              <a:lnSpc>
                <a:spcPct val="115000"/>
              </a:lnSpc>
              <a:spcAft>
                <a:spcPts val="600"/>
              </a:spcAft>
              <a:buClr>
                <a:schemeClr val="accent3"/>
              </a:buClr>
            </a:pPr>
            <a:r>
              <a:rPr lang="en-GB" sz="1400" kern="100" dirty="0">
                <a:ea typeface="Arial" panose="020B0604020202020204" pitchFamily="34" charset="0"/>
                <a:cs typeface="Segoe UI Light" panose="020B0502040204020203" pitchFamily="34" charset="0"/>
              </a:rPr>
              <a:t>Solutions may be further </a:t>
            </a:r>
            <a:r>
              <a:rPr lang="en-GB" sz="1400" kern="100" dirty="0">
                <a:effectLst/>
                <a:ea typeface="Arial" panose="020B0604020202020204" pitchFamily="34" charset="0"/>
                <a:cs typeface="Segoe UI Light" panose="020B0502040204020203" pitchFamily="34" charset="0"/>
              </a:rPr>
              <a:t>upgraded, as alternative fuels become more available.</a:t>
            </a:r>
            <a:endParaRPr lang="en-DE" sz="1400" kern="100" dirty="0">
              <a:effectLst/>
              <a:ea typeface="Arial" panose="020B0604020202020204" pitchFamily="34" charset="0"/>
              <a:cs typeface="Segoe UI Light" panose="020B0502040204020203" pitchFamily="34" charset="0"/>
            </a:endParaRPr>
          </a:p>
        </p:txBody>
      </p:sp>
      <p:sp>
        <p:nvSpPr>
          <p:cNvPr id="2" name="Text Placeholder 1">
            <a:extLst>
              <a:ext uri="{FF2B5EF4-FFF2-40B4-BE49-F238E27FC236}">
                <a16:creationId xmlns:a16="http://schemas.microsoft.com/office/drawing/2014/main" id="{364156BE-A700-7FE9-04A5-6DC65C7DE902}"/>
              </a:ext>
            </a:extLst>
          </p:cNvPr>
          <p:cNvSpPr txBox="1">
            <a:spLocks/>
          </p:cNvSpPr>
          <p:nvPr/>
        </p:nvSpPr>
        <p:spPr>
          <a:xfrm>
            <a:off x="276224" y="219380"/>
            <a:ext cx="8519817" cy="48729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b="1" dirty="0">
                <a:cs typeface="Segoe UI Light" panose="020B0502040204020203" pitchFamily="34" charset="0"/>
              </a:rPr>
              <a:t>Number of ships in the global order book using alternative marine fuels (2022 data) by fuel type</a:t>
            </a:r>
          </a:p>
        </p:txBody>
      </p:sp>
      <p:pic>
        <p:nvPicPr>
          <p:cNvPr id="5" name="Picture 4" descr="A graph with numbers and a bar&#10;&#10;Description automatically generated">
            <a:extLst>
              <a:ext uri="{FF2B5EF4-FFF2-40B4-BE49-F238E27FC236}">
                <a16:creationId xmlns:a16="http://schemas.microsoft.com/office/drawing/2014/main" id="{AED89559-C76E-A4D2-7DC0-9A2FD45F6EA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986736" y="1033417"/>
            <a:ext cx="5017063" cy="3217668"/>
          </a:xfrm>
          <a:prstGeom prst="rect">
            <a:avLst/>
          </a:prstGeom>
          <a:ln>
            <a:solidFill>
              <a:schemeClr val="accent1"/>
            </a:solidFill>
          </a:ln>
        </p:spPr>
      </p:pic>
      <p:pic>
        <p:nvPicPr>
          <p:cNvPr id="6" name="Picture 5" descr="\\Mac\Home\Desktop\REBRANDING\template pptx\RINA colour RGB-pres.png">
            <a:extLst>
              <a:ext uri="{FF2B5EF4-FFF2-40B4-BE49-F238E27FC236}">
                <a16:creationId xmlns:a16="http://schemas.microsoft.com/office/drawing/2014/main" id="{A6285032-9A84-9043-D657-CB25502D304D}"/>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7936105" y="313614"/>
            <a:ext cx="928437" cy="712707"/>
          </a:xfrm>
          <a:prstGeom prst="rect">
            <a:avLst/>
          </a:prstGeom>
          <a:noFill/>
          <a:extLst>
            <a:ext uri="{909E8E84-426E-40dd-AFC4-6F175D3DCCD1}">
              <a14:hiddenFill xmlns="" xmlns:a14="http://schemas.microsoft.com/office/drawing/2010/main">
                <a:solidFill>
                  <a:srgbClr val="FFFFFF"/>
                </a:solidFill>
              </a14:hiddenFill>
            </a:ext>
          </a:extLst>
        </p:spPr>
      </p:pic>
      <p:sp>
        <p:nvSpPr>
          <p:cNvPr id="7" name="Rettangolo 3">
            <a:extLst>
              <a:ext uri="{FF2B5EF4-FFF2-40B4-BE49-F238E27FC236}">
                <a16:creationId xmlns:a16="http://schemas.microsoft.com/office/drawing/2014/main" id="{F3102F54-E2C2-B709-E884-2CAC7AA1ABF8}"/>
              </a:ext>
            </a:extLst>
          </p:cNvPr>
          <p:cNvSpPr/>
          <p:nvPr/>
        </p:nvSpPr>
        <p:spPr>
          <a:xfrm flipV="1">
            <a:off x="-116600" y="724156"/>
            <a:ext cx="392830" cy="118806"/>
          </a:xfrm>
          <a:prstGeom prst="rect">
            <a:avLst/>
          </a:prstGeom>
          <a:solidFill>
            <a:srgbClr val="3EB1C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dirty="0"/>
          </a:p>
        </p:txBody>
      </p:sp>
      <p:sp>
        <p:nvSpPr>
          <p:cNvPr id="10" name="TextBox 9">
            <a:extLst>
              <a:ext uri="{FF2B5EF4-FFF2-40B4-BE49-F238E27FC236}">
                <a16:creationId xmlns:a16="http://schemas.microsoft.com/office/drawing/2014/main" id="{D5F6F232-C0CD-F86C-354D-BA1A3DE2F60B}"/>
              </a:ext>
            </a:extLst>
          </p:cNvPr>
          <p:cNvSpPr txBox="1"/>
          <p:nvPr/>
        </p:nvSpPr>
        <p:spPr>
          <a:xfrm>
            <a:off x="3986736" y="4395239"/>
            <a:ext cx="5013486" cy="215444"/>
          </a:xfrm>
          <a:prstGeom prst="rect">
            <a:avLst/>
          </a:prstGeom>
          <a:noFill/>
        </p:spPr>
        <p:txBody>
          <a:bodyPr wrap="square">
            <a:spAutoFit/>
          </a:bodyPr>
          <a:lstStyle/>
          <a:p>
            <a:r>
              <a:rPr lang="it-IT" sz="800" dirty="0">
                <a:solidFill>
                  <a:srgbClr val="0070C0"/>
                </a:solidFill>
              </a:rPr>
              <a:t>https://www.statista.com/statistics/1364297/ships-order-using-alternative-fuels-by-fuel-type-global/</a:t>
            </a:r>
          </a:p>
        </p:txBody>
      </p:sp>
    </p:spTree>
    <p:custDataLst>
      <p:tags r:id="rId1"/>
    </p:custDataLst>
    <p:extLst>
      <p:ext uri="{BB962C8B-B14F-4D97-AF65-F5344CB8AC3E}">
        <p14:creationId xmlns:p14="http://schemas.microsoft.com/office/powerpoint/2010/main" val="1462006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animEffect transition="in" filter="fade">
                                      <p:cBhvr>
                                        <p:cTn id="7" dur="500"/>
                                        <p:tgtEl>
                                          <p:spTgt spid="2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uiExpand="1"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Table 20">
            <a:extLst>
              <a:ext uri="{FF2B5EF4-FFF2-40B4-BE49-F238E27FC236}">
                <a16:creationId xmlns:a16="http://schemas.microsoft.com/office/drawing/2014/main" id="{30828224-4A78-44A0-BDFE-3E14F5358FAF}"/>
              </a:ext>
            </a:extLst>
          </p:cNvPr>
          <p:cNvGraphicFramePr>
            <a:graphicFrameLocks noGrp="1"/>
          </p:cNvGraphicFramePr>
          <p:nvPr/>
        </p:nvGraphicFramePr>
        <p:xfrm>
          <a:off x="481264" y="1105233"/>
          <a:ext cx="8181474" cy="3818888"/>
        </p:xfrm>
        <a:graphic>
          <a:graphicData uri="http://schemas.openxmlformats.org/drawingml/2006/table">
            <a:tbl>
              <a:tblPr firstRow="1" bandRow="1">
                <a:tableStyleId>{5C22544A-7EE6-4342-B048-85BDC9FD1C3A}</a:tableStyleId>
              </a:tblPr>
              <a:tblGrid>
                <a:gridCol w="2727158">
                  <a:extLst>
                    <a:ext uri="{9D8B030D-6E8A-4147-A177-3AD203B41FA5}">
                      <a16:colId xmlns:a16="http://schemas.microsoft.com/office/drawing/2014/main" val="2521080152"/>
                    </a:ext>
                  </a:extLst>
                </a:gridCol>
                <a:gridCol w="2727158">
                  <a:extLst>
                    <a:ext uri="{9D8B030D-6E8A-4147-A177-3AD203B41FA5}">
                      <a16:colId xmlns:a16="http://schemas.microsoft.com/office/drawing/2014/main" val="3981593094"/>
                    </a:ext>
                  </a:extLst>
                </a:gridCol>
                <a:gridCol w="2727158">
                  <a:extLst>
                    <a:ext uri="{9D8B030D-6E8A-4147-A177-3AD203B41FA5}">
                      <a16:colId xmlns:a16="http://schemas.microsoft.com/office/drawing/2014/main" val="3582369602"/>
                    </a:ext>
                  </a:extLst>
                </a:gridCol>
              </a:tblGrid>
              <a:tr h="469499">
                <a:tc>
                  <a:txBody>
                    <a:bodyPr/>
                    <a:lstStyle/>
                    <a:p>
                      <a:endParaRPr lang="en-US" sz="1400" dirty="0"/>
                    </a:p>
                  </a:txBody>
                  <a:tcPr marL="68580" marR="68580" marT="34290" marB="34290"/>
                </a:tc>
                <a:tc>
                  <a:txBody>
                    <a:bodyPr/>
                    <a:lstStyle/>
                    <a:p>
                      <a:endParaRPr lang="en-US" sz="1400" dirty="0"/>
                    </a:p>
                  </a:txBody>
                  <a:tcPr marL="68580" marR="68580" marT="34290" marB="34290"/>
                </a:tc>
                <a:tc>
                  <a:txBody>
                    <a:bodyPr/>
                    <a:lstStyle/>
                    <a:p>
                      <a:endParaRPr lang="en-US" sz="1400" dirty="0"/>
                    </a:p>
                  </a:txBody>
                  <a:tcPr marL="68580" marR="68580" marT="34290" marB="34290"/>
                </a:tc>
                <a:extLst>
                  <a:ext uri="{0D108BD9-81ED-4DB2-BD59-A6C34878D82A}">
                    <a16:rowId xmlns:a16="http://schemas.microsoft.com/office/drawing/2014/main" val="1762215166"/>
                  </a:ext>
                </a:extLst>
              </a:tr>
              <a:tr h="1116463">
                <a:tc>
                  <a:txBody>
                    <a:bodyPr/>
                    <a:lstStyle/>
                    <a:p>
                      <a:endParaRPr lang="en-US" sz="1400"/>
                    </a:p>
                  </a:txBody>
                  <a:tcPr marL="68580" marR="68580" marT="34290" marB="34290"/>
                </a:tc>
                <a:tc>
                  <a:txBody>
                    <a:bodyPr/>
                    <a:lstStyle/>
                    <a:p>
                      <a:endParaRPr lang="en-US" sz="1400" dirty="0"/>
                    </a:p>
                  </a:txBody>
                  <a:tcPr marL="68580" marR="68580" marT="34290" marB="34290"/>
                </a:tc>
                <a:tc>
                  <a:txBody>
                    <a:bodyPr/>
                    <a:lstStyle/>
                    <a:p>
                      <a:endParaRPr lang="en-US" sz="1400" dirty="0"/>
                    </a:p>
                  </a:txBody>
                  <a:tcPr marL="68580" marR="68580" marT="34290" marB="34290"/>
                </a:tc>
                <a:extLst>
                  <a:ext uri="{0D108BD9-81ED-4DB2-BD59-A6C34878D82A}">
                    <a16:rowId xmlns:a16="http://schemas.microsoft.com/office/drawing/2014/main" val="3373163029"/>
                  </a:ext>
                </a:extLst>
              </a:tr>
              <a:tr h="1116463">
                <a:tc>
                  <a:txBody>
                    <a:bodyPr/>
                    <a:lstStyle/>
                    <a:p>
                      <a:endParaRPr lang="en-US" sz="1400" dirty="0"/>
                    </a:p>
                  </a:txBody>
                  <a:tcPr marL="68580" marR="68580" marT="34290" marB="34290"/>
                </a:tc>
                <a:tc>
                  <a:txBody>
                    <a:bodyPr/>
                    <a:lstStyle/>
                    <a:p>
                      <a:endParaRPr lang="en-US" sz="1400" dirty="0"/>
                    </a:p>
                  </a:txBody>
                  <a:tcPr marL="68580" marR="68580" marT="34290" marB="34290"/>
                </a:tc>
                <a:tc>
                  <a:txBody>
                    <a:bodyPr/>
                    <a:lstStyle/>
                    <a:p>
                      <a:endParaRPr lang="en-US" sz="1400" dirty="0"/>
                    </a:p>
                  </a:txBody>
                  <a:tcPr marL="68580" marR="68580" marT="34290" marB="34290"/>
                </a:tc>
                <a:extLst>
                  <a:ext uri="{0D108BD9-81ED-4DB2-BD59-A6C34878D82A}">
                    <a16:rowId xmlns:a16="http://schemas.microsoft.com/office/drawing/2014/main" val="493324572"/>
                  </a:ext>
                </a:extLst>
              </a:tr>
              <a:tr h="1116463">
                <a:tc>
                  <a:txBody>
                    <a:bodyPr/>
                    <a:lstStyle/>
                    <a:p>
                      <a:endParaRPr lang="en-US" sz="1400"/>
                    </a:p>
                  </a:txBody>
                  <a:tcPr marL="68580" marR="68580" marT="34290" marB="34290"/>
                </a:tc>
                <a:tc>
                  <a:txBody>
                    <a:bodyPr/>
                    <a:lstStyle/>
                    <a:p>
                      <a:endParaRPr lang="en-US" sz="1400" dirty="0"/>
                    </a:p>
                  </a:txBody>
                  <a:tcPr marL="68580" marR="68580" marT="34290" marB="34290"/>
                </a:tc>
                <a:tc>
                  <a:txBody>
                    <a:bodyPr/>
                    <a:lstStyle/>
                    <a:p>
                      <a:endParaRPr lang="en-US" sz="1400" dirty="0"/>
                    </a:p>
                  </a:txBody>
                  <a:tcPr marL="68580" marR="68580" marT="34290" marB="34290"/>
                </a:tc>
                <a:extLst>
                  <a:ext uri="{0D108BD9-81ED-4DB2-BD59-A6C34878D82A}">
                    <a16:rowId xmlns:a16="http://schemas.microsoft.com/office/drawing/2014/main" val="3519733086"/>
                  </a:ext>
                </a:extLst>
              </a:tr>
            </a:tbl>
          </a:graphicData>
        </a:graphic>
      </p:graphicFrame>
      <p:sp>
        <p:nvSpPr>
          <p:cNvPr id="2" name="Text Placeholder 1">
            <a:extLst>
              <a:ext uri="{FF2B5EF4-FFF2-40B4-BE49-F238E27FC236}">
                <a16:creationId xmlns:a16="http://schemas.microsoft.com/office/drawing/2014/main" id="{D2C48BEA-A9A6-479B-98F0-403554CC58DC}"/>
              </a:ext>
            </a:extLst>
          </p:cNvPr>
          <p:cNvSpPr>
            <a:spLocks noGrp="1"/>
          </p:cNvSpPr>
          <p:nvPr>
            <p:ph type="body" sz="quarter" idx="11"/>
          </p:nvPr>
        </p:nvSpPr>
        <p:spPr>
          <a:xfrm>
            <a:off x="276225" y="219380"/>
            <a:ext cx="7428442" cy="549353"/>
          </a:xfrm>
        </p:spPr>
        <p:txBody>
          <a:bodyPr/>
          <a:lstStyle/>
          <a:p>
            <a:r>
              <a:rPr lang="en-US" dirty="0">
                <a:latin typeface="+mn-lt"/>
                <a:cs typeface="Segoe UI Light" panose="020B0502040204020203" pitchFamily="34" charset="0"/>
              </a:rPr>
              <a:t>Stepwise approach</a:t>
            </a:r>
          </a:p>
        </p:txBody>
      </p:sp>
      <p:sp>
        <p:nvSpPr>
          <p:cNvPr id="6" name="Rectangle: Rounded Corners 5">
            <a:extLst>
              <a:ext uri="{FF2B5EF4-FFF2-40B4-BE49-F238E27FC236}">
                <a16:creationId xmlns:a16="http://schemas.microsoft.com/office/drawing/2014/main" id="{6E4BBECE-9471-4B00-8657-CB7AD356D5E5}"/>
              </a:ext>
            </a:extLst>
          </p:cNvPr>
          <p:cNvSpPr/>
          <p:nvPr/>
        </p:nvSpPr>
        <p:spPr>
          <a:xfrm>
            <a:off x="998623" y="1660358"/>
            <a:ext cx="836192" cy="878445"/>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t>3</a:t>
            </a:r>
            <a:r>
              <a:rPr lang="en-US" sz="1050" b="1" dirty="0">
                <a:solidFill>
                  <a:schemeClr val="tx1"/>
                </a:solidFill>
                <a:cs typeface="Arial" panose="020B0604020202020204" pitchFamily="34" charset="0"/>
              </a:rPr>
              <a:t>3</a:t>
            </a:r>
            <a:r>
              <a:rPr lang="en-US" sz="1050" dirty="0"/>
              <a:t> </a:t>
            </a:r>
            <a:r>
              <a:rPr lang="en-US" sz="1050" b="1" dirty="0">
                <a:solidFill>
                  <a:schemeClr val="tx1"/>
                </a:solidFill>
                <a:cs typeface="Arial" panose="020B0604020202020204" pitchFamily="34" charset="0"/>
              </a:rPr>
              <a:t>– offshore support vessels</a:t>
            </a:r>
          </a:p>
        </p:txBody>
      </p:sp>
      <p:sp>
        <p:nvSpPr>
          <p:cNvPr id="7" name="Rectangle: Rounded Corners 6">
            <a:extLst>
              <a:ext uri="{FF2B5EF4-FFF2-40B4-BE49-F238E27FC236}">
                <a16:creationId xmlns:a16="http://schemas.microsoft.com/office/drawing/2014/main" id="{8C9B0FD4-F599-4E38-B724-40E780C91A1A}"/>
              </a:ext>
            </a:extLst>
          </p:cNvPr>
          <p:cNvSpPr/>
          <p:nvPr/>
        </p:nvSpPr>
        <p:spPr>
          <a:xfrm>
            <a:off x="998622" y="2788739"/>
            <a:ext cx="836192" cy="935035"/>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solidFill>
                  <a:schemeClr val="tx1"/>
                </a:solidFill>
                <a:cs typeface="Arial" panose="020B0604020202020204" pitchFamily="34" charset="0"/>
              </a:rPr>
              <a:t>1 – small urban ferries</a:t>
            </a:r>
          </a:p>
        </p:txBody>
      </p:sp>
      <p:sp>
        <p:nvSpPr>
          <p:cNvPr id="8" name="Rectangle: Rounded Corners 7">
            <a:extLst>
              <a:ext uri="{FF2B5EF4-FFF2-40B4-BE49-F238E27FC236}">
                <a16:creationId xmlns:a16="http://schemas.microsoft.com/office/drawing/2014/main" id="{32064BDB-1C98-449E-B3C2-D88A7D76304D}"/>
              </a:ext>
            </a:extLst>
          </p:cNvPr>
          <p:cNvSpPr/>
          <p:nvPr/>
        </p:nvSpPr>
        <p:spPr>
          <a:xfrm>
            <a:off x="1919044" y="1654343"/>
            <a:ext cx="836192" cy="878445"/>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tx1"/>
                </a:solidFill>
                <a:cs typeface="Arial" panose="020B0604020202020204" pitchFamily="34" charset="0"/>
              </a:rPr>
              <a:t>4 - large cruise, large container ships</a:t>
            </a:r>
          </a:p>
        </p:txBody>
      </p:sp>
      <p:sp>
        <p:nvSpPr>
          <p:cNvPr id="9" name="Rectangle: Rounded Corners 8">
            <a:extLst>
              <a:ext uri="{FF2B5EF4-FFF2-40B4-BE49-F238E27FC236}">
                <a16:creationId xmlns:a16="http://schemas.microsoft.com/office/drawing/2014/main" id="{493A4C2C-2D61-497B-9E73-2AC6EDAB9416}"/>
              </a:ext>
            </a:extLst>
          </p:cNvPr>
          <p:cNvSpPr/>
          <p:nvPr/>
        </p:nvSpPr>
        <p:spPr>
          <a:xfrm>
            <a:off x="1931071" y="2782726"/>
            <a:ext cx="836192" cy="935035"/>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solidFill>
                  <a:schemeClr val="tx1"/>
                </a:solidFill>
                <a:cs typeface="Arial" panose="020B0604020202020204" pitchFamily="34" charset="0"/>
              </a:rPr>
              <a:t>2 – feeders, ferries on short routes</a:t>
            </a:r>
          </a:p>
        </p:txBody>
      </p:sp>
      <p:sp>
        <p:nvSpPr>
          <p:cNvPr id="10" name="TextBox 9">
            <a:extLst>
              <a:ext uri="{FF2B5EF4-FFF2-40B4-BE49-F238E27FC236}">
                <a16:creationId xmlns:a16="http://schemas.microsoft.com/office/drawing/2014/main" id="{D2A07DC3-8848-467D-B2AB-7184D831D343}"/>
              </a:ext>
            </a:extLst>
          </p:cNvPr>
          <p:cNvSpPr txBox="1"/>
          <p:nvPr/>
        </p:nvSpPr>
        <p:spPr>
          <a:xfrm>
            <a:off x="902369" y="4138864"/>
            <a:ext cx="1888958" cy="553998"/>
          </a:xfrm>
          <a:prstGeom prst="rect">
            <a:avLst/>
          </a:prstGeom>
          <a:noFill/>
        </p:spPr>
        <p:txBody>
          <a:bodyPr wrap="square" rtlCol="0">
            <a:spAutoFit/>
          </a:bodyPr>
          <a:lstStyle/>
          <a:p>
            <a:pPr algn="ctr"/>
            <a:r>
              <a:rPr lang="en-US" sz="1500" b="1" dirty="0">
                <a:cs typeface="Arial" panose="020B0604020202020204" pitchFamily="34" charset="0"/>
              </a:rPr>
              <a:t>Existing fleet (short term)</a:t>
            </a:r>
          </a:p>
        </p:txBody>
      </p:sp>
      <p:sp>
        <p:nvSpPr>
          <p:cNvPr id="11" name="TextBox 10">
            <a:extLst>
              <a:ext uri="{FF2B5EF4-FFF2-40B4-BE49-F238E27FC236}">
                <a16:creationId xmlns:a16="http://schemas.microsoft.com/office/drawing/2014/main" id="{8CCC7D9F-5014-475E-ADAE-79CEFC676AB0}"/>
              </a:ext>
            </a:extLst>
          </p:cNvPr>
          <p:cNvSpPr txBox="1"/>
          <p:nvPr/>
        </p:nvSpPr>
        <p:spPr>
          <a:xfrm>
            <a:off x="3278605" y="1726532"/>
            <a:ext cx="2598821" cy="1015663"/>
          </a:xfrm>
          <a:prstGeom prst="rect">
            <a:avLst/>
          </a:prstGeom>
          <a:noFill/>
        </p:spPr>
        <p:txBody>
          <a:bodyPr wrap="square" rtlCol="0">
            <a:spAutoFit/>
          </a:bodyPr>
          <a:lstStyle/>
          <a:p>
            <a:pPr algn="ctr"/>
            <a:r>
              <a:rPr lang="en-US" sz="1500" b="1" dirty="0">
                <a:cs typeface="Arial" panose="020B0604020202020204" pitchFamily="34" charset="0"/>
              </a:rPr>
              <a:t>hydrogen</a:t>
            </a:r>
          </a:p>
          <a:p>
            <a:pPr algn="ctr"/>
            <a:r>
              <a:rPr lang="en-US" sz="1500" b="1" dirty="0">
                <a:cs typeface="Arial" panose="020B0604020202020204" pitchFamily="34" charset="0"/>
              </a:rPr>
              <a:t>(CH</a:t>
            </a:r>
            <a:r>
              <a:rPr lang="en-US" sz="1200" b="1" dirty="0">
                <a:cs typeface="Arial" panose="020B0604020202020204" pitchFamily="34" charset="0"/>
              </a:rPr>
              <a:t>2</a:t>
            </a:r>
            <a:r>
              <a:rPr lang="en-US" sz="1500" b="1" dirty="0">
                <a:cs typeface="Arial" panose="020B0604020202020204" pitchFamily="34" charset="0"/>
              </a:rPr>
              <a:t> or LH</a:t>
            </a:r>
            <a:r>
              <a:rPr lang="en-US" sz="1200" b="1" dirty="0">
                <a:cs typeface="Arial" panose="020B0604020202020204" pitchFamily="34" charset="0"/>
              </a:rPr>
              <a:t>2</a:t>
            </a:r>
            <a:r>
              <a:rPr lang="en-US" sz="1500" b="1" dirty="0">
                <a:cs typeface="Arial" panose="020B0604020202020204" pitchFamily="34" charset="0"/>
              </a:rPr>
              <a:t>)</a:t>
            </a:r>
          </a:p>
          <a:p>
            <a:pPr algn="ctr"/>
            <a:r>
              <a:rPr lang="en-US" sz="1500" b="1" dirty="0">
                <a:cs typeface="Arial" panose="020B0604020202020204" pitchFamily="34" charset="0"/>
              </a:rPr>
              <a:t>e-ammonia</a:t>
            </a:r>
          </a:p>
          <a:p>
            <a:pPr algn="ctr"/>
            <a:r>
              <a:rPr lang="en-US" sz="1500" b="1" dirty="0">
                <a:cs typeface="Arial" panose="020B0604020202020204" pitchFamily="34" charset="0"/>
              </a:rPr>
              <a:t>hybrid</a:t>
            </a:r>
          </a:p>
        </p:txBody>
      </p:sp>
      <p:sp>
        <p:nvSpPr>
          <p:cNvPr id="12" name="TextBox 11">
            <a:extLst>
              <a:ext uri="{FF2B5EF4-FFF2-40B4-BE49-F238E27FC236}">
                <a16:creationId xmlns:a16="http://schemas.microsoft.com/office/drawing/2014/main" id="{182D1775-3A39-40AB-A3BD-25C9E19D6EC1}"/>
              </a:ext>
            </a:extLst>
          </p:cNvPr>
          <p:cNvSpPr txBox="1"/>
          <p:nvPr/>
        </p:nvSpPr>
        <p:spPr>
          <a:xfrm>
            <a:off x="3513219" y="2750088"/>
            <a:ext cx="2153653" cy="1015663"/>
          </a:xfrm>
          <a:prstGeom prst="rect">
            <a:avLst/>
          </a:prstGeom>
          <a:noFill/>
        </p:spPr>
        <p:txBody>
          <a:bodyPr wrap="square" rtlCol="0">
            <a:spAutoFit/>
          </a:bodyPr>
          <a:lstStyle/>
          <a:p>
            <a:pPr algn="ctr"/>
            <a:r>
              <a:rPr lang="en-US" sz="1500" b="1" dirty="0">
                <a:cs typeface="Arial" panose="020B0604020202020204" pitchFamily="34" charset="0"/>
              </a:rPr>
              <a:t>e-ammonia </a:t>
            </a:r>
          </a:p>
          <a:p>
            <a:pPr algn="ctr"/>
            <a:r>
              <a:rPr lang="en-US" sz="1500" b="1" dirty="0">
                <a:cs typeface="Arial" panose="020B0604020202020204" pitchFamily="34" charset="0"/>
              </a:rPr>
              <a:t>e-LNG</a:t>
            </a:r>
          </a:p>
          <a:p>
            <a:pPr algn="ctr"/>
            <a:r>
              <a:rPr lang="en-US" sz="1500" b="1" dirty="0">
                <a:cs typeface="Arial" panose="020B0604020202020204" pitchFamily="34" charset="0"/>
              </a:rPr>
              <a:t>LH</a:t>
            </a:r>
            <a:r>
              <a:rPr lang="en-US" sz="1200" b="1" dirty="0">
                <a:cs typeface="Arial" panose="020B0604020202020204" pitchFamily="34" charset="0"/>
              </a:rPr>
              <a:t>2</a:t>
            </a:r>
            <a:endParaRPr lang="en-US" sz="1500" b="1" dirty="0">
              <a:cs typeface="Arial" panose="020B0604020202020204" pitchFamily="34" charset="0"/>
            </a:endParaRPr>
          </a:p>
          <a:p>
            <a:pPr algn="ctr"/>
            <a:r>
              <a:rPr lang="en-US" sz="1500" b="1" dirty="0">
                <a:cs typeface="Arial" panose="020B0604020202020204" pitchFamily="34" charset="0"/>
              </a:rPr>
              <a:t>e-methanol</a:t>
            </a:r>
          </a:p>
        </p:txBody>
      </p:sp>
      <p:sp>
        <p:nvSpPr>
          <p:cNvPr id="13" name="TextBox 12">
            <a:extLst>
              <a:ext uri="{FF2B5EF4-FFF2-40B4-BE49-F238E27FC236}">
                <a16:creationId xmlns:a16="http://schemas.microsoft.com/office/drawing/2014/main" id="{1B6B0D8D-E0B1-42A7-A5B4-4DEBFC8F223A}"/>
              </a:ext>
            </a:extLst>
          </p:cNvPr>
          <p:cNvSpPr txBox="1"/>
          <p:nvPr/>
        </p:nvSpPr>
        <p:spPr>
          <a:xfrm>
            <a:off x="3296650" y="3858652"/>
            <a:ext cx="2544677" cy="1015663"/>
          </a:xfrm>
          <a:prstGeom prst="rect">
            <a:avLst/>
          </a:prstGeom>
          <a:noFill/>
        </p:spPr>
        <p:txBody>
          <a:bodyPr wrap="square" rtlCol="0">
            <a:spAutoFit/>
          </a:bodyPr>
          <a:lstStyle/>
          <a:p>
            <a:pPr algn="ctr"/>
            <a:r>
              <a:rPr lang="en-US" sz="1500" b="1" dirty="0">
                <a:cs typeface="Arial" panose="020B0604020202020204" pitchFamily="34" charset="0"/>
              </a:rPr>
              <a:t>e-diesel </a:t>
            </a:r>
          </a:p>
          <a:p>
            <a:pPr algn="ctr"/>
            <a:r>
              <a:rPr lang="en-US" sz="1500" b="1" dirty="0">
                <a:cs typeface="Arial" panose="020B0604020202020204" pitchFamily="34" charset="0"/>
              </a:rPr>
              <a:t>dual-fuel H</a:t>
            </a:r>
            <a:r>
              <a:rPr lang="en-US" sz="1200" b="1" dirty="0">
                <a:cs typeface="Arial" panose="020B0604020202020204" pitchFamily="34" charset="0"/>
              </a:rPr>
              <a:t>2</a:t>
            </a:r>
            <a:r>
              <a:rPr lang="en-US" sz="1500" b="1" dirty="0">
                <a:cs typeface="Arial" panose="020B0604020202020204" pitchFamily="34" charset="0"/>
              </a:rPr>
              <a:t>+diesel</a:t>
            </a:r>
          </a:p>
          <a:p>
            <a:pPr algn="ctr"/>
            <a:r>
              <a:rPr lang="en-US" sz="1500" b="1" dirty="0">
                <a:cs typeface="Arial" panose="020B0604020202020204" pitchFamily="34" charset="0"/>
              </a:rPr>
              <a:t>dual-fuel </a:t>
            </a:r>
            <a:r>
              <a:rPr lang="en-US" sz="1500" b="1" dirty="0" err="1">
                <a:cs typeface="Arial" panose="020B0604020202020204" pitchFamily="34" charset="0"/>
              </a:rPr>
              <a:t>ammonia+diesel</a:t>
            </a:r>
            <a:endParaRPr lang="en-US" sz="1500" b="1" dirty="0">
              <a:cs typeface="Arial" panose="020B0604020202020204" pitchFamily="34" charset="0"/>
            </a:endParaRPr>
          </a:p>
          <a:p>
            <a:pPr algn="ctr"/>
            <a:r>
              <a:rPr lang="en-US" sz="1500" b="1" dirty="0">
                <a:cs typeface="Arial" panose="020B0604020202020204" pitchFamily="34" charset="0"/>
              </a:rPr>
              <a:t>hybrid</a:t>
            </a:r>
          </a:p>
        </p:txBody>
      </p:sp>
      <p:sp>
        <p:nvSpPr>
          <p:cNvPr id="14" name="TextBox 13">
            <a:extLst>
              <a:ext uri="{FF2B5EF4-FFF2-40B4-BE49-F238E27FC236}">
                <a16:creationId xmlns:a16="http://schemas.microsoft.com/office/drawing/2014/main" id="{7D74595C-D9B4-4F57-9B62-033F77EA59B2}"/>
              </a:ext>
            </a:extLst>
          </p:cNvPr>
          <p:cNvSpPr txBox="1"/>
          <p:nvPr/>
        </p:nvSpPr>
        <p:spPr>
          <a:xfrm>
            <a:off x="5961641" y="1718858"/>
            <a:ext cx="2598821" cy="784830"/>
          </a:xfrm>
          <a:prstGeom prst="rect">
            <a:avLst/>
          </a:prstGeom>
          <a:noFill/>
        </p:spPr>
        <p:txBody>
          <a:bodyPr wrap="square" rtlCol="0">
            <a:spAutoFit/>
          </a:bodyPr>
          <a:lstStyle/>
          <a:p>
            <a:pPr algn="ctr"/>
            <a:r>
              <a:rPr lang="en-US" sz="1500" b="1" dirty="0">
                <a:cs typeface="Arial" panose="020B0604020202020204" pitchFamily="34" charset="0"/>
              </a:rPr>
              <a:t>Marine fuel cells,</a:t>
            </a:r>
          </a:p>
          <a:p>
            <a:pPr algn="ctr"/>
            <a:r>
              <a:rPr lang="en-US" sz="1500" b="1" dirty="0">
                <a:cs typeface="Arial" panose="020B0604020202020204" pitchFamily="34" charset="0"/>
              </a:rPr>
              <a:t>(Internal Combustion Engines (ICE) in short run)</a:t>
            </a:r>
          </a:p>
        </p:txBody>
      </p:sp>
      <p:sp>
        <p:nvSpPr>
          <p:cNvPr id="15" name="TextBox 14">
            <a:extLst>
              <a:ext uri="{FF2B5EF4-FFF2-40B4-BE49-F238E27FC236}">
                <a16:creationId xmlns:a16="http://schemas.microsoft.com/office/drawing/2014/main" id="{B49927A0-F11F-45F0-BDC0-C3AAC0B3C335}"/>
              </a:ext>
            </a:extLst>
          </p:cNvPr>
          <p:cNvSpPr txBox="1"/>
          <p:nvPr/>
        </p:nvSpPr>
        <p:spPr>
          <a:xfrm>
            <a:off x="6388768" y="3007892"/>
            <a:ext cx="1756613" cy="553998"/>
          </a:xfrm>
          <a:prstGeom prst="rect">
            <a:avLst/>
          </a:prstGeom>
          <a:noFill/>
        </p:spPr>
        <p:txBody>
          <a:bodyPr wrap="square" rtlCol="0">
            <a:spAutoFit/>
          </a:bodyPr>
          <a:lstStyle/>
          <a:p>
            <a:pPr algn="ctr"/>
            <a:r>
              <a:rPr lang="en-US" sz="1500" b="1" dirty="0">
                <a:cs typeface="Arial" panose="020B0604020202020204" pitchFamily="34" charset="0"/>
              </a:rPr>
              <a:t>Marine fuel cells</a:t>
            </a:r>
          </a:p>
          <a:p>
            <a:pPr algn="ctr"/>
            <a:r>
              <a:rPr lang="en-US" sz="1500" b="1" dirty="0">
                <a:cs typeface="Arial" panose="020B0604020202020204" pitchFamily="34" charset="0"/>
              </a:rPr>
              <a:t>(ICE in short run)</a:t>
            </a:r>
          </a:p>
        </p:txBody>
      </p:sp>
      <p:sp>
        <p:nvSpPr>
          <p:cNvPr id="16" name="TextBox 15">
            <a:extLst>
              <a:ext uri="{FF2B5EF4-FFF2-40B4-BE49-F238E27FC236}">
                <a16:creationId xmlns:a16="http://schemas.microsoft.com/office/drawing/2014/main" id="{2C963E62-4ADD-4AEB-A768-FB16B648AAB4}"/>
              </a:ext>
            </a:extLst>
          </p:cNvPr>
          <p:cNvSpPr txBox="1"/>
          <p:nvPr/>
        </p:nvSpPr>
        <p:spPr>
          <a:xfrm>
            <a:off x="6689556" y="4283244"/>
            <a:ext cx="1130969" cy="323165"/>
          </a:xfrm>
          <a:prstGeom prst="rect">
            <a:avLst/>
          </a:prstGeom>
          <a:noFill/>
        </p:spPr>
        <p:txBody>
          <a:bodyPr wrap="square" rtlCol="0">
            <a:spAutoFit/>
          </a:bodyPr>
          <a:lstStyle/>
          <a:p>
            <a:pPr algn="ctr"/>
            <a:r>
              <a:rPr lang="en-US" sz="1500" b="1" dirty="0">
                <a:cs typeface="Arial" panose="020B0604020202020204" pitchFamily="34" charset="0"/>
              </a:rPr>
              <a:t>ICE</a:t>
            </a:r>
          </a:p>
        </p:txBody>
      </p:sp>
      <p:sp>
        <p:nvSpPr>
          <p:cNvPr id="17" name="TextBox 16">
            <a:extLst>
              <a:ext uri="{FF2B5EF4-FFF2-40B4-BE49-F238E27FC236}">
                <a16:creationId xmlns:a16="http://schemas.microsoft.com/office/drawing/2014/main" id="{8290DBE1-3B7C-49D8-B129-89EB3301A3EF}"/>
              </a:ext>
            </a:extLst>
          </p:cNvPr>
          <p:cNvSpPr txBox="1"/>
          <p:nvPr/>
        </p:nvSpPr>
        <p:spPr>
          <a:xfrm>
            <a:off x="1112930" y="1181269"/>
            <a:ext cx="1567113" cy="338554"/>
          </a:xfrm>
          <a:prstGeom prst="rect">
            <a:avLst/>
          </a:prstGeom>
          <a:noFill/>
        </p:spPr>
        <p:txBody>
          <a:bodyPr wrap="square" rtlCol="0">
            <a:spAutoFit/>
          </a:bodyPr>
          <a:lstStyle/>
          <a:p>
            <a:pPr algn="ctr"/>
            <a:r>
              <a:rPr lang="en-US" sz="1600" b="1" dirty="0">
                <a:solidFill>
                  <a:schemeClr val="bg1"/>
                </a:solidFill>
                <a:cs typeface="Arial" panose="020B0604020202020204" pitchFamily="34" charset="0"/>
              </a:rPr>
              <a:t>SHIPS</a:t>
            </a:r>
          </a:p>
        </p:txBody>
      </p:sp>
      <p:sp>
        <p:nvSpPr>
          <p:cNvPr id="18" name="TextBox 17">
            <a:extLst>
              <a:ext uri="{FF2B5EF4-FFF2-40B4-BE49-F238E27FC236}">
                <a16:creationId xmlns:a16="http://schemas.microsoft.com/office/drawing/2014/main" id="{63218A4A-6DE5-48A4-8FA3-F2B05A1B57CB}"/>
              </a:ext>
            </a:extLst>
          </p:cNvPr>
          <p:cNvSpPr txBox="1"/>
          <p:nvPr/>
        </p:nvSpPr>
        <p:spPr>
          <a:xfrm>
            <a:off x="3586915" y="1167023"/>
            <a:ext cx="1961147" cy="338554"/>
          </a:xfrm>
          <a:prstGeom prst="rect">
            <a:avLst/>
          </a:prstGeom>
          <a:noFill/>
        </p:spPr>
        <p:txBody>
          <a:bodyPr wrap="square" rtlCol="0">
            <a:spAutoFit/>
          </a:bodyPr>
          <a:lstStyle/>
          <a:p>
            <a:pPr algn="ctr"/>
            <a:r>
              <a:rPr lang="en-US" sz="1600" b="1" dirty="0">
                <a:solidFill>
                  <a:schemeClr val="bg1"/>
                </a:solidFill>
                <a:cs typeface="Arial" panose="020B0604020202020204" pitchFamily="34" charset="0"/>
              </a:rPr>
              <a:t>FUEL</a:t>
            </a:r>
          </a:p>
        </p:txBody>
      </p:sp>
      <p:sp>
        <p:nvSpPr>
          <p:cNvPr id="19" name="TextBox 18">
            <a:extLst>
              <a:ext uri="{FF2B5EF4-FFF2-40B4-BE49-F238E27FC236}">
                <a16:creationId xmlns:a16="http://schemas.microsoft.com/office/drawing/2014/main" id="{B92899F2-5C7A-45EE-982E-798D90C0AD60}"/>
              </a:ext>
            </a:extLst>
          </p:cNvPr>
          <p:cNvSpPr txBox="1"/>
          <p:nvPr/>
        </p:nvSpPr>
        <p:spPr>
          <a:xfrm>
            <a:off x="5961641" y="1183823"/>
            <a:ext cx="2598821" cy="338554"/>
          </a:xfrm>
          <a:prstGeom prst="rect">
            <a:avLst/>
          </a:prstGeom>
          <a:noFill/>
        </p:spPr>
        <p:txBody>
          <a:bodyPr wrap="square" rtlCol="0">
            <a:spAutoFit/>
          </a:bodyPr>
          <a:lstStyle/>
          <a:p>
            <a:pPr algn="ctr"/>
            <a:r>
              <a:rPr lang="en-US" sz="1600" b="1" dirty="0">
                <a:solidFill>
                  <a:schemeClr val="bg1"/>
                </a:solidFill>
                <a:cs typeface="Arial" panose="020B0604020202020204" pitchFamily="34" charset="0"/>
              </a:rPr>
              <a:t>ENERGY CONVERTER</a:t>
            </a:r>
          </a:p>
        </p:txBody>
      </p:sp>
    </p:spTree>
    <p:extLst>
      <p:ext uri="{BB962C8B-B14F-4D97-AF65-F5344CB8AC3E}">
        <p14:creationId xmlns:p14="http://schemas.microsoft.com/office/powerpoint/2010/main" val="8623629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B166F15-5A37-B72D-9DB1-E26E38BCF9C0}"/>
              </a:ext>
            </a:extLst>
          </p:cNvPr>
          <p:cNvSpPr>
            <a:spLocks noGrp="1"/>
          </p:cNvSpPr>
          <p:nvPr>
            <p:ph type="body" sz="quarter" idx="11"/>
          </p:nvPr>
        </p:nvSpPr>
        <p:spPr/>
        <p:txBody>
          <a:bodyPr/>
          <a:lstStyle/>
          <a:p>
            <a:r>
              <a:rPr lang="en-US" dirty="0">
                <a:latin typeface="Arial" panose="020B0604020202020204" pitchFamily="34" charset="0"/>
                <a:cs typeface="Arial" panose="020B0604020202020204" pitchFamily="34" charset="0"/>
              </a:rPr>
              <a:t>Alternative fuels</a:t>
            </a:r>
            <a:endParaRPr lang="it-IT" dirty="0">
              <a:latin typeface="Arial" panose="020B0604020202020204" pitchFamily="34" charset="0"/>
              <a:cs typeface="Arial" panose="020B0604020202020204" pitchFamily="34" charset="0"/>
            </a:endParaRPr>
          </a:p>
        </p:txBody>
      </p:sp>
      <p:pic>
        <p:nvPicPr>
          <p:cNvPr id="5" name="Picture 4" descr="A screenshot of a computer screen&#10;&#10;Description automatically generated">
            <a:extLst>
              <a:ext uri="{FF2B5EF4-FFF2-40B4-BE49-F238E27FC236}">
                <a16:creationId xmlns:a16="http://schemas.microsoft.com/office/drawing/2014/main" id="{74C1A170-AC74-DE99-D6B6-944A6E4E277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217042"/>
            <a:ext cx="9144000" cy="3790069"/>
          </a:xfrm>
          <a:prstGeom prst="rect">
            <a:avLst/>
          </a:prstGeom>
        </p:spPr>
      </p:pic>
    </p:spTree>
    <p:extLst>
      <p:ext uri="{BB962C8B-B14F-4D97-AF65-F5344CB8AC3E}">
        <p14:creationId xmlns:p14="http://schemas.microsoft.com/office/powerpoint/2010/main" val="12173336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Number Placeholder 3"/>
          <p:cNvSpPr>
            <a:spLocks noGrp="1"/>
          </p:cNvSpPr>
          <p:nvPr>
            <p:ph type="sldNum" sz="quarter" idx="11"/>
          </p:nvPr>
        </p:nvSpPr>
        <p:spPr>
          <a:noFill/>
        </p:spPr>
        <p:txBody>
          <a:bodyPr/>
          <a:lstStyle>
            <a:lvl1pPr>
              <a:defRPr sz="1800" b="1">
                <a:solidFill>
                  <a:schemeClr val="tx1"/>
                </a:solidFill>
                <a:latin typeface="Times" panose="02020603050405020304" pitchFamily="18" charset="0"/>
              </a:defRPr>
            </a:lvl1pPr>
            <a:lvl2pPr marL="557213" indent="-214313">
              <a:defRPr sz="1800" b="1">
                <a:solidFill>
                  <a:schemeClr val="tx1"/>
                </a:solidFill>
                <a:latin typeface="Times" panose="02020603050405020304" pitchFamily="18" charset="0"/>
              </a:defRPr>
            </a:lvl2pPr>
            <a:lvl3pPr marL="857250" indent="-171450">
              <a:defRPr sz="1800" b="1">
                <a:solidFill>
                  <a:schemeClr val="tx1"/>
                </a:solidFill>
                <a:latin typeface="Times" panose="02020603050405020304" pitchFamily="18" charset="0"/>
              </a:defRPr>
            </a:lvl3pPr>
            <a:lvl4pPr marL="1200150" indent="-171450">
              <a:defRPr sz="1800" b="1">
                <a:solidFill>
                  <a:schemeClr val="tx1"/>
                </a:solidFill>
                <a:latin typeface="Times" panose="02020603050405020304" pitchFamily="18" charset="0"/>
              </a:defRPr>
            </a:lvl4pPr>
            <a:lvl5pPr marL="1543050" indent="-171450">
              <a:defRPr sz="1800" b="1">
                <a:solidFill>
                  <a:schemeClr val="tx1"/>
                </a:solidFill>
                <a:latin typeface="Times" panose="02020603050405020304" pitchFamily="18" charset="0"/>
              </a:defRPr>
            </a:lvl5pPr>
            <a:lvl6pPr marL="1885950" indent="-171450" eaLnBrk="0" fontAlgn="base" hangingPunct="0">
              <a:spcBef>
                <a:spcPct val="0"/>
              </a:spcBef>
              <a:spcAft>
                <a:spcPct val="0"/>
              </a:spcAft>
              <a:defRPr sz="1800" b="1">
                <a:solidFill>
                  <a:schemeClr val="tx1"/>
                </a:solidFill>
                <a:latin typeface="Times" panose="02020603050405020304" pitchFamily="18" charset="0"/>
              </a:defRPr>
            </a:lvl6pPr>
            <a:lvl7pPr marL="2228850" indent="-171450" eaLnBrk="0" fontAlgn="base" hangingPunct="0">
              <a:spcBef>
                <a:spcPct val="0"/>
              </a:spcBef>
              <a:spcAft>
                <a:spcPct val="0"/>
              </a:spcAft>
              <a:defRPr sz="1800" b="1">
                <a:solidFill>
                  <a:schemeClr val="tx1"/>
                </a:solidFill>
                <a:latin typeface="Times" panose="02020603050405020304" pitchFamily="18" charset="0"/>
              </a:defRPr>
            </a:lvl7pPr>
            <a:lvl8pPr marL="2571750" indent="-171450" eaLnBrk="0" fontAlgn="base" hangingPunct="0">
              <a:spcBef>
                <a:spcPct val="0"/>
              </a:spcBef>
              <a:spcAft>
                <a:spcPct val="0"/>
              </a:spcAft>
              <a:defRPr sz="1800" b="1">
                <a:solidFill>
                  <a:schemeClr val="tx1"/>
                </a:solidFill>
                <a:latin typeface="Times" panose="02020603050405020304" pitchFamily="18" charset="0"/>
              </a:defRPr>
            </a:lvl8pPr>
            <a:lvl9pPr marL="2914650" indent="-171450" eaLnBrk="0" fontAlgn="base" hangingPunct="0">
              <a:spcBef>
                <a:spcPct val="0"/>
              </a:spcBef>
              <a:spcAft>
                <a:spcPct val="0"/>
              </a:spcAft>
              <a:defRPr sz="1800" b="1">
                <a:solidFill>
                  <a:schemeClr val="tx1"/>
                </a:solidFill>
                <a:latin typeface="Times" panose="02020603050405020304" pitchFamily="18" charset="0"/>
              </a:defRPr>
            </a:lvl9pPr>
          </a:lstStyle>
          <a:p>
            <a:fld id="{45A796CE-DB5C-4A58-A95D-F7C9CDA1B951}" type="slidenum">
              <a:rPr lang="en-GB" altLang="en-US" sz="900" b="0">
                <a:latin typeface="Century Gothic" panose="020B0502020202020204" pitchFamily="34" charset="0"/>
              </a:rPr>
              <a:pPr/>
              <a:t>3</a:t>
            </a:fld>
            <a:endParaRPr lang="en-GB" altLang="en-US" sz="900" b="0">
              <a:latin typeface="Century Gothic" panose="020B0502020202020204" pitchFamily="34" charset="0"/>
            </a:endParaRPr>
          </a:p>
        </p:txBody>
      </p:sp>
      <p:sp>
        <p:nvSpPr>
          <p:cNvPr id="24579" name="Rectangle 3"/>
          <p:cNvSpPr>
            <a:spLocks noChangeArrowheads="1"/>
          </p:cNvSpPr>
          <p:nvPr/>
        </p:nvSpPr>
        <p:spPr bwMode="auto">
          <a:xfrm>
            <a:off x="378948" y="195263"/>
            <a:ext cx="8407865" cy="3287054"/>
          </a:xfrm>
          <a:prstGeom prst="rect">
            <a:avLst/>
          </a:prstGeom>
          <a:noFill/>
          <a:ln>
            <a:noFill/>
          </a:ln>
          <a:effectLst/>
          <a:extLst>
            <a:ext uri="{909E8E84-426E-40DD-AFC4-6F175D3DCCD1}">
              <a14:hiddenFill xmlns:a14="http://schemas.microsoft.com/office/drawing/2010/main">
                <a:solidFill>
                  <a:srgbClr val="11426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88925" indent="-288925">
              <a:defRPr sz="2400" b="1">
                <a:solidFill>
                  <a:schemeClr val="tx1"/>
                </a:solidFill>
                <a:latin typeface="Times" panose="02020603050405020304" pitchFamily="18" charset="0"/>
              </a:defRPr>
            </a:lvl1pPr>
            <a:lvl2pPr marL="742950" indent="-285750">
              <a:defRPr sz="2400" b="1">
                <a:solidFill>
                  <a:schemeClr val="tx1"/>
                </a:solidFill>
                <a:latin typeface="Times" panose="02020603050405020304" pitchFamily="18" charset="0"/>
              </a:defRPr>
            </a:lvl2pPr>
            <a:lvl3pPr marL="1143000" indent="-228600">
              <a:defRPr sz="2400" b="1">
                <a:solidFill>
                  <a:schemeClr val="tx1"/>
                </a:solidFill>
                <a:latin typeface="Times" panose="02020603050405020304" pitchFamily="18" charset="0"/>
              </a:defRPr>
            </a:lvl3pPr>
            <a:lvl4pPr marL="1600200" indent="-228600">
              <a:defRPr sz="2400" b="1">
                <a:solidFill>
                  <a:schemeClr val="tx1"/>
                </a:solidFill>
                <a:latin typeface="Times" panose="02020603050405020304" pitchFamily="18" charset="0"/>
              </a:defRPr>
            </a:lvl4pPr>
            <a:lvl5pPr marL="2057400" indent="-228600">
              <a:defRPr sz="2400" b="1">
                <a:solidFill>
                  <a:schemeClr val="tx1"/>
                </a:solidFill>
                <a:latin typeface="Times" panose="02020603050405020304" pitchFamily="18" charset="0"/>
              </a:defRPr>
            </a:lvl5pPr>
            <a:lvl6pPr marL="2514600" indent="-228600" eaLnBrk="0" fontAlgn="base" hangingPunct="0">
              <a:spcBef>
                <a:spcPct val="0"/>
              </a:spcBef>
              <a:spcAft>
                <a:spcPct val="0"/>
              </a:spcAft>
              <a:defRPr sz="2400" b="1">
                <a:solidFill>
                  <a:schemeClr val="tx1"/>
                </a:solidFill>
                <a:latin typeface="Times" panose="02020603050405020304" pitchFamily="18" charset="0"/>
              </a:defRPr>
            </a:lvl6pPr>
            <a:lvl7pPr marL="2971800" indent="-228600" eaLnBrk="0" fontAlgn="base" hangingPunct="0">
              <a:spcBef>
                <a:spcPct val="0"/>
              </a:spcBef>
              <a:spcAft>
                <a:spcPct val="0"/>
              </a:spcAft>
              <a:defRPr sz="2400" b="1">
                <a:solidFill>
                  <a:schemeClr val="tx1"/>
                </a:solidFill>
                <a:latin typeface="Times" panose="02020603050405020304" pitchFamily="18" charset="0"/>
              </a:defRPr>
            </a:lvl7pPr>
            <a:lvl8pPr marL="3429000" indent="-228600" eaLnBrk="0" fontAlgn="base" hangingPunct="0">
              <a:spcBef>
                <a:spcPct val="0"/>
              </a:spcBef>
              <a:spcAft>
                <a:spcPct val="0"/>
              </a:spcAft>
              <a:defRPr sz="2400" b="1">
                <a:solidFill>
                  <a:schemeClr val="tx1"/>
                </a:solidFill>
                <a:latin typeface="Times" panose="02020603050405020304" pitchFamily="18" charset="0"/>
              </a:defRPr>
            </a:lvl8pPr>
            <a:lvl9pPr marL="3886200" indent="-228600" eaLnBrk="0" fontAlgn="base" hangingPunct="0">
              <a:spcBef>
                <a:spcPct val="0"/>
              </a:spcBef>
              <a:spcAft>
                <a:spcPct val="0"/>
              </a:spcAft>
              <a:defRPr sz="2400" b="1">
                <a:solidFill>
                  <a:schemeClr val="tx1"/>
                </a:solidFill>
                <a:latin typeface="Times" panose="02020603050405020304" pitchFamily="18" charset="0"/>
              </a:defRPr>
            </a:lvl9pPr>
          </a:lstStyle>
          <a:p>
            <a:r>
              <a:rPr lang="en-US" altLang="en-US" dirty="0">
                <a:latin typeface="Arial" panose="020B0604020202020204" pitchFamily="34" charset="0"/>
                <a:cs typeface="Arial" panose="020B0604020202020204" pitchFamily="34" charset="0"/>
              </a:rPr>
              <a:t>European Institutions and Regulations</a:t>
            </a:r>
            <a:endParaRPr lang="it-IT" altLang="en-US" dirty="0">
              <a:latin typeface="Arial" panose="020B0604020202020204" pitchFamily="34" charset="0"/>
              <a:cs typeface="Arial" panose="020B0604020202020204" pitchFamily="34" charset="0"/>
            </a:endParaRPr>
          </a:p>
          <a:p>
            <a:r>
              <a:rPr lang="en-US" altLang="en-US" sz="1800" dirty="0">
                <a:latin typeface="Arial" panose="020B0604020202020204" pitchFamily="34" charset="0"/>
                <a:cs typeface="Arial" panose="020B0604020202020204" pitchFamily="34" charset="0"/>
              </a:rPr>
              <a:t> </a:t>
            </a:r>
          </a:p>
          <a:p>
            <a:endParaRPr lang="en-US" altLang="en-US" sz="1800" dirty="0">
              <a:latin typeface="Arial" panose="020B0604020202020204" pitchFamily="34" charset="0"/>
              <a:cs typeface="Arial" panose="020B0604020202020204" pitchFamily="34" charset="0"/>
            </a:endParaRPr>
          </a:p>
          <a:p>
            <a:pPr>
              <a:lnSpc>
                <a:spcPct val="120000"/>
              </a:lnSpc>
              <a:buSzPct val="85000"/>
              <a:buFontTx/>
              <a:buBlip>
                <a:blip r:embed="rId2"/>
              </a:buBlip>
            </a:pPr>
            <a:r>
              <a:rPr lang="en-US" altLang="en-US" sz="1800" b="0" dirty="0">
                <a:solidFill>
                  <a:srgbClr val="4D4D4D"/>
                </a:solidFill>
                <a:latin typeface="Arial" panose="020B0604020202020204" pitchFamily="34" charset="0"/>
                <a:cs typeface="Arial" panose="020B0604020202020204" pitchFamily="34" charset="0"/>
              </a:rPr>
              <a:t>EU Council legal instruments (EU D</a:t>
            </a:r>
            <a:r>
              <a:rPr lang="en-US" sz="1800" b="0" dirty="0">
                <a:solidFill>
                  <a:srgbClr val="4D4D4D"/>
                </a:solidFill>
                <a:latin typeface="Arial" panose="020B0604020202020204" pitchFamily="34" charset="0"/>
                <a:cs typeface="Arial" panose="020B0604020202020204" pitchFamily="34" charset="0"/>
              </a:rPr>
              <a:t>irectives and Regulations on safety, mostly implementing IMO regulations)</a:t>
            </a:r>
            <a:endParaRPr lang="en-US" altLang="en-US" sz="1800" b="0" dirty="0">
              <a:solidFill>
                <a:srgbClr val="4D4D4D"/>
              </a:solidFill>
              <a:latin typeface="Arial" panose="020B0604020202020204" pitchFamily="34" charset="0"/>
              <a:cs typeface="Arial" panose="020B0604020202020204" pitchFamily="34" charset="0"/>
            </a:endParaRPr>
          </a:p>
          <a:p>
            <a:pPr>
              <a:lnSpc>
                <a:spcPct val="120000"/>
              </a:lnSpc>
              <a:buSzPct val="85000"/>
              <a:buFontTx/>
              <a:buBlip>
                <a:blip r:embed="rId2"/>
              </a:buBlip>
            </a:pPr>
            <a:r>
              <a:rPr lang="en-US" altLang="en-US" sz="1800" b="0" dirty="0">
                <a:solidFill>
                  <a:srgbClr val="4D4D4D"/>
                </a:solidFill>
                <a:latin typeface="Arial" panose="020B0604020202020204" pitchFamily="34" charset="0"/>
                <a:cs typeface="Arial" panose="020B0604020202020204" pitchFamily="34" charset="0"/>
              </a:rPr>
              <a:t>EU Parliament and Council legal instruments (“safety packages”)</a:t>
            </a:r>
          </a:p>
          <a:p>
            <a:pPr>
              <a:lnSpc>
                <a:spcPct val="120000"/>
              </a:lnSpc>
              <a:buSzPct val="85000"/>
              <a:buFontTx/>
              <a:buBlip>
                <a:blip r:embed="rId2"/>
              </a:buBlip>
            </a:pPr>
            <a:r>
              <a:rPr lang="en-US" altLang="en-US" sz="1800" b="0" dirty="0">
                <a:solidFill>
                  <a:srgbClr val="4D4D4D"/>
                </a:solidFill>
                <a:latin typeface="Arial" panose="020B0604020202020204" pitchFamily="34" charset="0"/>
                <a:cs typeface="Arial" panose="020B0604020202020204" pitchFamily="34" charset="0"/>
              </a:rPr>
              <a:t>Regulations and policies related to the safety of passenger ships</a:t>
            </a:r>
          </a:p>
          <a:p>
            <a:pPr>
              <a:lnSpc>
                <a:spcPct val="120000"/>
              </a:lnSpc>
              <a:buSzPct val="85000"/>
              <a:buFontTx/>
              <a:buBlip>
                <a:blip r:embed="rId2"/>
              </a:buBlip>
            </a:pPr>
            <a:r>
              <a:rPr lang="en-US" altLang="en-US" sz="1800" b="0" dirty="0">
                <a:solidFill>
                  <a:srgbClr val="4D4D4D"/>
                </a:solidFill>
                <a:latin typeface="Arial" panose="020B0604020202020204" pitchFamily="34" charset="0"/>
                <a:cs typeface="Arial" panose="020B0604020202020204" pitchFamily="34" charset="0"/>
              </a:rPr>
              <a:t>Recommendations</a:t>
            </a:r>
          </a:p>
          <a:p>
            <a:pPr>
              <a:lnSpc>
                <a:spcPct val="120000"/>
              </a:lnSpc>
              <a:buSzPct val="85000"/>
              <a:buFontTx/>
              <a:buBlip>
                <a:blip r:embed="rId2"/>
              </a:buBlip>
            </a:pPr>
            <a:r>
              <a:rPr lang="en-US" altLang="en-US" sz="1800" b="0" dirty="0">
                <a:solidFill>
                  <a:srgbClr val="4D4D4D"/>
                </a:solidFill>
                <a:latin typeface="Arial" panose="020B0604020202020204" pitchFamily="34" charset="0"/>
                <a:cs typeface="Arial" panose="020B0604020202020204" pitchFamily="34" charset="0"/>
              </a:rPr>
              <a:t>...</a:t>
            </a:r>
          </a:p>
          <a:p>
            <a:pPr>
              <a:buFontTx/>
              <a:buChar char="•"/>
            </a:pPr>
            <a:endParaRPr lang="en-US" altLang="en-US" sz="1800" b="0" dirty="0">
              <a:latin typeface="Arial" panose="020B0604020202020204" pitchFamily="34" charset="0"/>
              <a:cs typeface="Arial" panose="020B0604020202020204" pitchFamily="34" charset="0"/>
            </a:endParaRPr>
          </a:p>
        </p:txBody>
      </p:sp>
      <p:pic>
        <p:nvPicPr>
          <p:cNvPr id="6" name="Picture 5" descr="\\Mac\Home\Desktop\REBRANDING\template pptx\RINA colour RGB-pres.png">
            <a:extLst>
              <a:ext uri="{FF2B5EF4-FFF2-40B4-BE49-F238E27FC236}">
                <a16:creationId xmlns:a16="http://schemas.microsoft.com/office/drawing/2014/main" id="{37E546F8-3304-4082-B38E-7F0740FCE9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56355" y="117062"/>
            <a:ext cx="696515" cy="534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358217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4"/>
          <p:cNvSpPr txBox="1">
            <a:spLocks noChangeArrowheads="1"/>
          </p:cNvSpPr>
          <p:nvPr/>
        </p:nvSpPr>
        <p:spPr bwMode="auto">
          <a:xfrm>
            <a:off x="1385888" y="902494"/>
            <a:ext cx="6400800" cy="4247317"/>
          </a:xfrm>
          <a:prstGeom prst="rect">
            <a:avLst/>
          </a:prstGeom>
          <a:solidFill>
            <a:schemeClr val="accent1">
              <a:lumMod val="75000"/>
            </a:schemeClr>
          </a:solidFill>
          <a:ln>
            <a:noFill/>
          </a:ln>
          <a:effec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GB" altLang="en-US" sz="2400" dirty="0">
                <a:solidFill>
                  <a:srgbClr val="FFFFFF"/>
                </a:solidFill>
              </a:rPr>
              <a:t>maximum speed</a:t>
            </a:r>
            <a:r>
              <a:rPr lang="en-GB" altLang="en-US" sz="1800" dirty="0">
                <a:solidFill>
                  <a:srgbClr val="FFFFFF"/>
                </a:solidFill>
              </a:rPr>
              <a:t>,  </a:t>
            </a:r>
            <a:r>
              <a:rPr lang="en-GB" altLang="en-US" sz="2100" dirty="0">
                <a:solidFill>
                  <a:srgbClr val="CCFFCC"/>
                </a:solidFill>
                <a:latin typeface="Monotype Corsiva" panose="03010101010201010101" pitchFamily="66" charset="0"/>
              </a:rPr>
              <a:t>ambient temperature</a:t>
            </a:r>
            <a:r>
              <a:rPr lang="en-GB" altLang="en-US" sz="1800" dirty="0">
                <a:solidFill>
                  <a:srgbClr val="FFFFFF"/>
                </a:solidFill>
              </a:rPr>
              <a:t>,  </a:t>
            </a:r>
            <a:r>
              <a:rPr lang="en-GB" altLang="en-US" sz="1800" b="1" dirty="0">
                <a:solidFill>
                  <a:srgbClr val="FFFF00"/>
                </a:solidFill>
              </a:rPr>
              <a:t>house lighting</a:t>
            </a:r>
            <a:r>
              <a:rPr lang="en-GB" altLang="en-US" sz="1800" dirty="0">
                <a:solidFill>
                  <a:srgbClr val="FFFFFF"/>
                </a:solidFill>
              </a:rPr>
              <a:t>, </a:t>
            </a:r>
            <a:r>
              <a:rPr lang="en-GB" altLang="en-US" sz="2100" dirty="0">
                <a:solidFill>
                  <a:srgbClr val="FFCCFF"/>
                </a:solidFill>
                <a:latin typeface="PMingLiU" pitchFamily="18" charset="-120"/>
              </a:rPr>
              <a:t>ventilation,</a:t>
            </a:r>
            <a:r>
              <a:rPr lang="en-GB" altLang="en-US" sz="1800" dirty="0">
                <a:solidFill>
                  <a:srgbClr val="FFFFFF"/>
                </a:solidFill>
              </a:rPr>
              <a:t>  </a:t>
            </a:r>
            <a:r>
              <a:rPr lang="en-GB" altLang="en-US" sz="1800" dirty="0">
                <a:solidFill>
                  <a:srgbClr val="FF9966"/>
                </a:solidFill>
                <a:latin typeface="Arial Black" panose="020B0A04020102020204" pitchFamily="34" charset="0"/>
              </a:rPr>
              <a:t>galley equipment</a:t>
            </a:r>
            <a:r>
              <a:rPr lang="en-GB" altLang="en-US" sz="1800" dirty="0">
                <a:solidFill>
                  <a:srgbClr val="FFFFFF"/>
                </a:solidFill>
              </a:rPr>
              <a:t>,  </a:t>
            </a:r>
            <a:r>
              <a:rPr lang="en-GB" altLang="en-US" sz="1800" dirty="0">
                <a:solidFill>
                  <a:srgbClr val="CCECFF"/>
                </a:solidFill>
                <a:latin typeface="Batang" pitchFamily="18" charset="-127"/>
              </a:rPr>
              <a:t>local entertainment</a:t>
            </a:r>
            <a:r>
              <a:rPr lang="en-GB" altLang="en-US" sz="1800" dirty="0">
                <a:solidFill>
                  <a:srgbClr val="FFFFFF"/>
                </a:solidFill>
              </a:rPr>
              <a:t>, </a:t>
            </a:r>
            <a:r>
              <a:rPr lang="en-GB" altLang="en-US" sz="2100" dirty="0">
                <a:solidFill>
                  <a:srgbClr val="FFFFFF"/>
                </a:solidFill>
              </a:rPr>
              <a:t>thermal insulation,</a:t>
            </a:r>
            <a:r>
              <a:rPr lang="en-GB" altLang="en-US" sz="1800" dirty="0">
                <a:solidFill>
                  <a:srgbClr val="FFFFFF"/>
                </a:solidFill>
              </a:rPr>
              <a:t>  </a:t>
            </a:r>
            <a:r>
              <a:rPr lang="en-GB" altLang="en-US" sz="2400" dirty="0">
                <a:solidFill>
                  <a:srgbClr val="99FF99"/>
                </a:solidFill>
                <a:latin typeface="Monotype Corsiva" panose="03010101010201010101" pitchFamily="66" charset="0"/>
              </a:rPr>
              <a:t>k-factor of glazing</a:t>
            </a:r>
            <a:r>
              <a:rPr lang="en-GB" altLang="en-US" sz="1800" dirty="0">
                <a:solidFill>
                  <a:srgbClr val="FFFFFF"/>
                </a:solidFill>
              </a:rPr>
              <a:t>,  </a:t>
            </a:r>
            <a:r>
              <a:rPr lang="en-GB" altLang="en-US" sz="1800" dirty="0">
                <a:solidFill>
                  <a:srgbClr val="FFFF00"/>
                </a:solidFill>
                <a:latin typeface="Century Gothic" panose="020B0502020202020204" pitchFamily="34" charset="0"/>
              </a:rPr>
              <a:t>solar cells</a:t>
            </a:r>
            <a:r>
              <a:rPr lang="en-GB" altLang="en-US" sz="1800" dirty="0">
                <a:solidFill>
                  <a:srgbClr val="FFFF00"/>
                </a:solidFill>
              </a:rPr>
              <a:t>,</a:t>
            </a:r>
            <a:r>
              <a:rPr lang="en-GB" altLang="en-US" sz="1800" dirty="0">
                <a:solidFill>
                  <a:srgbClr val="FFFFFF"/>
                </a:solidFill>
              </a:rPr>
              <a:t>  </a:t>
            </a:r>
            <a:r>
              <a:rPr lang="en-GB" altLang="en-US" sz="2100" b="1" dirty="0">
                <a:solidFill>
                  <a:srgbClr val="FF66CC"/>
                </a:solidFill>
              </a:rPr>
              <a:t>pods,</a:t>
            </a:r>
            <a:r>
              <a:rPr lang="en-GB" altLang="en-US" sz="2100" b="1" dirty="0">
                <a:solidFill>
                  <a:srgbClr val="FFFFFF"/>
                </a:solidFill>
              </a:rPr>
              <a:t> </a:t>
            </a:r>
            <a:r>
              <a:rPr lang="en-GB" altLang="en-US" sz="1800" dirty="0">
                <a:solidFill>
                  <a:srgbClr val="CCFFCC"/>
                </a:solidFill>
                <a:latin typeface="Palatino Linotype" panose="02040502050505030304" pitchFamily="18" charset="0"/>
              </a:rPr>
              <a:t>new materials</a:t>
            </a:r>
            <a:r>
              <a:rPr lang="en-GB" altLang="en-US" sz="1800" dirty="0">
                <a:solidFill>
                  <a:srgbClr val="CCFFCC"/>
                </a:solidFill>
              </a:rPr>
              <a:t>,</a:t>
            </a:r>
            <a:r>
              <a:rPr lang="en-GB" altLang="en-US" sz="1800" dirty="0">
                <a:solidFill>
                  <a:srgbClr val="FFFFFF"/>
                </a:solidFill>
              </a:rPr>
              <a:t>  </a:t>
            </a:r>
            <a:r>
              <a:rPr lang="en-GB" altLang="en-US" sz="2400" dirty="0">
                <a:solidFill>
                  <a:srgbClr val="CCECFF"/>
                </a:solidFill>
              </a:rPr>
              <a:t>air conditioning</a:t>
            </a:r>
            <a:r>
              <a:rPr lang="en-GB" altLang="en-US" sz="1800" dirty="0">
                <a:solidFill>
                  <a:srgbClr val="CCECFF"/>
                </a:solidFill>
              </a:rPr>
              <a:t>,</a:t>
            </a:r>
            <a:r>
              <a:rPr lang="en-GB" altLang="en-US" sz="1800" dirty="0">
                <a:solidFill>
                  <a:srgbClr val="FFFFFF"/>
                </a:solidFill>
              </a:rPr>
              <a:t>  </a:t>
            </a:r>
            <a:r>
              <a:rPr lang="en-GB" altLang="en-US" sz="1800" dirty="0">
                <a:solidFill>
                  <a:srgbClr val="FF9966"/>
                </a:solidFill>
              </a:rPr>
              <a:t>hull forms,</a:t>
            </a:r>
            <a:r>
              <a:rPr lang="en-GB" altLang="en-US" sz="1800" dirty="0">
                <a:solidFill>
                  <a:srgbClr val="FFFFFF"/>
                </a:solidFill>
              </a:rPr>
              <a:t> </a:t>
            </a:r>
            <a:r>
              <a:rPr lang="en-GB" altLang="en-US" sz="2400" dirty="0">
                <a:solidFill>
                  <a:srgbClr val="CCFFCC"/>
                </a:solidFill>
              </a:rPr>
              <a:t>antifouling,</a:t>
            </a:r>
            <a:r>
              <a:rPr lang="en-GB" altLang="en-US" sz="1800" dirty="0">
                <a:solidFill>
                  <a:srgbClr val="FFFFFF"/>
                </a:solidFill>
              </a:rPr>
              <a:t> </a:t>
            </a:r>
            <a:r>
              <a:rPr lang="en-GB" altLang="en-US" sz="1800" b="1" i="1" dirty="0">
                <a:solidFill>
                  <a:srgbClr val="FFFF00"/>
                </a:solidFill>
              </a:rPr>
              <a:t>propellers,</a:t>
            </a:r>
            <a:r>
              <a:rPr lang="en-GB" altLang="en-US" sz="1800" b="1" i="1" dirty="0">
                <a:solidFill>
                  <a:srgbClr val="FFFFFF"/>
                </a:solidFill>
              </a:rPr>
              <a:t> </a:t>
            </a:r>
            <a:r>
              <a:rPr lang="en-GB" altLang="en-US" sz="1800" dirty="0">
                <a:solidFill>
                  <a:srgbClr val="FF9966"/>
                </a:solidFill>
                <a:latin typeface="Tahoma" panose="020B0604030504040204" pitchFamily="34" charset="0"/>
              </a:rPr>
              <a:t>fixed/variable speed equipment</a:t>
            </a:r>
            <a:r>
              <a:rPr lang="en-GB" altLang="en-US" sz="1800" dirty="0">
                <a:solidFill>
                  <a:srgbClr val="FF9966"/>
                </a:solidFill>
              </a:rPr>
              <a:t>,</a:t>
            </a:r>
            <a:r>
              <a:rPr lang="en-GB" altLang="en-US" sz="1800" dirty="0">
                <a:solidFill>
                  <a:srgbClr val="FFFFFF"/>
                </a:solidFill>
              </a:rPr>
              <a:t> </a:t>
            </a:r>
            <a:r>
              <a:rPr lang="en-GB" altLang="en-US" sz="1800" dirty="0">
                <a:solidFill>
                  <a:srgbClr val="FFFFFF"/>
                </a:solidFill>
                <a:latin typeface="Palatino Linotype" panose="02040502050505030304" pitchFamily="18" charset="0"/>
              </a:rPr>
              <a:t>led lights, </a:t>
            </a:r>
            <a:r>
              <a:rPr lang="en-GB" altLang="en-US" sz="1800" dirty="0">
                <a:solidFill>
                  <a:srgbClr val="FF66CC"/>
                </a:solidFill>
              </a:rPr>
              <a:t>fan coils</a:t>
            </a:r>
            <a:r>
              <a:rPr lang="en-GB" altLang="en-US" sz="1800" dirty="0">
                <a:solidFill>
                  <a:srgbClr val="FFFFFF"/>
                </a:solidFill>
              </a:rPr>
              <a:t>, </a:t>
            </a:r>
            <a:r>
              <a:rPr lang="en-GB" altLang="en-US" sz="1800" dirty="0">
                <a:solidFill>
                  <a:srgbClr val="FFCCFF"/>
                </a:solidFill>
                <a:latin typeface="Verdana" panose="020B0604030504040204" pitchFamily="34" charset="0"/>
              </a:rPr>
              <a:t>friction coefficient</a:t>
            </a:r>
            <a:r>
              <a:rPr lang="en-GB" altLang="en-US" sz="1800" dirty="0">
                <a:solidFill>
                  <a:srgbClr val="FFFFFF"/>
                </a:solidFill>
              </a:rPr>
              <a:t>,  </a:t>
            </a:r>
            <a:r>
              <a:rPr lang="en-GB" altLang="en-US" sz="1800" dirty="0">
                <a:solidFill>
                  <a:srgbClr val="FFFFFF"/>
                </a:solidFill>
                <a:latin typeface="Arial Black" panose="020B0A04020102020204" pitchFamily="34" charset="0"/>
              </a:rPr>
              <a:t>painting systems</a:t>
            </a:r>
            <a:r>
              <a:rPr lang="en-GB" altLang="en-US" sz="1800" dirty="0">
                <a:solidFill>
                  <a:srgbClr val="FFFFFF"/>
                </a:solidFill>
              </a:rPr>
              <a:t>, </a:t>
            </a:r>
            <a:r>
              <a:rPr lang="en-GB" altLang="en-US" sz="1800" b="1" i="1" dirty="0">
                <a:solidFill>
                  <a:srgbClr val="FFFF00"/>
                </a:solidFill>
              </a:rPr>
              <a:t>fin stabilizers</a:t>
            </a:r>
            <a:r>
              <a:rPr lang="en-GB" altLang="en-US" sz="1800" dirty="0">
                <a:solidFill>
                  <a:srgbClr val="FFFFFF"/>
                </a:solidFill>
              </a:rPr>
              <a:t>, </a:t>
            </a:r>
            <a:r>
              <a:rPr lang="en-GB" altLang="en-US" sz="2700" dirty="0">
                <a:solidFill>
                  <a:srgbClr val="FFFFFF"/>
                </a:solidFill>
                <a:latin typeface="Monotype Corsiva" panose="03010101010201010101" pitchFamily="66" charset="0"/>
              </a:rPr>
              <a:t>side thrusters</a:t>
            </a:r>
            <a:r>
              <a:rPr lang="en-GB" altLang="en-US" sz="1800" dirty="0">
                <a:solidFill>
                  <a:srgbClr val="FFFFFF"/>
                </a:solidFill>
                <a:latin typeface="Monotype Corsiva" panose="03010101010201010101" pitchFamily="66" charset="0"/>
              </a:rPr>
              <a:t>,</a:t>
            </a:r>
            <a:r>
              <a:rPr lang="en-GB" altLang="en-US" sz="1800" dirty="0">
                <a:solidFill>
                  <a:srgbClr val="FFFFFF"/>
                </a:solidFill>
              </a:rPr>
              <a:t>  </a:t>
            </a:r>
            <a:r>
              <a:rPr lang="en-GB" altLang="en-US" sz="1800" b="1" i="1" dirty="0">
                <a:solidFill>
                  <a:srgbClr val="FF0066"/>
                </a:solidFill>
                <a:latin typeface="Verdana" panose="020B0604030504040204" pitchFamily="34" charset="0"/>
              </a:rPr>
              <a:t>trim wedges</a:t>
            </a:r>
            <a:r>
              <a:rPr lang="en-GB" altLang="en-US" sz="1800" b="1" dirty="0">
                <a:solidFill>
                  <a:srgbClr val="FFFFFF"/>
                </a:solidFill>
                <a:latin typeface="Verdana" panose="020B0604030504040204" pitchFamily="34" charset="0"/>
              </a:rPr>
              <a:t>,</a:t>
            </a:r>
            <a:r>
              <a:rPr lang="en-GB" altLang="en-US" sz="1800" dirty="0">
                <a:solidFill>
                  <a:srgbClr val="FFFFFF"/>
                </a:solidFill>
              </a:rPr>
              <a:t>  </a:t>
            </a:r>
            <a:r>
              <a:rPr lang="en-GB" altLang="en-US" sz="1800" dirty="0">
                <a:solidFill>
                  <a:srgbClr val="FFCCFF"/>
                </a:solidFill>
                <a:latin typeface="Tahoma" panose="020B0604030504040204" pitchFamily="34" charset="0"/>
              </a:rPr>
              <a:t>hull appendages,</a:t>
            </a:r>
            <a:r>
              <a:rPr lang="en-GB" altLang="en-US" sz="1800" dirty="0">
                <a:solidFill>
                  <a:srgbClr val="FFFFFF"/>
                </a:solidFill>
              </a:rPr>
              <a:t> </a:t>
            </a:r>
            <a:r>
              <a:rPr lang="en-GB" altLang="en-US" sz="1800" dirty="0">
                <a:solidFill>
                  <a:srgbClr val="CCFFCC"/>
                </a:solidFill>
              </a:rPr>
              <a:t>video eq.,</a:t>
            </a:r>
            <a:r>
              <a:rPr lang="en-GB" altLang="en-US" sz="1800" dirty="0">
                <a:solidFill>
                  <a:srgbClr val="FFFFFF"/>
                </a:solidFill>
              </a:rPr>
              <a:t> </a:t>
            </a:r>
            <a:r>
              <a:rPr lang="en-GB" altLang="en-US" sz="2100" b="1" dirty="0" err="1">
                <a:solidFill>
                  <a:srgbClr val="CCFFCC"/>
                </a:solidFill>
                <a:latin typeface="Impact" panose="020B0806030902050204" pitchFamily="34" charset="0"/>
              </a:rPr>
              <a:t>hvac</a:t>
            </a:r>
            <a:r>
              <a:rPr lang="en-GB" altLang="en-US" sz="2100" b="1" dirty="0">
                <a:solidFill>
                  <a:srgbClr val="CCFFCC"/>
                </a:solidFill>
                <a:latin typeface="Impact" panose="020B0806030902050204" pitchFamily="34" charset="0"/>
              </a:rPr>
              <a:t> chillers,</a:t>
            </a:r>
            <a:r>
              <a:rPr lang="en-GB" altLang="en-US" sz="1800" dirty="0">
                <a:solidFill>
                  <a:srgbClr val="FFFFFF"/>
                </a:solidFill>
              </a:rPr>
              <a:t> </a:t>
            </a:r>
            <a:r>
              <a:rPr lang="en-GB" altLang="en-US" sz="1500" dirty="0">
                <a:solidFill>
                  <a:srgbClr val="FFFF00"/>
                </a:solidFill>
                <a:latin typeface="Tahoma" panose="020B0604030504040204" pitchFamily="34" charset="0"/>
              </a:rPr>
              <a:t>smart cards for cabin energy</a:t>
            </a:r>
            <a:r>
              <a:rPr lang="en-GB" altLang="en-US" sz="1800" dirty="0">
                <a:solidFill>
                  <a:srgbClr val="FFFF00"/>
                </a:solidFill>
              </a:rPr>
              <a:t>,</a:t>
            </a:r>
            <a:r>
              <a:rPr lang="en-GB" altLang="en-US" sz="1800" dirty="0">
                <a:solidFill>
                  <a:srgbClr val="FFFFFF"/>
                </a:solidFill>
              </a:rPr>
              <a:t>  </a:t>
            </a:r>
            <a:r>
              <a:rPr lang="en-GB" altLang="en-US" sz="1800" b="1" dirty="0">
                <a:solidFill>
                  <a:srgbClr val="FF9966"/>
                </a:solidFill>
              </a:rPr>
              <a:t>propulsion motors</a:t>
            </a:r>
            <a:r>
              <a:rPr lang="en-GB" altLang="en-US" sz="1800" dirty="0">
                <a:solidFill>
                  <a:srgbClr val="FF9966"/>
                </a:solidFill>
              </a:rPr>
              <a:t>,</a:t>
            </a:r>
            <a:r>
              <a:rPr lang="en-GB" altLang="en-US" sz="1800" dirty="0">
                <a:solidFill>
                  <a:srgbClr val="FFFFFF"/>
                </a:solidFill>
              </a:rPr>
              <a:t> </a:t>
            </a:r>
            <a:r>
              <a:rPr lang="en-GB" altLang="en-US" sz="2400" dirty="0">
                <a:solidFill>
                  <a:srgbClr val="FFFFFF"/>
                </a:solidFill>
              </a:rPr>
              <a:t>heat recovery</a:t>
            </a:r>
            <a:r>
              <a:rPr lang="en-GB" altLang="en-US" sz="1800" dirty="0">
                <a:solidFill>
                  <a:srgbClr val="FFFFFF"/>
                </a:solidFill>
              </a:rPr>
              <a:t>, </a:t>
            </a:r>
            <a:r>
              <a:rPr lang="en-GB" altLang="en-US" sz="2100" b="1" dirty="0">
                <a:solidFill>
                  <a:srgbClr val="CCECFF"/>
                </a:solidFill>
              </a:rPr>
              <a:t>equipment cooling,</a:t>
            </a:r>
            <a:r>
              <a:rPr lang="en-GB" altLang="en-US" sz="1800" dirty="0">
                <a:solidFill>
                  <a:srgbClr val="FFFFFF"/>
                </a:solidFill>
              </a:rPr>
              <a:t> </a:t>
            </a:r>
            <a:r>
              <a:rPr lang="en-GB" altLang="en-US" sz="1800" dirty="0">
                <a:solidFill>
                  <a:srgbClr val="FF66CC"/>
                </a:solidFill>
              </a:rPr>
              <a:t>air supply fans</a:t>
            </a:r>
            <a:r>
              <a:rPr lang="en-GB" altLang="en-US" sz="1800" dirty="0">
                <a:solidFill>
                  <a:srgbClr val="FFFFFF"/>
                </a:solidFill>
              </a:rPr>
              <a:t>,         </a:t>
            </a:r>
            <a:r>
              <a:rPr lang="en-GB" altLang="en-US" sz="1350" b="1" dirty="0">
                <a:solidFill>
                  <a:srgbClr val="FFFF00"/>
                </a:solidFill>
              </a:rPr>
              <a:t>fresh water generators</a:t>
            </a:r>
            <a:r>
              <a:rPr lang="en-GB" altLang="en-US" sz="2100" b="1" dirty="0">
                <a:solidFill>
                  <a:srgbClr val="FFFF00"/>
                </a:solidFill>
              </a:rPr>
              <a:t>,</a:t>
            </a:r>
            <a:r>
              <a:rPr lang="en-GB" altLang="en-US" sz="1800" dirty="0">
                <a:solidFill>
                  <a:srgbClr val="FFFFFF"/>
                </a:solidFill>
              </a:rPr>
              <a:t>  adsorption chillers, </a:t>
            </a:r>
            <a:r>
              <a:rPr lang="en-GB" altLang="en-US" sz="2100" i="1" dirty="0">
                <a:solidFill>
                  <a:srgbClr val="FF9966"/>
                </a:solidFill>
              </a:rPr>
              <a:t>laundry equipment</a:t>
            </a:r>
            <a:r>
              <a:rPr lang="en-GB" altLang="en-US" sz="2100" i="1" dirty="0">
                <a:solidFill>
                  <a:srgbClr val="FFFFFF"/>
                </a:solidFill>
              </a:rPr>
              <a:t>,</a:t>
            </a:r>
            <a:r>
              <a:rPr lang="en-GB" altLang="en-US" sz="1800" dirty="0">
                <a:solidFill>
                  <a:srgbClr val="FFFFFF"/>
                </a:solidFill>
              </a:rPr>
              <a:t> </a:t>
            </a:r>
            <a:r>
              <a:rPr lang="en-GB" altLang="en-US" sz="2100" b="1" dirty="0">
                <a:solidFill>
                  <a:srgbClr val="FF0066"/>
                </a:solidFill>
                <a:latin typeface="Microsoft Sans Serif" panose="020B0604020202020204" pitchFamily="34" charset="0"/>
              </a:rPr>
              <a:t>heaters,</a:t>
            </a:r>
            <a:r>
              <a:rPr lang="en-GB" altLang="en-US" sz="1800" dirty="0">
                <a:solidFill>
                  <a:srgbClr val="FFFFFF"/>
                </a:solidFill>
              </a:rPr>
              <a:t>  amplifier racks, </a:t>
            </a:r>
            <a:r>
              <a:rPr lang="en-GB" altLang="en-US" sz="1800" dirty="0">
                <a:solidFill>
                  <a:srgbClr val="FFCCFF"/>
                </a:solidFill>
                <a:latin typeface="Lucida Console" panose="020B0609040504020204" pitchFamily="49" charset="0"/>
              </a:rPr>
              <a:t>communication</a:t>
            </a:r>
            <a:r>
              <a:rPr lang="en-GB" altLang="en-US" sz="1800" dirty="0">
                <a:solidFill>
                  <a:srgbClr val="FFFFFF"/>
                </a:solidFill>
                <a:latin typeface="Lucida Console" panose="020B0609040504020204" pitchFamily="49" charset="0"/>
              </a:rPr>
              <a:t>,</a:t>
            </a:r>
            <a:r>
              <a:rPr lang="en-GB" altLang="en-US" sz="1800" dirty="0">
                <a:solidFill>
                  <a:srgbClr val="FFFFFF"/>
                </a:solidFill>
              </a:rPr>
              <a:t> </a:t>
            </a:r>
            <a:r>
              <a:rPr lang="en-GB" altLang="en-US" sz="1500" dirty="0">
                <a:solidFill>
                  <a:srgbClr val="FFFF00"/>
                </a:solidFill>
              </a:rPr>
              <a:t>theatre equipment</a:t>
            </a:r>
            <a:r>
              <a:rPr lang="en-GB" altLang="en-US" sz="1500" dirty="0">
                <a:solidFill>
                  <a:srgbClr val="FFFFFF"/>
                </a:solidFill>
              </a:rPr>
              <a:t>,</a:t>
            </a:r>
            <a:r>
              <a:rPr lang="en-GB" altLang="en-US" sz="1800" dirty="0">
                <a:solidFill>
                  <a:srgbClr val="FFFFFF"/>
                </a:solidFill>
              </a:rPr>
              <a:t> </a:t>
            </a:r>
            <a:r>
              <a:rPr lang="en-GB" altLang="en-US" sz="1350" b="1" dirty="0">
                <a:solidFill>
                  <a:srgbClr val="FFFF00"/>
                </a:solidFill>
              </a:rPr>
              <a:t>elevators</a:t>
            </a:r>
            <a:r>
              <a:rPr lang="en-GB" altLang="en-US" sz="1350" b="1" dirty="0">
                <a:solidFill>
                  <a:srgbClr val="FFFFFF"/>
                </a:solidFill>
              </a:rPr>
              <a:t>,</a:t>
            </a:r>
            <a:r>
              <a:rPr lang="en-GB" altLang="en-US" sz="1800" dirty="0">
                <a:solidFill>
                  <a:srgbClr val="FFFFFF"/>
                </a:solidFill>
              </a:rPr>
              <a:t> </a:t>
            </a:r>
            <a:r>
              <a:rPr lang="en-GB" altLang="en-US" sz="1350" dirty="0">
                <a:solidFill>
                  <a:srgbClr val="CCFFCC"/>
                </a:solidFill>
              </a:rPr>
              <a:t>swimming pools</a:t>
            </a:r>
            <a:r>
              <a:rPr lang="en-GB" altLang="en-US" sz="1350" dirty="0">
                <a:solidFill>
                  <a:srgbClr val="FFFFFF"/>
                </a:solidFill>
              </a:rPr>
              <a:t>,</a:t>
            </a:r>
            <a:r>
              <a:rPr lang="en-GB" altLang="en-US" sz="1800" dirty="0">
                <a:solidFill>
                  <a:srgbClr val="FFFFFF"/>
                </a:solidFill>
              </a:rPr>
              <a:t> </a:t>
            </a:r>
            <a:r>
              <a:rPr lang="en-GB" altLang="en-US" sz="900" dirty="0">
                <a:solidFill>
                  <a:srgbClr val="FFFFFF"/>
                </a:solidFill>
                <a:latin typeface="Arial Black" panose="020B0A04020102020204" pitchFamily="34" charset="0"/>
              </a:rPr>
              <a:t>and many </a:t>
            </a:r>
            <a:r>
              <a:rPr lang="en-GB" altLang="en-US" sz="900" dirty="0" err="1">
                <a:solidFill>
                  <a:srgbClr val="FFFFFF"/>
                </a:solidFill>
                <a:latin typeface="Arial Black" panose="020B0A04020102020204" pitchFamily="34" charset="0"/>
              </a:rPr>
              <a:t>many</a:t>
            </a:r>
            <a:r>
              <a:rPr lang="en-GB" altLang="en-US" sz="900" dirty="0">
                <a:solidFill>
                  <a:srgbClr val="FFFFFF"/>
                </a:solidFill>
                <a:latin typeface="Arial Black" panose="020B0A04020102020204" pitchFamily="34" charset="0"/>
              </a:rPr>
              <a:t> more …   …   …</a:t>
            </a:r>
          </a:p>
        </p:txBody>
      </p:sp>
      <p:sp>
        <p:nvSpPr>
          <p:cNvPr id="7" name="Segnaposto testo 2"/>
          <p:cNvSpPr>
            <a:spLocks noGrp="1"/>
          </p:cNvSpPr>
          <p:nvPr>
            <p:ph type="body" sz="quarter" idx="11"/>
          </p:nvPr>
        </p:nvSpPr>
        <p:spPr>
          <a:xfrm>
            <a:off x="276225" y="103469"/>
            <a:ext cx="7428442" cy="738282"/>
          </a:xfrm>
        </p:spPr>
        <p:txBody>
          <a:bodyPr vert="horz" anchor="b"/>
          <a:lstStyle/>
          <a:p>
            <a:r>
              <a:rPr lang="it-IT" dirty="0"/>
              <a:t>ENERGY EFFICIENCY (</a:t>
            </a:r>
            <a:r>
              <a:rPr lang="it-IT" dirty="0" err="1"/>
              <a:t>value</a:t>
            </a:r>
            <a:r>
              <a:rPr lang="it-IT" dirty="0"/>
              <a:t> for </a:t>
            </a:r>
            <a:r>
              <a:rPr lang="it-IT" dirty="0" err="1"/>
              <a:t>money</a:t>
            </a:r>
            <a:r>
              <a:rPr lang="it-IT" dirty="0"/>
              <a:t>)</a:t>
            </a:r>
          </a:p>
        </p:txBody>
      </p:sp>
    </p:spTree>
    <p:extLst>
      <p:ext uri="{BB962C8B-B14F-4D97-AF65-F5344CB8AC3E}">
        <p14:creationId xmlns:p14="http://schemas.microsoft.com/office/powerpoint/2010/main" val="23097539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Logo&#10;&#10;Description automatically generated">
            <a:extLst>
              <a:ext uri="{FF2B5EF4-FFF2-40B4-BE49-F238E27FC236}">
                <a16:creationId xmlns:a16="http://schemas.microsoft.com/office/drawing/2014/main" id="{EDEFCCFC-1263-0967-973D-4AFB23EB9EF7}"/>
              </a:ext>
            </a:extLst>
          </p:cNvPr>
          <p:cNvPicPr>
            <a:picLocks noChangeAspect="1"/>
          </p:cNvPicPr>
          <p:nvPr/>
        </p:nvPicPr>
        <p:blipFill rotWithShape="1">
          <a:blip r:embed="rId2"/>
          <a:srcRect b="19"/>
          <a:stretch/>
        </p:blipFill>
        <p:spPr>
          <a:xfrm>
            <a:off x="15" y="961"/>
            <a:ext cx="9143985" cy="5142539"/>
          </a:xfrm>
          <a:prstGeom prst="rect">
            <a:avLst/>
          </a:prstGeom>
        </p:spPr>
      </p:pic>
    </p:spTree>
    <p:extLst>
      <p:ext uri="{BB962C8B-B14F-4D97-AF65-F5344CB8AC3E}">
        <p14:creationId xmlns:p14="http://schemas.microsoft.com/office/powerpoint/2010/main" val="22950927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Number Placeholder 3"/>
          <p:cNvSpPr>
            <a:spLocks noGrp="1"/>
          </p:cNvSpPr>
          <p:nvPr>
            <p:ph type="sldNum" sz="quarter" idx="11"/>
          </p:nvPr>
        </p:nvSpPr>
        <p:spPr>
          <a:noFill/>
        </p:spPr>
        <p:txBody>
          <a:bodyPr/>
          <a:lstStyle>
            <a:lvl1pPr>
              <a:defRPr sz="1800" b="1">
                <a:solidFill>
                  <a:schemeClr val="tx1"/>
                </a:solidFill>
                <a:latin typeface="Times" panose="02020603050405020304" pitchFamily="18" charset="0"/>
              </a:defRPr>
            </a:lvl1pPr>
            <a:lvl2pPr marL="557213" indent="-214313">
              <a:defRPr sz="1800" b="1">
                <a:solidFill>
                  <a:schemeClr val="tx1"/>
                </a:solidFill>
                <a:latin typeface="Times" panose="02020603050405020304" pitchFamily="18" charset="0"/>
              </a:defRPr>
            </a:lvl2pPr>
            <a:lvl3pPr marL="857250" indent="-171450">
              <a:defRPr sz="1800" b="1">
                <a:solidFill>
                  <a:schemeClr val="tx1"/>
                </a:solidFill>
                <a:latin typeface="Times" panose="02020603050405020304" pitchFamily="18" charset="0"/>
              </a:defRPr>
            </a:lvl3pPr>
            <a:lvl4pPr marL="1200150" indent="-171450">
              <a:defRPr sz="1800" b="1">
                <a:solidFill>
                  <a:schemeClr val="tx1"/>
                </a:solidFill>
                <a:latin typeface="Times" panose="02020603050405020304" pitchFamily="18" charset="0"/>
              </a:defRPr>
            </a:lvl4pPr>
            <a:lvl5pPr marL="1543050" indent="-171450">
              <a:defRPr sz="1800" b="1">
                <a:solidFill>
                  <a:schemeClr val="tx1"/>
                </a:solidFill>
                <a:latin typeface="Times" panose="02020603050405020304" pitchFamily="18" charset="0"/>
              </a:defRPr>
            </a:lvl5pPr>
            <a:lvl6pPr marL="1885950" indent="-171450" eaLnBrk="0" fontAlgn="base" hangingPunct="0">
              <a:spcBef>
                <a:spcPct val="0"/>
              </a:spcBef>
              <a:spcAft>
                <a:spcPct val="0"/>
              </a:spcAft>
              <a:defRPr sz="1800" b="1">
                <a:solidFill>
                  <a:schemeClr val="tx1"/>
                </a:solidFill>
                <a:latin typeface="Times" panose="02020603050405020304" pitchFamily="18" charset="0"/>
              </a:defRPr>
            </a:lvl6pPr>
            <a:lvl7pPr marL="2228850" indent="-171450" eaLnBrk="0" fontAlgn="base" hangingPunct="0">
              <a:spcBef>
                <a:spcPct val="0"/>
              </a:spcBef>
              <a:spcAft>
                <a:spcPct val="0"/>
              </a:spcAft>
              <a:defRPr sz="1800" b="1">
                <a:solidFill>
                  <a:schemeClr val="tx1"/>
                </a:solidFill>
                <a:latin typeface="Times" panose="02020603050405020304" pitchFamily="18" charset="0"/>
              </a:defRPr>
            </a:lvl7pPr>
            <a:lvl8pPr marL="2571750" indent="-171450" eaLnBrk="0" fontAlgn="base" hangingPunct="0">
              <a:spcBef>
                <a:spcPct val="0"/>
              </a:spcBef>
              <a:spcAft>
                <a:spcPct val="0"/>
              </a:spcAft>
              <a:defRPr sz="1800" b="1">
                <a:solidFill>
                  <a:schemeClr val="tx1"/>
                </a:solidFill>
                <a:latin typeface="Times" panose="02020603050405020304" pitchFamily="18" charset="0"/>
              </a:defRPr>
            </a:lvl8pPr>
            <a:lvl9pPr marL="2914650" indent="-171450" eaLnBrk="0" fontAlgn="base" hangingPunct="0">
              <a:spcBef>
                <a:spcPct val="0"/>
              </a:spcBef>
              <a:spcAft>
                <a:spcPct val="0"/>
              </a:spcAft>
              <a:defRPr sz="1800" b="1">
                <a:solidFill>
                  <a:schemeClr val="tx1"/>
                </a:solidFill>
                <a:latin typeface="Times" panose="02020603050405020304" pitchFamily="18" charset="0"/>
              </a:defRPr>
            </a:lvl9pPr>
          </a:lstStyle>
          <a:p>
            <a:fld id="{45A796CE-DB5C-4A58-A95D-F7C9CDA1B951}" type="slidenum">
              <a:rPr lang="en-GB" altLang="en-US" sz="900" b="0">
                <a:latin typeface="Century Gothic" panose="020B0502020202020204" pitchFamily="34" charset="0"/>
              </a:rPr>
              <a:pPr/>
              <a:t>4</a:t>
            </a:fld>
            <a:endParaRPr lang="en-GB" altLang="en-US" sz="900" b="0">
              <a:latin typeface="Century Gothic" panose="020B0502020202020204" pitchFamily="34" charset="0"/>
            </a:endParaRPr>
          </a:p>
        </p:txBody>
      </p:sp>
      <p:sp>
        <p:nvSpPr>
          <p:cNvPr id="24579" name="Rectangle 3"/>
          <p:cNvSpPr>
            <a:spLocks noChangeArrowheads="1"/>
          </p:cNvSpPr>
          <p:nvPr/>
        </p:nvSpPr>
        <p:spPr bwMode="auto">
          <a:xfrm>
            <a:off x="259266" y="320712"/>
            <a:ext cx="8589227" cy="3533531"/>
          </a:xfrm>
          <a:prstGeom prst="rect">
            <a:avLst/>
          </a:prstGeom>
          <a:noFill/>
          <a:ln>
            <a:noFill/>
          </a:ln>
          <a:effectLst/>
          <a:extLst>
            <a:ext uri="{909E8E84-426E-40DD-AFC4-6F175D3DCCD1}">
              <a14:hiddenFill xmlns:a14="http://schemas.microsoft.com/office/drawing/2010/main">
                <a:solidFill>
                  <a:srgbClr val="11426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88925" indent="-288925">
              <a:defRPr sz="2400" b="1">
                <a:solidFill>
                  <a:schemeClr val="tx1"/>
                </a:solidFill>
                <a:latin typeface="Times" panose="02020603050405020304" pitchFamily="18" charset="0"/>
              </a:defRPr>
            </a:lvl1pPr>
            <a:lvl2pPr marL="742950" indent="-285750">
              <a:defRPr sz="2400" b="1">
                <a:solidFill>
                  <a:schemeClr val="tx1"/>
                </a:solidFill>
                <a:latin typeface="Times" panose="02020603050405020304" pitchFamily="18" charset="0"/>
              </a:defRPr>
            </a:lvl2pPr>
            <a:lvl3pPr marL="1143000" indent="-228600">
              <a:defRPr sz="2400" b="1">
                <a:solidFill>
                  <a:schemeClr val="tx1"/>
                </a:solidFill>
                <a:latin typeface="Times" panose="02020603050405020304" pitchFamily="18" charset="0"/>
              </a:defRPr>
            </a:lvl3pPr>
            <a:lvl4pPr marL="1600200" indent="-228600">
              <a:defRPr sz="2400" b="1">
                <a:solidFill>
                  <a:schemeClr val="tx1"/>
                </a:solidFill>
                <a:latin typeface="Times" panose="02020603050405020304" pitchFamily="18" charset="0"/>
              </a:defRPr>
            </a:lvl4pPr>
            <a:lvl5pPr marL="2057400" indent="-228600">
              <a:defRPr sz="2400" b="1">
                <a:solidFill>
                  <a:schemeClr val="tx1"/>
                </a:solidFill>
                <a:latin typeface="Times" panose="02020603050405020304" pitchFamily="18" charset="0"/>
              </a:defRPr>
            </a:lvl5pPr>
            <a:lvl6pPr marL="2514600" indent="-228600" eaLnBrk="0" fontAlgn="base" hangingPunct="0">
              <a:spcBef>
                <a:spcPct val="0"/>
              </a:spcBef>
              <a:spcAft>
                <a:spcPct val="0"/>
              </a:spcAft>
              <a:defRPr sz="2400" b="1">
                <a:solidFill>
                  <a:schemeClr val="tx1"/>
                </a:solidFill>
                <a:latin typeface="Times" panose="02020603050405020304" pitchFamily="18" charset="0"/>
              </a:defRPr>
            </a:lvl6pPr>
            <a:lvl7pPr marL="2971800" indent="-228600" eaLnBrk="0" fontAlgn="base" hangingPunct="0">
              <a:spcBef>
                <a:spcPct val="0"/>
              </a:spcBef>
              <a:spcAft>
                <a:spcPct val="0"/>
              </a:spcAft>
              <a:defRPr sz="2400" b="1">
                <a:solidFill>
                  <a:schemeClr val="tx1"/>
                </a:solidFill>
                <a:latin typeface="Times" panose="02020603050405020304" pitchFamily="18" charset="0"/>
              </a:defRPr>
            </a:lvl7pPr>
            <a:lvl8pPr marL="3429000" indent="-228600" eaLnBrk="0" fontAlgn="base" hangingPunct="0">
              <a:spcBef>
                <a:spcPct val="0"/>
              </a:spcBef>
              <a:spcAft>
                <a:spcPct val="0"/>
              </a:spcAft>
              <a:defRPr sz="2400" b="1">
                <a:solidFill>
                  <a:schemeClr val="tx1"/>
                </a:solidFill>
                <a:latin typeface="Times" panose="02020603050405020304" pitchFamily="18" charset="0"/>
              </a:defRPr>
            </a:lvl8pPr>
            <a:lvl9pPr marL="3886200" indent="-228600" eaLnBrk="0" fontAlgn="base" hangingPunct="0">
              <a:spcBef>
                <a:spcPct val="0"/>
              </a:spcBef>
              <a:spcAft>
                <a:spcPct val="0"/>
              </a:spcAft>
              <a:defRPr sz="2400" b="1">
                <a:solidFill>
                  <a:schemeClr val="tx1"/>
                </a:solidFill>
                <a:latin typeface="Times" panose="02020603050405020304" pitchFamily="18" charset="0"/>
              </a:defRPr>
            </a:lvl9pPr>
          </a:lstStyle>
          <a:p>
            <a:r>
              <a:rPr lang="en-GB" altLang="en-US" dirty="0">
                <a:latin typeface="Arial" panose="020B0604020202020204" pitchFamily="34" charset="0"/>
                <a:cs typeface="Arial" panose="020B0604020202020204" pitchFamily="34" charset="0"/>
              </a:rPr>
              <a:t>National Rules and Laws</a:t>
            </a:r>
          </a:p>
          <a:p>
            <a:endParaRPr lang="en-GB" altLang="en-US" sz="1800" dirty="0">
              <a:latin typeface="Arial" panose="020B0604020202020204" pitchFamily="34" charset="0"/>
              <a:cs typeface="Arial" panose="020B0604020202020204" pitchFamily="34" charset="0"/>
            </a:endParaRPr>
          </a:p>
          <a:p>
            <a:endParaRPr lang="en-GB" altLang="en-US" sz="1800" dirty="0">
              <a:latin typeface="Arial" panose="020B0604020202020204" pitchFamily="34" charset="0"/>
              <a:cs typeface="Arial" panose="020B0604020202020204" pitchFamily="34" charset="0"/>
            </a:endParaRPr>
          </a:p>
          <a:p>
            <a:r>
              <a:rPr lang="en-GB" altLang="en-US" sz="1800" dirty="0">
                <a:solidFill>
                  <a:srgbClr val="00B0F0"/>
                </a:solidFill>
                <a:latin typeface="Arial" panose="020B0604020202020204" pitchFamily="34" charset="0"/>
                <a:cs typeface="Arial" panose="020B0604020202020204" pitchFamily="34" charset="0"/>
              </a:rPr>
              <a:t>to be complied with, as issued by ship Flag Administration</a:t>
            </a:r>
          </a:p>
          <a:p>
            <a:r>
              <a:rPr lang="en-GB" altLang="en-US" sz="1800" dirty="0">
                <a:latin typeface="Arial" panose="020B0604020202020204" pitchFamily="34" charset="0"/>
                <a:cs typeface="Arial" panose="020B0604020202020204" pitchFamily="34" charset="0"/>
              </a:rPr>
              <a:t> </a:t>
            </a:r>
          </a:p>
          <a:p>
            <a:pPr>
              <a:lnSpc>
                <a:spcPct val="120000"/>
              </a:lnSpc>
              <a:buSzPct val="85000"/>
              <a:buFontTx/>
              <a:buBlip>
                <a:blip r:embed="rId2"/>
              </a:buBlip>
            </a:pPr>
            <a:r>
              <a:rPr lang="en-GB" altLang="en-US" sz="1800" b="0" dirty="0">
                <a:solidFill>
                  <a:srgbClr val="4D4D4D"/>
                </a:solidFill>
                <a:latin typeface="Arial" panose="020B0604020202020204" pitchFamily="34" charset="0"/>
                <a:cs typeface="Arial" panose="020B0604020202020204" pitchFamily="34" charset="0"/>
              </a:rPr>
              <a:t>Safety national regulations</a:t>
            </a:r>
          </a:p>
          <a:p>
            <a:pPr>
              <a:lnSpc>
                <a:spcPct val="120000"/>
              </a:lnSpc>
              <a:buSzPct val="85000"/>
              <a:buFontTx/>
              <a:buBlip>
                <a:blip r:embed="rId2"/>
              </a:buBlip>
            </a:pPr>
            <a:r>
              <a:rPr lang="en-GB" altLang="en-US" sz="1800" b="0" dirty="0">
                <a:solidFill>
                  <a:srgbClr val="4D4D4D"/>
                </a:solidFill>
                <a:latin typeface="Arial" panose="020B0604020202020204" pitchFamily="34" charset="0"/>
                <a:cs typeface="Arial" panose="020B0604020202020204" pitchFamily="34" charset="0"/>
              </a:rPr>
              <a:t>Load Line national regulations</a:t>
            </a:r>
          </a:p>
          <a:p>
            <a:pPr>
              <a:lnSpc>
                <a:spcPct val="120000"/>
              </a:lnSpc>
              <a:buSzPct val="85000"/>
              <a:buFontTx/>
              <a:buBlip>
                <a:blip r:embed="rId2"/>
              </a:buBlip>
            </a:pPr>
            <a:r>
              <a:rPr lang="en-GB" altLang="en-US" sz="1800" b="0" dirty="0">
                <a:solidFill>
                  <a:srgbClr val="4D4D4D"/>
                </a:solidFill>
                <a:latin typeface="Arial" panose="020B0604020202020204" pitchFamily="34" charset="0"/>
                <a:cs typeface="Arial" panose="020B0604020202020204" pitchFamily="34" charset="0"/>
              </a:rPr>
              <a:t>National tonnage regulations</a:t>
            </a:r>
          </a:p>
          <a:p>
            <a:pPr>
              <a:lnSpc>
                <a:spcPct val="120000"/>
              </a:lnSpc>
              <a:buSzPct val="85000"/>
              <a:buFontTx/>
              <a:buBlip>
                <a:blip r:embed="rId2"/>
              </a:buBlip>
            </a:pPr>
            <a:r>
              <a:rPr lang="en-GB" altLang="en-US" sz="1800" b="0" dirty="0">
                <a:solidFill>
                  <a:srgbClr val="4D4D4D"/>
                </a:solidFill>
                <a:latin typeface="Arial" panose="020B0604020202020204" pitchFamily="34" charset="0"/>
                <a:cs typeface="Arial" panose="020B0604020202020204" pitchFamily="34" charset="0"/>
              </a:rPr>
              <a:t>National MARPOL regulations</a:t>
            </a:r>
          </a:p>
          <a:p>
            <a:pPr>
              <a:lnSpc>
                <a:spcPct val="120000"/>
              </a:lnSpc>
              <a:buSzPct val="85000"/>
              <a:buFontTx/>
              <a:buBlip>
                <a:blip r:embed="rId2"/>
              </a:buBlip>
            </a:pPr>
            <a:r>
              <a:rPr lang="en-GB" altLang="en-US" sz="1800" b="0" dirty="0">
                <a:solidFill>
                  <a:srgbClr val="4D4D4D"/>
                </a:solidFill>
                <a:latin typeface="Arial" panose="020B0604020202020204" pitchFamily="34" charset="0"/>
                <a:cs typeface="Arial" panose="020B0604020202020204" pitchFamily="34" charset="0"/>
              </a:rPr>
              <a:t>National crew health and habitability</a:t>
            </a:r>
          </a:p>
          <a:p>
            <a:pPr>
              <a:lnSpc>
                <a:spcPct val="120000"/>
              </a:lnSpc>
              <a:buSzPct val="85000"/>
              <a:buFontTx/>
              <a:buBlip>
                <a:blip r:embed="rId2"/>
              </a:buBlip>
            </a:pPr>
            <a:r>
              <a:rPr lang="en-GB" altLang="en-US" sz="1800" b="0" dirty="0">
                <a:solidFill>
                  <a:srgbClr val="4D4D4D"/>
                </a:solidFill>
                <a:latin typeface="Arial" panose="020B0604020202020204" pitchFamily="34" charset="0"/>
                <a:cs typeface="Arial" panose="020B0604020202020204" pitchFamily="34" charset="0"/>
              </a:rPr>
              <a:t>…</a:t>
            </a:r>
          </a:p>
        </p:txBody>
      </p:sp>
      <p:pic>
        <p:nvPicPr>
          <p:cNvPr id="6" name="Picture 5" descr="\\Mac\Home\Desktop\REBRANDING\template pptx\RINA colour RGB-pres.png">
            <a:extLst>
              <a:ext uri="{FF2B5EF4-FFF2-40B4-BE49-F238E27FC236}">
                <a16:creationId xmlns:a16="http://schemas.microsoft.com/office/drawing/2014/main" id="{4E3A74A4-A086-4A7C-A6DC-3FCA73B790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56355" y="117062"/>
            <a:ext cx="696515" cy="534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Number Placeholder 4"/>
          <p:cNvSpPr>
            <a:spLocks noGrp="1"/>
          </p:cNvSpPr>
          <p:nvPr>
            <p:ph type="sldNum" sz="quarter" idx="11"/>
          </p:nvPr>
        </p:nvSpPr>
        <p:spPr>
          <a:noFill/>
        </p:spPr>
        <p:txBody>
          <a:bodyPr/>
          <a:lstStyle>
            <a:lvl1pPr>
              <a:defRPr sz="1800" b="1">
                <a:solidFill>
                  <a:schemeClr val="tx1"/>
                </a:solidFill>
                <a:latin typeface="Times" panose="02020603050405020304" pitchFamily="18" charset="0"/>
              </a:defRPr>
            </a:lvl1pPr>
            <a:lvl2pPr marL="557213" indent="-214313">
              <a:defRPr sz="1800" b="1">
                <a:solidFill>
                  <a:schemeClr val="tx1"/>
                </a:solidFill>
                <a:latin typeface="Times" panose="02020603050405020304" pitchFamily="18" charset="0"/>
              </a:defRPr>
            </a:lvl2pPr>
            <a:lvl3pPr marL="857250" indent="-171450">
              <a:defRPr sz="1800" b="1">
                <a:solidFill>
                  <a:schemeClr val="tx1"/>
                </a:solidFill>
                <a:latin typeface="Times" panose="02020603050405020304" pitchFamily="18" charset="0"/>
              </a:defRPr>
            </a:lvl3pPr>
            <a:lvl4pPr marL="1200150" indent="-171450">
              <a:defRPr sz="1800" b="1">
                <a:solidFill>
                  <a:schemeClr val="tx1"/>
                </a:solidFill>
                <a:latin typeface="Times" panose="02020603050405020304" pitchFamily="18" charset="0"/>
              </a:defRPr>
            </a:lvl4pPr>
            <a:lvl5pPr marL="1543050" indent="-171450">
              <a:defRPr sz="1800" b="1">
                <a:solidFill>
                  <a:schemeClr val="tx1"/>
                </a:solidFill>
                <a:latin typeface="Times" panose="02020603050405020304" pitchFamily="18" charset="0"/>
              </a:defRPr>
            </a:lvl5pPr>
            <a:lvl6pPr marL="1885950" indent="-171450" eaLnBrk="0" fontAlgn="base" hangingPunct="0">
              <a:spcBef>
                <a:spcPct val="0"/>
              </a:spcBef>
              <a:spcAft>
                <a:spcPct val="0"/>
              </a:spcAft>
              <a:defRPr sz="1800" b="1">
                <a:solidFill>
                  <a:schemeClr val="tx1"/>
                </a:solidFill>
                <a:latin typeface="Times" panose="02020603050405020304" pitchFamily="18" charset="0"/>
              </a:defRPr>
            </a:lvl6pPr>
            <a:lvl7pPr marL="2228850" indent="-171450" eaLnBrk="0" fontAlgn="base" hangingPunct="0">
              <a:spcBef>
                <a:spcPct val="0"/>
              </a:spcBef>
              <a:spcAft>
                <a:spcPct val="0"/>
              </a:spcAft>
              <a:defRPr sz="1800" b="1">
                <a:solidFill>
                  <a:schemeClr val="tx1"/>
                </a:solidFill>
                <a:latin typeface="Times" panose="02020603050405020304" pitchFamily="18" charset="0"/>
              </a:defRPr>
            </a:lvl7pPr>
            <a:lvl8pPr marL="2571750" indent="-171450" eaLnBrk="0" fontAlgn="base" hangingPunct="0">
              <a:spcBef>
                <a:spcPct val="0"/>
              </a:spcBef>
              <a:spcAft>
                <a:spcPct val="0"/>
              </a:spcAft>
              <a:defRPr sz="1800" b="1">
                <a:solidFill>
                  <a:schemeClr val="tx1"/>
                </a:solidFill>
                <a:latin typeface="Times" panose="02020603050405020304" pitchFamily="18" charset="0"/>
              </a:defRPr>
            </a:lvl8pPr>
            <a:lvl9pPr marL="2914650" indent="-171450" eaLnBrk="0" fontAlgn="base" hangingPunct="0">
              <a:spcBef>
                <a:spcPct val="0"/>
              </a:spcBef>
              <a:spcAft>
                <a:spcPct val="0"/>
              </a:spcAft>
              <a:defRPr sz="1800" b="1">
                <a:solidFill>
                  <a:schemeClr val="tx1"/>
                </a:solidFill>
                <a:latin typeface="Times" panose="02020603050405020304" pitchFamily="18" charset="0"/>
              </a:defRPr>
            </a:lvl9pPr>
          </a:lstStyle>
          <a:p>
            <a:fld id="{3FED7E4D-D8D5-423F-936B-675EB55748F9}" type="slidenum">
              <a:rPr lang="en-GB" altLang="en-US" sz="900" b="0">
                <a:latin typeface="Century Gothic" panose="020B0502020202020204" pitchFamily="34" charset="0"/>
              </a:rPr>
              <a:pPr/>
              <a:t>5</a:t>
            </a:fld>
            <a:endParaRPr lang="en-GB" altLang="en-US" sz="900" b="0">
              <a:latin typeface="Century Gothic" panose="020B0502020202020204" pitchFamily="34" charset="0"/>
            </a:endParaRPr>
          </a:p>
        </p:txBody>
      </p:sp>
      <p:pic>
        <p:nvPicPr>
          <p:cNvPr id="3" name="Picture 2" descr="A picture containing text, blue, flag&#10;&#10;Description automatically generated">
            <a:extLst>
              <a:ext uri="{FF2B5EF4-FFF2-40B4-BE49-F238E27FC236}">
                <a16:creationId xmlns:a16="http://schemas.microsoft.com/office/drawing/2014/main" id="{7D4436BF-04F7-E0CC-1C9D-1829D1CE8C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970" y="0"/>
            <a:ext cx="8872060" cy="5143500"/>
          </a:xfrm>
          <a:prstGeom prst="rect">
            <a:avLst/>
          </a:prstGeom>
        </p:spPr>
      </p:pic>
      <p:sp>
        <p:nvSpPr>
          <p:cNvPr id="30723" name="Rectangle 4"/>
          <p:cNvSpPr>
            <a:spLocks noChangeArrowheads="1"/>
          </p:cNvSpPr>
          <p:nvPr/>
        </p:nvSpPr>
        <p:spPr bwMode="auto">
          <a:xfrm>
            <a:off x="1435804" y="1968984"/>
            <a:ext cx="6588919" cy="1755439"/>
          </a:xfrm>
          <a:prstGeom prst="rect">
            <a:avLst/>
          </a:prstGeom>
          <a:solidFill>
            <a:schemeClr val="bg1"/>
          </a:solidFill>
          <a:ln>
            <a:noFill/>
          </a:ln>
          <a:effectLst/>
        </p:spPr>
        <p:txBody>
          <a:bodyPr/>
          <a:lstStyle>
            <a:lvl1pPr marL="398463">
              <a:tabLst>
                <a:tab pos="903288" algn="l"/>
              </a:tabLst>
              <a:defRPr sz="2400" b="1">
                <a:solidFill>
                  <a:schemeClr val="tx1"/>
                </a:solidFill>
                <a:latin typeface="Times" panose="02020603050405020304" pitchFamily="18" charset="0"/>
              </a:defRPr>
            </a:lvl1pPr>
            <a:lvl2pPr marL="742950" indent="-285750">
              <a:tabLst>
                <a:tab pos="903288" algn="l"/>
              </a:tabLst>
              <a:defRPr sz="2400" b="1">
                <a:solidFill>
                  <a:schemeClr val="tx1"/>
                </a:solidFill>
                <a:latin typeface="Times" panose="02020603050405020304" pitchFamily="18" charset="0"/>
              </a:defRPr>
            </a:lvl2pPr>
            <a:lvl3pPr marL="1143000" indent="-228600">
              <a:tabLst>
                <a:tab pos="903288" algn="l"/>
              </a:tabLst>
              <a:defRPr sz="2400" b="1">
                <a:solidFill>
                  <a:schemeClr val="tx1"/>
                </a:solidFill>
                <a:latin typeface="Times" panose="02020603050405020304" pitchFamily="18" charset="0"/>
              </a:defRPr>
            </a:lvl3pPr>
            <a:lvl4pPr marL="1600200" indent="-228600">
              <a:tabLst>
                <a:tab pos="903288" algn="l"/>
              </a:tabLst>
              <a:defRPr sz="2400" b="1">
                <a:solidFill>
                  <a:schemeClr val="tx1"/>
                </a:solidFill>
                <a:latin typeface="Times" panose="02020603050405020304" pitchFamily="18" charset="0"/>
              </a:defRPr>
            </a:lvl4pPr>
            <a:lvl5pPr marL="2057400" indent="-228600">
              <a:tabLst>
                <a:tab pos="903288" algn="l"/>
              </a:tabLst>
              <a:defRPr sz="2400" b="1">
                <a:solidFill>
                  <a:schemeClr val="tx1"/>
                </a:solidFill>
                <a:latin typeface="Times" panose="02020603050405020304" pitchFamily="18" charset="0"/>
              </a:defRPr>
            </a:lvl5pPr>
            <a:lvl6pPr marL="2514600" indent="-228600" eaLnBrk="0" fontAlgn="base" hangingPunct="0">
              <a:spcBef>
                <a:spcPct val="0"/>
              </a:spcBef>
              <a:spcAft>
                <a:spcPct val="0"/>
              </a:spcAft>
              <a:tabLst>
                <a:tab pos="903288" algn="l"/>
              </a:tabLst>
              <a:defRPr sz="2400" b="1">
                <a:solidFill>
                  <a:schemeClr val="tx1"/>
                </a:solidFill>
                <a:latin typeface="Times" panose="02020603050405020304" pitchFamily="18" charset="0"/>
              </a:defRPr>
            </a:lvl6pPr>
            <a:lvl7pPr marL="2971800" indent="-228600" eaLnBrk="0" fontAlgn="base" hangingPunct="0">
              <a:spcBef>
                <a:spcPct val="0"/>
              </a:spcBef>
              <a:spcAft>
                <a:spcPct val="0"/>
              </a:spcAft>
              <a:tabLst>
                <a:tab pos="903288" algn="l"/>
              </a:tabLst>
              <a:defRPr sz="2400" b="1">
                <a:solidFill>
                  <a:schemeClr val="tx1"/>
                </a:solidFill>
                <a:latin typeface="Times" panose="02020603050405020304" pitchFamily="18" charset="0"/>
              </a:defRPr>
            </a:lvl7pPr>
            <a:lvl8pPr marL="3429000" indent="-228600" eaLnBrk="0" fontAlgn="base" hangingPunct="0">
              <a:spcBef>
                <a:spcPct val="0"/>
              </a:spcBef>
              <a:spcAft>
                <a:spcPct val="0"/>
              </a:spcAft>
              <a:tabLst>
                <a:tab pos="903288" algn="l"/>
              </a:tabLst>
              <a:defRPr sz="2400" b="1">
                <a:solidFill>
                  <a:schemeClr val="tx1"/>
                </a:solidFill>
                <a:latin typeface="Times" panose="02020603050405020304" pitchFamily="18" charset="0"/>
              </a:defRPr>
            </a:lvl8pPr>
            <a:lvl9pPr marL="3886200" indent="-228600" eaLnBrk="0" fontAlgn="base" hangingPunct="0">
              <a:spcBef>
                <a:spcPct val="0"/>
              </a:spcBef>
              <a:spcAft>
                <a:spcPct val="0"/>
              </a:spcAft>
              <a:tabLst>
                <a:tab pos="903288" algn="l"/>
              </a:tabLst>
              <a:defRPr sz="2400" b="1">
                <a:solidFill>
                  <a:schemeClr val="tx1"/>
                </a:solidFill>
                <a:latin typeface="Times" panose="02020603050405020304" pitchFamily="18" charset="0"/>
              </a:defRPr>
            </a:lvl9pPr>
          </a:lstStyle>
          <a:p>
            <a:pPr eaLnBrk="1" hangingPunct="1">
              <a:spcBef>
                <a:spcPct val="30000"/>
              </a:spcBef>
              <a:defRPr/>
            </a:pPr>
            <a:r>
              <a:rPr lang="en-GB" altLang="en-US" sz="1800" dirty="0">
                <a:latin typeface="Arial" panose="020B0604020202020204" pitchFamily="34" charset="0"/>
                <a:cs typeface="Arial" panose="020B0604020202020204" pitchFamily="34" charset="0"/>
              </a:rPr>
              <a:t>IMO establishes Conventions to</a:t>
            </a:r>
          </a:p>
          <a:p>
            <a:pPr marL="556022" indent="-257175">
              <a:spcBef>
                <a:spcPct val="30000"/>
              </a:spcBef>
              <a:buFont typeface="Arial" panose="020B0604020202020204" pitchFamily="34" charset="0"/>
              <a:buChar char="•"/>
              <a:defRPr/>
            </a:pPr>
            <a:r>
              <a:rPr lang="en-GB" altLang="en-US" sz="1800" dirty="0">
                <a:latin typeface="Arial" panose="020B0604020202020204" pitchFamily="34" charset="0"/>
                <a:cs typeface="Arial" panose="020B0604020202020204" pitchFamily="34" charset="0"/>
              </a:rPr>
              <a:t> grant safety of life at sea</a:t>
            </a:r>
          </a:p>
          <a:p>
            <a:pPr marL="556022" indent="-257175">
              <a:spcBef>
                <a:spcPct val="30000"/>
              </a:spcBef>
              <a:buFont typeface="Arial" panose="020B0604020202020204" pitchFamily="34" charset="0"/>
              <a:buChar char="•"/>
              <a:defRPr/>
            </a:pPr>
            <a:r>
              <a:rPr lang="en-GB" altLang="en-US" sz="1800" dirty="0">
                <a:latin typeface="Arial" panose="020B0604020202020204" pitchFamily="34" charset="0"/>
                <a:cs typeface="Arial" panose="020B0604020202020204" pitchFamily="34" charset="0"/>
              </a:rPr>
              <a:t> protect the marine environment, prevent pollution </a:t>
            </a:r>
          </a:p>
          <a:p>
            <a:pPr algn="ctr" eaLnBrk="1" hangingPunct="1">
              <a:spcBef>
                <a:spcPct val="30000"/>
              </a:spcBef>
              <a:buFont typeface="Wingdings" panose="05000000000000000000" pitchFamily="2" charset="2"/>
              <a:buNone/>
              <a:defRPr/>
            </a:pPr>
            <a:endParaRPr lang="en-GB" altLang="en-US" sz="1800" dirty="0">
              <a:latin typeface="Arial" panose="020B0604020202020204" pitchFamily="34" charset="0"/>
              <a:cs typeface="Arial" panose="020B0604020202020204" pitchFamily="34" charset="0"/>
            </a:endParaRPr>
          </a:p>
          <a:p>
            <a:pPr marL="0" algn="ctr">
              <a:spcBef>
                <a:spcPct val="30000"/>
              </a:spcBef>
              <a:defRPr/>
            </a:pPr>
            <a:r>
              <a:rPr lang="en-GB" altLang="en-US" sz="1800" dirty="0">
                <a:solidFill>
                  <a:srgbClr val="00B0F0"/>
                </a:solidFill>
                <a:latin typeface="Arial" panose="020B0604020202020204" pitchFamily="34" charset="0"/>
                <a:cs typeface="Arial" panose="020B0604020202020204" pitchFamily="34" charset="0"/>
              </a:rPr>
              <a:t>“</a:t>
            </a:r>
            <a:r>
              <a:rPr lang="en-GB" altLang="en-US" sz="1800" i="1" dirty="0">
                <a:solidFill>
                  <a:srgbClr val="00B0F0"/>
                </a:solidFill>
                <a:latin typeface="Arial" panose="020B0604020202020204" pitchFamily="34" charset="0"/>
                <a:cs typeface="Arial" panose="020B0604020202020204" pitchFamily="34" charset="0"/>
              </a:rPr>
              <a:t>Safe, secure and efficient shipping on clean oceans”</a:t>
            </a:r>
            <a:endParaRPr lang="en-GB" altLang="en-US" sz="1800" b="0" i="1" dirty="0">
              <a:solidFill>
                <a:srgbClr val="00B0F0"/>
              </a:solidFill>
              <a:latin typeface="Arial" panose="020B0604020202020204" pitchFamily="34" charset="0"/>
              <a:cs typeface="Arial" panose="020B0604020202020204" pitchFamily="34" charset="0"/>
            </a:endParaRPr>
          </a:p>
        </p:txBody>
      </p:sp>
      <p:pic>
        <p:nvPicPr>
          <p:cNvPr id="30724" name="Immagine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032226" y="40664"/>
            <a:ext cx="1528763" cy="1079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descr="\\Mac\Home\Desktop\REBRANDING\template pptx\RINA colour RGB-pres.png">
            <a:extLst>
              <a:ext uri="{FF2B5EF4-FFF2-40B4-BE49-F238E27FC236}">
                <a16:creationId xmlns:a16="http://schemas.microsoft.com/office/drawing/2014/main" id="{515C5701-8687-4792-ACE4-13DB4E39341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56355" y="117062"/>
            <a:ext cx="696515" cy="534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72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7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la 1"/>
          <p:cNvGraphicFramePr>
            <a:graphicFrameLocks noGrp="1"/>
          </p:cNvGraphicFramePr>
          <p:nvPr>
            <p:extLst>
              <p:ext uri="{D42A27DB-BD31-4B8C-83A1-F6EECF244321}">
                <p14:modId xmlns:p14="http://schemas.microsoft.com/office/powerpoint/2010/main" val="2529124619"/>
              </p:ext>
            </p:extLst>
          </p:nvPr>
        </p:nvGraphicFramePr>
        <p:xfrm>
          <a:off x="197425" y="1280403"/>
          <a:ext cx="5829888" cy="2005301"/>
        </p:xfrm>
        <a:graphic>
          <a:graphicData uri="http://schemas.openxmlformats.org/drawingml/2006/table">
            <a:tbl>
              <a:tblPr/>
              <a:tblGrid>
                <a:gridCol w="5829888">
                  <a:extLst>
                    <a:ext uri="{9D8B030D-6E8A-4147-A177-3AD203B41FA5}">
                      <a16:colId xmlns:a16="http://schemas.microsoft.com/office/drawing/2014/main" val="3313311759"/>
                    </a:ext>
                  </a:extLst>
                </a:gridCol>
              </a:tblGrid>
              <a:tr h="2005301">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600" b="1" kern="1200" dirty="0">
                          <a:solidFill>
                            <a:schemeClr val="tx1"/>
                          </a:solidFill>
                          <a:effectLst/>
                          <a:latin typeface="+mn-lt"/>
                          <a:ea typeface="+mn-ea"/>
                          <a:cs typeface="+mn-cs"/>
                        </a:rPr>
                        <a:t>Adoption: 1973 (Convention), 1978 (1978 Protocol), 1997 (Annex VI) - Entry into force: 2 Oct.1983</a:t>
                      </a:r>
                    </a:p>
                    <a:p>
                      <a:endParaRPr lang="en-GB" sz="1600" kern="1200" dirty="0">
                        <a:solidFill>
                          <a:schemeClr val="tx1"/>
                        </a:solidFill>
                        <a:effectLst/>
                        <a:latin typeface="+mn-lt"/>
                        <a:ea typeface="+mn-ea"/>
                        <a:cs typeface="+mn-cs"/>
                      </a:endParaRPr>
                    </a:p>
                    <a:p>
                      <a:endParaRPr lang="en-GB" sz="1600" kern="1200" dirty="0">
                        <a:solidFill>
                          <a:schemeClr val="tx1"/>
                        </a:solidFill>
                        <a:effectLst/>
                        <a:latin typeface="+mn-lt"/>
                        <a:ea typeface="+mn-ea"/>
                        <a:cs typeface="+mn-cs"/>
                      </a:endParaRPr>
                    </a:p>
                    <a:p>
                      <a:r>
                        <a:rPr lang="en-GB" sz="1600" kern="1200" dirty="0">
                          <a:solidFill>
                            <a:schemeClr val="tx1"/>
                          </a:solidFill>
                          <a:effectLst/>
                          <a:latin typeface="+mn-lt"/>
                          <a:ea typeface="+mn-ea"/>
                          <a:cs typeface="+mn-cs"/>
                        </a:rPr>
                        <a:t>MARPOL is updated by amendments through the years</a:t>
                      </a:r>
                    </a:p>
                  </a:txBody>
                  <a:tcPr marL="30319" marR="30319" marT="30319" marB="30319">
                    <a:lnL>
                      <a:noFill/>
                    </a:lnL>
                    <a:lnR>
                      <a:noFill/>
                    </a:lnR>
                    <a:lnT>
                      <a:noFill/>
                    </a:lnT>
                    <a:lnB>
                      <a:noFill/>
                    </a:lnB>
                  </a:tcPr>
                </a:tc>
                <a:extLst>
                  <a:ext uri="{0D108BD9-81ED-4DB2-BD59-A6C34878D82A}">
                    <a16:rowId xmlns:a16="http://schemas.microsoft.com/office/drawing/2014/main" val="1106418618"/>
                  </a:ext>
                </a:extLst>
              </a:tr>
            </a:tbl>
          </a:graphicData>
        </a:graphic>
      </p:graphicFrame>
      <p:sp>
        <p:nvSpPr>
          <p:cNvPr id="6" name="Segnaposto testo 5"/>
          <p:cNvSpPr>
            <a:spLocks noGrp="1"/>
          </p:cNvSpPr>
          <p:nvPr>
            <p:ph type="body" sz="quarter" idx="11"/>
          </p:nvPr>
        </p:nvSpPr>
        <p:spPr/>
        <p:txBody>
          <a:bodyPr/>
          <a:lstStyle/>
          <a:p>
            <a:pPr defTabSz="914400" eaLnBrk="0" hangingPunct="0"/>
            <a:r>
              <a:rPr lang="en-GB" dirty="0">
                <a:solidFill>
                  <a:schemeClr val="accent1">
                    <a:lumMod val="50000"/>
                  </a:schemeClr>
                </a:solidFill>
                <a:latin typeface="Arial" panose="020B0604020202020204" pitchFamily="34" charset="0"/>
                <a:cs typeface="Arial" panose="020B0604020202020204" pitchFamily="34" charset="0"/>
              </a:rPr>
              <a:t>International Convention for the Prevention of Pollution from Ships (MARPOL)</a:t>
            </a:r>
          </a:p>
        </p:txBody>
      </p:sp>
      <p:pic>
        <p:nvPicPr>
          <p:cNvPr id="4" name="Picture 3" descr="A close-up of a ship&#10;&#10;Description automatically generated">
            <a:extLst>
              <a:ext uri="{FF2B5EF4-FFF2-40B4-BE49-F238E27FC236}">
                <a16:creationId xmlns:a16="http://schemas.microsoft.com/office/drawing/2014/main" id="{D6B88136-1554-96DA-1B77-8E8084DE8CDF}"/>
              </a:ext>
            </a:extLst>
          </p:cNvPr>
          <p:cNvPicPr>
            <a:picLocks noChangeAspect="1"/>
          </p:cNvPicPr>
          <p:nvPr/>
        </p:nvPicPr>
        <p:blipFill>
          <a:blip r:embed="rId3"/>
          <a:stretch>
            <a:fillRect/>
          </a:stretch>
        </p:blipFill>
        <p:spPr>
          <a:xfrm>
            <a:off x="6123913" y="1129444"/>
            <a:ext cx="2741792" cy="3885468"/>
          </a:xfrm>
          <a:prstGeom prst="rect">
            <a:avLst/>
          </a:prstGeom>
        </p:spPr>
      </p:pic>
    </p:spTree>
    <p:extLst>
      <p:ext uri="{BB962C8B-B14F-4D97-AF65-F5344CB8AC3E}">
        <p14:creationId xmlns:p14="http://schemas.microsoft.com/office/powerpoint/2010/main" val="3481744580"/>
      </p:ext>
    </p:extLst>
  </p:cSld>
  <p:clrMapOvr>
    <a:masterClrMapping/>
  </p:clrMapOvr>
  <p:transition spd="slow">
    <p:wipe dir="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testo 5"/>
          <p:cNvSpPr>
            <a:spLocks noGrp="1"/>
          </p:cNvSpPr>
          <p:nvPr>
            <p:ph type="body" sz="quarter" idx="11"/>
          </p:nvPr>
        </p:nvSpPr>
        <p:spPr>
          <a:xfrm>
            <a:off x="116834" y="336826"/>
            <a:ext cx="7428442" cy="553352"/>
          </a:xfrm>
        </p:spPr>
        <p:txBody>
          <a:bodyPr/>
          <a:lstStyle/>
          <a:p>
            <a:pPr defTabSz="914400" eaLnBrk="0" hangingPunct="0"/>
            <a:r>
              <a:rPr lang="en-GB" dirty="0">
                <a:solidFill>
                  <a:schemeClr val="accent1">
                    <a:lumMod val="50000"/>
                  </a:schemeClr>
                </a:solidFill>
                <a:latin typeface="Arial" panose="020B0604020202020204" pitchFamily="34" charset="0"/>
                <a:cs typeface="Arial" panose="020B0604020202020204" pitchFamily="34" charset="0"/>
              </a:rPr>
              <a:t>MARPOL Annex VI</a:t>
            </a:r>
          </a:p>
        </p:txBody>
      </p:sp>
      <p:sp>
        <p:nvSpPr>
          <p:cNvPr id="3" name="TextBox 2">
            <a:extLst>
              <a:ext uri="{FF2B5EF4-FFF2-40B4-BE49-F238E27FC236}">
                <a16:creationId xmlns:a16="http://schemas.microsoft.com/office/drawing/2014/main" id="{7ED44567-EA48-A345-1017-47A93541D0D9}"/>
              </a:ext>
            </a:extLst>
          </p:cNvPr>
          <p:cNvSpPr txBox="1"/>
          <p:nvPr/>
        </p:nvSpPr>
        <p:spPr>
          <a:xfrm>
            <a:off x="116834" y="1822599"/>
            <a:ext cx="5973865" cy="2277547"/>
          </a:xfrm>
          <a:prstGeom prst="rect">
            <a:avLst/>
          </a:prstGeom>
          <a:noFill/>
        </p:spPr>
        <p:txBody>
          <a:bodyPr wrap="square">
            <a:spAutoFit/>
          </a:bodyPr>
          <a:lstStyle/>
          <a:p>
            <a:r>
              <a:rPr lang="en-GB" sz="1600" b="1" dirty="0">
                <a:solidFill>
                  <a:srgbClr val="00B0F0"/>
                </a:solidFill>
              </a:rPr>
              <a:t>Annex VI Prevention of  Air Pollution from Ships</a:t>
            </a:r>
          </a:p>
          <a:p>
            <a:endParaRPr lang="en-GB" sz="1400" dirty="0">
              <a:solidFill>
                <a:srgbClr val="00B0F0"/>
              </a:solidFill>
            </a:endParaRPr>
          </a:p>
          <a:p>
            <a:pPr marL="285750" indent="-285750">
              <a:buFont typeface="Arial" panose="020B0604020202020204" pitchFamily="34" charset="0"/>
              <a:buChar char="•"/>
            </a:pPr>
            <a:r>
              <a:rPr lang="en-GB" sz="1400" dirty="0"/>
              <a:t>Sets limits on sulphur oxide and nitrogen oxide emissions from ships.</a:t>
            </a:r>
          </a:p>
          <a:p>
            <a:pPr marL="285750" indent="-285750">
              <a:buFont typeface="Arial" panose="020B0604020202020204" pitchFamily="34" charset="0"/>
              <a:buChar char="•"/>
            </a:pPr>
            <a:r>
              <a:rPr lang="en-GB" sz="1400" dirty="0"/>
              <a:t>Prohibits deliberate emissions of ozone depleting substances.</a:t>
            </a:r>
          </a:p>
          <a:p>
            <a:pPr marL="285750" indent="-285750">
              <a:buFont typeface="Arial" panose="020B0604020202020204" pitchFamily="34" charset="0"/>
              <a:buChar char="•"/>
            </a:pPr>
            <a:r>
              <a:rPr lang="en-GB" sz="1400" dirty="0"/>
              <a:t>Designates emission control areas with more stringent standards.</a:t>
            </a:r>
          </a:p>
          <a:p>
            <a:pPr marL="285750" indent="-285750">
              <a:buFont typeface="Arial" panose="020B0604020202020204" pitchFamily="34" charset="0"/>
              <a:buChar char="•"/>
            </a:pPr>
            <a:r>
              <a:rPr lang="en-GB" sz="1400" dirty="0"/>
              <a:t>Covers mandatory technical and operational energy efficiency measures aimed at reducing greenhouse gas emissions from ships.</a:t>
            </a:r>
          </a:p>
          <a:p>
            <a:pPr marL="285750" indent="-285750">
              <a:buFont typeface="Arial" panose="020B0604020202020204" pitchFamily="34" charset="0"/>
              <a:buChar char="•"/>
            </a:pPr>
            <a:endParaRPr lang="en-GB" sz="1400" dirty="0">
              <a:ea typeface="Calibri" panose="020F0502020204030204" pitchFamily="34" charset="0"/>
              <a:cs typeface="Times New Roman" panose="02020603050405020304" pitchFamily="18" charset="0"/>
            </a:endParaRPr>
          </a:p>
          <a:p>
            <a:r>
              <a:rPr lang="en-US" sz="1400" b="1" dirty="0">
                <a:solidFill>
                  <a:srgbClr val="00B0F0"/>
                </a:solidFill>
              </a:rPr>
              <a:t>MARPOL Annex VI has 100+ Contracting States, representing 96.65% of world merchant shipping by tonnage.</a:t>
            </a:r>
          </a:p>
        </p:txBody>
      </p:sp>
      <p:pic>
        <p:nvPicPr>
          <p:cNvPr id="7" name="Picture 6" descr="A close-up of a ship&#10;&#10;Description automatically generated">
            <a:extLst>
              <a:ext uri="{FF2B5EF4-FFF2-40B4-BE49-F238E27FC236}">
                <a16:creationId xmlns:a16="http://schemas.microsoft.com/office/drawing/2014/main" id="{10781218-5444-903A-6486-0596C4F1590B}"/>
              </a:ext>
            </a:extLst>
          </p:cNvPr>
          <p:cNvPicPr>
            <a:picLocks noChangeAspect="1"/>
          </p:cNvPicPr>
          <p:nvPr/>
        </p:nvPicPr>
        <p:blipFill>
          <a:blip r:embed="rId3"/>
          <a:stretch>
            <a:fillRect/>
          </a:stretch>
        </p:blipFill>
        <p:spPr>
          <a:xfrm>
            <a:off x="6281533" y="1204747"/>
            <a:ext cx="2538910" cy="3605792"/>
          </a:xfrm>
          <a:prstGeom prst="rect">
            <a:avLst/>
          </a:prstGeom>
        </p:spPr>
      </p:pic>
    </p:spTree>
    <p:extLst>
      <p:ext uri="{BB962C8B-B14F-4D97-AF65-F5344CB8AC3E}">
        <p14:creationId xmlns:p14="http://schemas.microsoft.com/office/powerpoint/2010/main" val="3173982181"/>
      </p:ext>
    </p:extLst>
  </p:cSld>
  <p:clrMapOvr>
    <a:masterClrMapping/>
  </p:clrMapOvr>
  <p:transition spd="slow">
    <p:wipe dir="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4BFCF78-2799-662D-A11E-20C7793AFE3C}"/>
              </a:ext>
            </a:extLst>
          </p:cNvPr>
          <p:cNvSpPr>
            <a:spLocks noGrp="1"/>
          </p:cNvSpPr>
          <p:nvPr>
            <p:ph type="body" sz="quarter" idx="11"/>
          </p:nvPr>
        </p:nvSpPr>
        <p:spPr/>
        <p:txBody>
          <a:bodyPr/>
          <a:lstStyle/>
          <a:p>
            <a:r>
              <a:rPr lang="en-GB" dirty="0">
                <a:solidFill>
                  <a:schemeClr val="accent1">
                    <a:lumMod val="50000"/>
                  </a:schemeClr>
                </a:solidFill>
                <a:latin typeface="Arial" panose="020B0604020202020204" pitchFamily="34" charset="0"/>
                <a:cs typeface="Arial" panose="020B0604020202020204" pitchFamily="34" charset="0"/>
              </a:rPr>
              <a:t>MARPOL - Emission Control Areas (ECA)</a:t>
            </a:r>
            <a:endParaRPr lang="en-US" altLang="en-US" dirty="0">
              <a:solidFill>
                <a:schemeClr val="accent1">
                  <a:lumMod val="50000"/>
                </a:schemeClr>
              </a:solidFill>
              <a:latin typeface="Arial" panose="020B0604020202020204" pitchFamily="34" charset="0"/>
              <a:cs typeface="Arial" panose="020B0604020202020204" pitchFamily="34" charset="0"/>
            </a:endParaRPr>
          </a:p>
        </p:txBody>
      </p:sp>
      <p:pic>
        <p:nvPicPr>
          <p:cNvPr id="5" name="Picture 4" descr="A map of the world&#10;&#10;Description automatically generated">
            <a:extLst>
              <a:ext uri="{FF2B5EF4-FFF2-40B4-BE49-F238E27FC236}">
                <a16:creationId xmlns:a16="http://schemas.microsoft.com/office/drawing/2014/main" id="{CFAF89E4-7C39-F32C-D0E0-6647132324C8}"/>
              </a:ext>
            </a:extLst>
          </p:cNvPr>
          <p:cNvPicPr>
            <a:picLocks noChangeAspect="1"/>
          </p:cNvPicPr>
          <p:nvPr/>
        </p:nvPicPr>
        <p:blipFill>
          <a:blip r:embed="rId2"/>
          <a:stretch>
            <a:fillRect/>
          </a:stretch>
        </p:blipFill>
        <p:spPr>
          <a:xfrm>
            <a:off x="747585" y="1147551"/>
            <a:ext cx="7594019" cy="3896639"/>
          </a:xfrm>
          <a:prstGeom prst="rect">
            <a:avLst/>
          </a:prstGeom>
        </p:spPr>
      </p:pic>
    </p:spTree>
    <p:extLst>
      <p:ext uri="{BB962C8B-B14F-4D97-AF65-F5344CB8AC3E}">
        <p14:creationId xmlns:p14="http://schemas.microsoft.com/office/powerpoint/2010/main" val="6403414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hip in the water&#10;&#10;Description automatically generated with low confidence">
            <a:extLst>
              <a:ext uri="{FF2B5EF4-FFF2-40B4-BE49-F238E27FC236}">
                <a16:creationId xmlns:a16="http://schemas.microsoft.com/office/drawing/2014/main" id="{5F4EF5A9-5A47-4F23-ACC7-D6F2492CF5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33793" y="1171999"/>
            <a:ext cx="2831905" cy="3837832"/>
          </a:xfrm>
          <a:prstGeom prst="rect">
            <a:avLst/>
          </a:prstGeom>
        </p:spPr>
      </p:pic>
      <p:sp>
        <p:nvSpPr>
          <p:cNvPr id="7" name="TextBox 6">
            <a:extLst>
              <a:ext uri="{FF2B5EF4-FFF2-40B4-BE49-F238E27FC236}">
                <a16:creationId xmlns:a16="http://schemas.microsoft.com/office/drawing/2014/main" id="{B2BD0019-E6AB-4B32-A448-697B498D9F52}"/>
              </a:ext>
            </a:extLst>
          </p:cNvPr>
          <p:cNvSpPr txBox="1"/>
          <p:nvPr/>
        </p:nvSpPr>
        <p:spPr>
          <a:xfrm>
            <a:off x="378972" y="1150324"/>
            <a:ext cx="3699881" cy="461665"/>
          </a:xfrm>
          <a:prstGeom prst="rect">
            <a:avLst/>
          </a:prstGeom>
          <a:noFill/>
        </p:spPr>
        <p:txBody>
          <a:bodyPr wrap="square">
            <a:spAutoFit/>
          </a:bodyPr>
          <a:lstStyle/>
          <a:p>
            <a:r>
              <a:rPr lang="it-IT" sz="1200" dirty="0">
                <a:solidFill>
                  <a:srgbClr val="00B0F0"/>
                </a:solidFill>
              </a:rPr>
              <a:t>https://www.imo.org/en/OurWork/Environment/Pages/Fourth-IMO-Greenhouse-Gas-Study-2020.aspx</a:t>
            </a:r>
          </a:p>
        </p:txBody>
      </p:sp>
      <p:sp>
        <p:nvSpPr>
          <p:cNvPr id="8" name="Segnaposto testo 1">
            <a:extLst>
              <a:ext uri="{FF2B5EF4-FFF2-40B4-BE49-F238E27FC236}">
                <a16:creationId xmlns:a16="http://schemas.microsoft.com/office/drawing/2014/main" id="{B93D2A62-25E4-4575-A4D8-BBB0445E18BA}"/>
              </a:ext>
            </a:extLst>
          </p:cNvPr>
          <p:cNvSpPr>
            <a:spLocks noGrp="1"/>
          </p:cNvSpPr>
          <p:nvPr>
            <p:ph type="body" sz="quarter" idx="11"/>
          </p:nvPr>
        </p:nvSpPr>
        <p:spPr>
          <a:xfrm>
            <a:off x="276225" y="219380"/>
            <a:ext cx="7428442" cy="461665"/>
          </a:xfrm>
        </p:spPr>
        <p:txBody>
          <a:bodyPr/>
          <a:lstStyle/>
          <a:p>
            <a:r>
              <a:rPr lang="en-GB" dirty="0">
                <a:solidFill>
                  <a:schemeClr val="accent1">
                    <a:lumMod val="50000"/>
                  </a:schemeClr>
                </a:solidFill>
                <a:latin typeface="Arial" panose="020B0604020202020204" pitchFamily="34" charset="0"/>
                <a:cs typeface="Arial" panose="020B0604020202020204" pitchFamily="34" charset="0"/>
              </a:rPr>
              <a:t>Greenhouse Gas (GHG) Emissions</a:t>
            </a:r>
            <a:endParaRPr lang="en-US" altLang="en-US" dirty="0">
              <a:solidFill>
                <a:schemeClr val="accent1">
                  <a:lumMod val="50000"/>
                </a:schemeClr>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556FFC45-FD94-6EA8-ADCA-B8F4D6DA14AA}"/>
              </a:ext>
            </a:extLst>
          </p:cNvPr>
          <p:cNvSpPr txBox="1"/>
          <p:nvPr/>
        </p:nvSpPr>
        <p:spPr>
          <a:xfrm>
            <a:off x="83930" y="2063616"/>
            <a:ext cx="5839791" cy="1892826"/>
          </a:xfrm>
          <a:prstGeom prst="rect">
            <a:avLst/>
          </a:prstGeom>
          <a:noFill/>
        </p:spPr>
        <p:txBody>
          <a:bodyPr wrap="square">
            <a:spAutoFit/>
          </a:bodyPr>
          <a:lstStyle/>
          <a:p>
            <a:pPr algn="just"/>
            <a:r>
              <a:rPr lang="en-US" sz="1300" b="0" i="0" dirty="0">
                <a:solidFill>
                  <a:srgbClr val="333333"/>
                </a:solidFill>
                <a:effectLst/>
              </a:rPr>
              <a:t>The shipping industry compared to </a:t>
            </a:r>
            <a:r>
              <a:rPr lang="en-US" sz="1300" dirty="0">
                <a:solidFill>
                  <a:srgbClr val="333333"/>
                </a:solidFill>
              </a:rPr>
              <a:t>land</a:t>
            </a:r>
            <a:r>
              <a:rPr lang="en-US" sz="1300" b="0" i="0" dirty="0">
                <a:solidFill>
                  <a:srgbClr val="333333"/>
                </a:solidFill>
                <a:effectLst/>
              </a:rPr>
              <a:t>-based emissions is the 6</a:t>
            </a:r>
            <a:r>
              <a:rPr lang="en-US" sz="1300" b="0" i="0" baseline="30000" dirty="0">
                <a:solidFill>
                  <a:srgbClr val="333333"/>
                </a:solidFill>
                <a:effectLst/>
              </a:rPr>
              <a:t>th</a:t>
            </a:r>
            <a:r>
              <a:rPr lang="en-US" sz="1300" b="0" i="0" dirty="0">
                <a:solidFill>
                  <a:srgbClr val="333333"/>
                </a:solidFill>
                <a:effectLst/>
              </a:rPr>
              <a:t> largest emitter of CO</a:t>
            </a:r>
            <a:r>
              <a:rPr lang="en-US" sz="1300" b="0" i="0" baseline="-25000" dirty="0">
                <a:solidFill>
                  <a:srgbClr val="333333"/>
                </a:solidFill>
                <a:effectLst/>
              </a:rPr>
              <a:t>2</a:t>
            </a:r>
            <a:endParaRPr lang="en-US" sz="1300" b="0" i="0" dirty="0">
              <a:solidFill>
                <a:srgbClr val="333333"/>
              </a:solidFill>
              <a:effectLst/>
            </a:endParaRPr>
          </a:p>
          <a:p>
            <a:pPr algn="just"/>
            <a:endParaRPr lang="en-GB" sz="1300" b="0" i="0" dirty="0">
              <a:solidFill>
                <a:srgbClr val="141624"/>
              </a:solidFill>
              <a:effectLst/>
            </a:endParaRPr>
          </a:p>
          <a:p>
            <a:pPr algn="just"/>
            <a:r>
              <a:rPr lang="en-GB" sz="1300" dirty="0">
                <a:solidFill>
                  <a:srgbClr val="141624"/>
                </a:solidFill>
              </a:rPr>
              <a:t>Total shipping emitted 1056 million tonnes of CO</a:t>
            </a:r>
            <a:r>
              <a:rPr lang="en-GB" sz="1300" baseline="-25000" dirty="0">
                <a:solidFill>
                  <a:srgbClr val="141624"/>
                </a:solidFill>
              </a:rPr>
              <a:t>2</a:t>
            </a:r>
            <a:r>
              <a:rPr lang="en-GB" sz="1300" dirty="0">
                <a:solidFill>
                  <a:srgbClr val="141624"/>
                </a:solidFill>
              </a:rPr>
              <a:t> in 2018 (2.89% of total global anthropogenic CO</a:t>
            </a:r>
            <a:r>
              <a:rPr lang="en-GB" sz="1300" baseline="-25000" dirty="0">
                <a:solidFill>
                  <a:srgbClr val="141624"/>
                </a:solidFill>
              </a:rPr>
              <a:t>2</a:t>
            </a:r>
            <a:r>
              <a:rPr lang="en-GB" sz="1300" dirty="0">
                <a:solidFill>
                  <a:srgbClr val="141624"/>
                </a:solidFill>
              </a:rPr>
              <a:t> emissions).</a:t>
            </a:r>
            <a:endParaRPr lang="en-GB" sz="1300" dirty="0">
              <a:solidFill>
                <a:srgbClr val="00B0F0"/>
              </a:solidFill>
            </a:endParaRPr>
          </a:p>
          <a:p>
            <a:pPr algn="just">
              <a:lnSpc>
                <a:spcPct val="100000"/>
              </a:lnSpc>
            </a:pPr>
            <a:endParaRPr lang="en-US" sz="1300" dirty="0">
              <a:solidFill>
                <a:srgbClr val="333333"/>
              </a:solidFill>
            </a:endParaRPr>
          </a:p>
          <a:p>
            <a:pPr algn="just">
              <a:lnSpc>
                <a:spcPct val="100000"/>
              </a:lnSpc>
            </a:pPr>
            <a:r>
              <a:rPr lang="en-US" sz="1300" dirty="0">
                <a:solidFill>
                  <a:srgbClr val="333333"/>
                </a:solidFill>
              </a:rPr>
              <a:t>W</a:t>
            </a:r>
            <a:r>
              <a:rPr lang="en-US" sz="1300" b="0" i="0" dirty="0">
                <a:solidFill>
                  <a:srgbClr val="333333"/>
                </a:solidFill>
                <a:effectLst/>
              </a:rPr>
              <a:t>ithout action, global shipping GHG emissions might reach 17% by 2050</a:t>
            </a:r>
          </a:p>
          <a:p>
            <a:pPr algn="just">
              <a:lnSpc>
                <a:spcPct val="100000"/>
              </a:lnSpc>
            </a:pPr>
            <a:endParaRPr lang="en-US" sz="1300" dirty="0">
              <a:solidFill>
                <a:srgbClr val="333333"/>
              </a:solidFill>
            </a:endParaRPr>
          </a:p>
          <a:p>
            <a:pPr algn="just">
              <a:lnSpc>
                <a:spcPct val="100000"/>
              </a:lnSpc>
            </a:pPr>
            <a:r>
              <a:rPr lang="en-US" sz="1300" u="sng" dirty="0">
                <a:solidFill>
                  <a:srgbClr val="333333"/>
                </a:solidFill>
              </a:rPr>
              <a:t>Over 90% of world goods are transported by ships</a:t>
            </a:r>
            <a:r>
              <a:rPr lang="en-US" sz="1300" i="0" u="sng" dirty="0">
                <a:solidFill>
                  <a:srgbClr val="333333"/>
                </a:solidFill>
                <a:effectLst/>
              </a:rPr>
              <a:t> </a:t>
            </a:r>
          </a:p>
        </p:txBody>
      </p:sp>
    </p:spTree>
    <p:extLst>
      <p:ext uri="{BB962C8B-B14F-4D97-AF65-F5344CB8AC3E}">
        <p14:creationId xmlns:p14="http://schemas.microsoft.com/office/powerpoint/2010/main" val="388496991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o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24535</TotalTime>
  <Words>2047</Words>
  <Application>Microsoft Office PowerPoint</Application>
  <PresentationFormat>On-screen Show (16:9)</PresentationFormat>
  <Paragraphs>221</Paragraphs>
  <Slides>31</Slides>
  <Notes>11</Notes>
  <HiddenSlides>0</HiddenSlides>
  <MMClips>0</MMClips>
  <ScaleCrop>false</ScaleCrop>
  <HeadingPairs>
    <vt:vector size="6" baseType="variant">
      <vt:variant>
        <vt:lpstr>Fonts Used</vt:lpstr>
      </vt:variant>
      <vt:variant>
        <vt:i4>19</vt:i4>
      </vt:variant>
      <vt:variant>
        <vt:lpstr>Theme</vt:lpstr>
      </vt:variant>
      <vt:variant>
        <vt:i4>1</vt:i4>
      </vt:variant>
      <vt:variant>
        <vt:lpstr>Slide Titles</vt:lpstr>
      </vt:variant>
      <vt:variant>
        <vt:i4>31</vt:i4>
      </vt:variant>
    </vt:vector>
  </HeadingPairs>
  <TitlesOfParts>
    <vt:vector size="51" baseType="lpstr">
      <vt:lpstr>Batang</vt:lpstr>
      <vt:lpstr>MS Mincho</vt:lpstr>
      <vt:lpstr>PMingLiU</vt:lpstr>
      <vt:lpstr>Arial</vt:lpstr>
      <vt:lpstr>Arial Black</vt:lpstr>
      <vt:lpstr>Calibri</vt:lpstr>
      <vt:lpstr>Cambria Math</vt:lpstr>
      <vt:lpstr>Century Gothic</vt:lpstr>
      <vt:lpstr>Impact</vt:lpstr>
      <vt:lpstr>Lucida Console</vt:lpstr>
      <vt:lpstr>Microsoft Sans Serif</vt:lpstr>
      <vt:lpstr>Monotype Corsiva</vt:lpstr>
      <vt:lpstr>Palatino Linotype</vt:lpstr>
      <vt:lpstr>Roboto</vt:lpstr>
      <vt:lpstr>Segoe UI Light</vt:lpstr>
      <vt:lpstr>Tahoma</vt:lpstr>
      <vt:lpstr>Titillium Web</vt:lpstr>
      <vt:lpstr>Verdana</vt:lpstr>
      <vt:lpstr>Wingdings</vt:lpstr>
      <vt:lpstr>1_Tema di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RINA SPA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di PowerPoint</dc:title>
  <dc:creator>Erika LA FARINA</dc:creator>
  <cp:lastModifiedBy>Martina LOSITO</cp:lastModifiedBy>
  <cp:revision>1942</cp:revision>
  <cp:lastPrinted>2018-06-01T10:21:54Z</cp:lastPrinted>
  <dcterms:created xsi:type="dcterms:W3CDTF">2012-09-03T15:14:02Z</dcterms:created>
  <dcterms:modified xsi:type="dcterms:W3CDTF">2024-10-17T09:01:56Z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a6175487-42af-4492-84fe-2b4054e011bd_Enabled">
    <vt:lpwstr>true</vt:lpwstr>
  </property>
  <property fmtid="{D5CDD505-2E9C-101B-9397-08002B2CF9AE}" pid="3" name="MSIP_Label_a6175487-42af-4492-84fe-2b4054e011bd_SetDate">
    <vt:lpwstr>2020-07-23T08:38:02Z</vt:lpwstr>
  </property>
  <property fmtid="{D5CDD505-2E9C-101B-9397-08002B2CF9AE}" pid="4" name="MSIP_Label_a6175487-42af-4492-84fe-2b4054e011bd_Method">
    <vt:lpwstr>Privileged</vt:lpwstr>
  </property>
  <property fmtid="{D5CDD505-2E9C-101B-9397-08002B2CF9AE}" pid="5" name="MSIP_Label_a6175487-42af-4492-84fe-2b4054e011bd_Name">
    <vt:lpwstr>Public</vt:lpwstr>
  </property>
  <property fmtid="{D5CDD505-2E9C-101B-9397-08002B2CF9AE}" pid="6" name="MSIP_Label_a6175487-42af-4492-84fe-2b4054e011bd_SiteId">
    <vt:lpwstr>76e3e3ff-fce0-45ec-a946-bc44d69a9b7e</vt:lpwstr>
  </property>
  <property fmtid="{D5CDD505-2E9C-101B-9397-08002B2CF9AE}" pid="7" name="MSIP_Label_a6175487-42af-4492-84fe-2b4054e011bd_ActionId">
    <vt:lpwstr>68f44d14-ef7c-4224-8623-000004e4504a</vt:lpwstr>
  </property>
  <property fmtid="{D5CDD505-2E9C-101B-9397-08002B2CF9AE}" pid="8" name="MSIP_Label_a6175487-42af-4492-84fe-2b4054e011bd_ContentBits">
    <vt:lpwstr>0</vt:lpwstr>
  </property>
</Properties>
</file>