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5"/>
  </p:notesMasterIdLst>
  <p:handoutMasterIdLst>
    <p:handoutMasterId r:id="rId26"/>
  </p:handoutMasterIdLst>
  <p:sldIdLst>
    <p:sldId id="257" r:id="rId5"/>
    <p:sldId id="261" r:id="rId6"/>
    <p:sldId id="263" r:id="rId7"/>
    <p:sldId id="310" r:id="rId8"/>
    <p:sldId id="312" r:id="rId9"/>
    <p:sldId id="314" r:id="rId10"/>
    <p:sldId id="330" r:id="rId11"/>
    <p:sldId id="331" r:id="rId12"/>
    <p:sldId id="315" r:id="rId13"/>
    <p:sldId id="316" r:id="rId14"/>
    <p:sldId id="317" r:id="rId15"/>
    <p:sldId id="318" r:id="rId16"/>
    <p:sldId id="320" r:id="rId17"/>
    <p:sldId id="328" r:id="rId18"/>
    <p:sldId id="321" r:id="rId19"/>
    <p:sldId id="322" r:id="rId20"/>
    <p:sldId id="323" r:id="rId21"/>
    <p:sldId id="324" r:id="rId22"/>
    <p:sldId id="327" r:id="rId23"/>
    <p:sldId id="26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4521E-BCD2-BD61-9CDE-02FF8A213F55}" name="Pascual Ortiz, Carol" initials="CP" userId="S::carol.pascual@tecnalia.com::4edd05ee-e6f4-4382-a24a-eadacec68f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EDD"/>
    <a:srgbClr val="FFFFFF"/>
    <a:srgbClr val="F0F0F0"/>
    <a:srgbClr val="F5ADB5"/>
    <a:srgbClr val="99ACC3"/>
    <a:srgbClr val="003069"/>
    <a:srgbClr val="CBDFDD"/>
    <a:srgbClr val="C1E3C9"/>
    <a:srgbClr val="D3EA93"/>
    <a:srgbClr val="FFD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5865"/>
  </p:normalViewPr>
  <p:slideViewPr>
    <p:cSldViewPr snapToGrid="0" snapToObjects="1">
      <p:cViewPr varScale="1">
        <p:scale>
          <a:sx n="57" d="100"/>
          <a:sy n="57" d="100"/>
        </p:scale>
        <p:origin x="952" y="4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FB831-DB6A-4F23-8057-0B9127DD86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B82DEE3-8FD2-43D3-94A7-307F7AA71244}">
      <dgm:prSet phldrT="[Texto]"/>
      <dgm:spPr/>
      <dgm:t>
        <a:bodyPr/>
        <a:lstStyle/>
        <a:p>
          <a:pPr algn="l"/>
          <a:r>
            <a:rPr lang="es-ES" dirty="0"/>
            <a:t>2.3. ORC-</a:t>
          </a:r>
          <a:r>
            <a:rPr lang="es-ES" dirty="0" err="1"/>
            <a:t>ejector</a:t>
          </a:r>
          <a:r>
            <a:rPr lang="es-ES" dirty="0"/>
            <a:t> </a:t>
          </a:r>
          <a:r>
            <a:rPr lang="es-ES" dirty="0" err="1"/>
            <a:t>integrated</a:t>
          </a:r>
          <a:r>
            <a:rPr lang="es-ES" dirty="0"/>
            <a:t> </a:t>
          </a:r>
          <a:r>
            <a:rPr lang="es-ES" dirty="0" err="1"/>
            <a:t>heat</a:t>
          </a:r>
          <a:r>
            <a:rPr lang="es-ES" dirty="0"/>
            <a:t> </a:t>
          </a:r>
          <a:r>
            <a:rPr lang="es-ES" dirty="0" err="1"/>
            <a:t>pump</a:t>
          </a:r>
          <a:endParaRPr lang="es-ES" dirty="0"/>
        </a:p>
      </dgm:t>
    </dgm:pt>
    <dgm:pt modelId="{213216BE-D4F1-4AEE-85DD-9FFAA69CDEDC}" type="parTrans" cxnId="{E5DCC405-6564-4AD7-AE04-C5F830801F6D}">
      <dgm:prSet/>
      <dgm:spPr/>
      <dgm:t>
        <a:bodyPr/>
        <a:lstStyle/>
        <a:p>
          <a:pPr algn="l"/>
          <a:endParaRPr lang="es-ES"/>
        </a:p>
      </dgm:t>
    </dgm:pt>
    <dgm:pt modelId="{37BCFD1C-4959-4F11-B326-9589939F07AE}" type="sibTrans" cxnId="{E5DCC405-6564-4AD7-AE04-C5F830801F6D}">
      <dgm:prSet/>
      <dgm:spPr/>
      <dgm:t>
        <a:bodyPr/>
        <a:lstStyle/>
        <a:p>
          <a:pPr algn="l"/>
          <a:endParaRPr lang="es-ES"/>
        </a:p>
      </dgm:t>
    </dgm:pt>
    <dgm:pt modelId="{5586CDED-8F02-4E4D-9174-F051BCEC0AA7}">
      <dgm:prSet phldrT="[Texto]"/>
      <dgm:spPr/>
      <dgm:t>
        <a:bodyPr/>
        <a:lstStyle/>
        <a:p>
          <a:pPr algn="l"/>
          <a:r>
            <a:rPr lang="es-ES" dirty="0"/>
            <a:t>2.2. </a:t>
          </a:r>
          <a:r>
            <a:rPr lang="es-ES" dirty="0" err="1"/>
            <a:t>Isobaric</a:t>
          </a:r>
          <a:r>
            <a:rPr lang="es-ES" dirty="0"/>
            <a:t> </a:t>
          </a:r>
          <a:r>
            <a:rPr lang="es-ES" dirty="0" err="1"/>
            <a:t>Expansion</a:t>
          </a:r>
          <a:r>
            <a:rPr lang="es-ES" dirty="0"/>
            <a:t> </a:t>
          </a:r>
          <a:r>
            <a:rPr lang="es-ES" dirty="0" err="1"/>
            <a:t>Engine</a:t>
          </a:r>
          <a:r>
            <a:rPr lang="es-ES" dirty="0"/>
            <a:t> (IEE)</a:t>
          </a:r>
        </a:p>
      </dgm:t>
    </dgm:pt>
    <dgm:pt modelId="{7929D2ED-8135-4E1D-B817-2F24FA01440A}" type="sibTrans" cxnId="{EB34FF8E-2BF5-4777-A680-DFBF3DA4377F}">
      <dgm:prSet/>
      <dgm:spPr/>
      <dgm:t>
        <a:bodyPr/>
        <a:lstStyle/>
        <a:p>
          <a:pPr algn="l"/>
          <a:endParaRPr lang="es-ES"/>
        </a:p>
      </dgm:t>
    </dgm:pt>
    <dgm:pt modelId="{97F3FC66-94E4-4B45-8D07-E6C38DD703CF}" type="parTrans" cxnId="{EB34FF8E-2BF5-4777-A680-DFBF3DA4377F}">
      <dgm:prSet/>
      <dgm:spPr/>
      <dgm:t>
        <a:bodyPr/>
        <a:lstStyle/>
        <a:p>
          <a:pPr algn="l"/>
          <a:endParaRPr lang="es-ES"/>
        </a:p>
      </dgm:t>
    </dgm:pt>
    <dgm:pt modelId="{1AE78AAF-93B7-422A-929B-88CE5DE5A797}">
      <dgm:prSet phldrT="[Texto]"/>
      <dgm:spPr/>
      <dgm:t>
        <a:bodyPr/>
        <a:lstStyle/>
        <a:p>
          <a:pPr algn="l"/>
          <a:r>
            <a:rPr lang="it-IT" dirty="0"/>
            <a:t>2.1. Sorption desalination and cooling unit</a:t>
          </a:r>
          <a:endParaRPr lang="es-ES" dirty="0"/>
        </a:p>
      </dgm:t>
    </dgm:pt>
    <dgm:pt modelId="{A7C63EDF-B8D7-4BEE-B5B8-390086279DA8}" type="sibTrans" cxnId="{FB094CB4-A8E0-4536-A521-A45644532AB6}">
      <dgm:prSet/>
      <dgm:spPr/>
      <dgm:t>
        <a:bodyPr/>
        <a:lstStyle/>
        <a:p>
          <a:pPr algn="l"/>
          <a:endParaRPr lang="es-ES"/>
        </a:p>
      </dgm:t>
    </dgm:pt>
    <dgm:pt modelId="{3B5A1007-6728-4C80-8FCC-BA97DFF21EB5}" type="parTrans" cxnId="{FB094CB4-A8E0-4536-A521-A45644532AB6}">
      <dgm:prSet/>
      <dgm:spPr/>
      <dgm:t>
        <a:bodyPr/>
        <a:lstStyle/>
        <a:p>
          <a:pPr algn="l"/>
          <a:endParaRPr lang="es-ES"/>
        </a:p>
      </dgm:t>
    </dgm:pt>
    <dgm:pt modelId="{589193EC-AC9A-4BB6-9859-207D94A78C77}" type="pres">
      <dgm:prSet presAssocID="{8CDFB831-DB6A-4F23-8057-0B9127DD8648}" presName="diagram" presStyleCnt="0">
        <dgm:presLayoutVars>
          <dgm:dir/>
          <dgm:resizeHandles val="exact"/>
        </dgm:presLayoutVars>
      </dgm:prSet>
      <dgm:spPr/>
    </dgm:pt>
    <dgm:pt modelId="{0D30DA8A-AD64-4E5A-BFCB-E06627637A82}" type="pres">
      <dgm:prSet presAssocID="{1AE78AAF-93B7-422A-929B-88CE5DE5A797}" presName="node" presStyleLbl="node1" presStyleIdx="0" presStyleCnt="3" custScaleX="126420" custScaleY="21085">
        <dgm:presLayoutVars>
          <dgm:bulletEnabled val="1"/>
        </dgm:presLayoutVars>
      </dgm:prSet>
      <dgm:spPr/>
    </dgm:pt>
    <dgm:pt modelId="{1F90238E-9711-4F40-8638-52AD7C7A499D}" type="pres">
      <dgm:prSet presAssocID="{A7C63EDF-B8D7-4BEE-B5B8-390086279DA8}" presName="sibTrans" presStyleCnt="0"/>
      <dgm:spPr/>
    </dgm:pt>
    <dgm:pt modelId="{0E8E7ACE-C943-4446-935F-3047F62A1538}" type="pres">
      <dgm:prSet presAssocID="{5586CDED-8F02-4E4D-9174-F051BCEC0AA7}" presName="node" presStyleLbl="node1" presStyleIdx="1" presStyleCnt="3" custScaleY="20608" custLinFactNeighborX="-15769" custLinFactNeighborY="-287">
        <dgm:presLayoutVars>
          <dgm:bulletEnabled val="1"/>
        </dgm:presLayoutVars>
      </dgm:prSet>
      <dgm:spPr/>
    </dgm:pt>
    <dgm:pt modelId="{F9231948-8CBA-4F3E-8A79-DF786ADA7AD3}" type="pres">
      <dgm:prSet presAssocID="{7929D2ED-8135-4E1D-B817-2F24FA01440A}" presName="sibTrans" presStyleCnt="0"/>
      <dgm:spPr/>
    </dgm:pt>
    <dgm:pt modelId="{B54250C4-75F3-4C0C-8BEE-BADC4D2A68CE}" type="pres">
      <dgm:prSet presAssocID="{2B82DEE3-8FD2-43D3-94A7-307F7AA71244}" presName="node" presStyleLbl="node1" presStyleIdx="2" presStyleCnt="3" custScaleX="107149" custScaleY="23372" custLinFactNeighborX="-9714">
        <dgm:presLayoutVars>
          <dgm:bulletEnabled val="1"/>
        </dgm:presLayoutVars>
      </dgm:prSet>
      <dgm:spPr/>
    </dgm:pt>
  </dgm:ptLst>
  <dgm:cxnLst>
    <dgm:cxn modelId="{E5DCC405-6564-4AD7-AE04-C5F830801F6D}" srcId="{8CDFB831-DB6A-4F23-8057-0B9127DD8648}" destId="{2B82DEE3-8FD2-43D3-94A7-307F7AA71244}" srcOrd="2" destOrd="0" parTransId="{213216BE-D4F1-4AEE-85DD-9FFAA69CDEDC}" sibTransId="{37BCFD1C-4959-4F11-B326-9589939F07AE}"/>
    <dgm:cxn modelId="{83891826-CBAE-4CE9-82AF-374801551BBE}" type="presOf" srcId="{5586CDED-8F02-4E4D-9174-F051BCEC0AA7}" destId="{0E8E7ACE-C943-4446-935F-3047F62A1538}" srcOrd="0" destOrd="0" presId="urn:microsoft.com/office/officeart/2005/8/layout/default"/>
    <dgm:cxn modelId="{B8370E31-165E-4DF8-94F4-70C3496574DA}" type="presOf" srcId="{1AE78AAF-93B7-422A-929B-88CE5DE5A797}" destId="{0D30DA8A-AD64-4E5A-BFCB-E06627637A82}" srcOrd="0" destOrd="0" presId="urn:microsoft.com/office/officeart/2005/8/layout/default"/>
    <dgm:cxn modelId="{A5B58C4D-C3C5-4D9D-9721-B99A8A23D735}" type="presOf" srcId="{8CDFB831-DB6A-4F23-8057-0B9127DD8648}" destId="{589193EC-AC9A-4BB6-9859-207D94A78C77}" srcOrd="0" destOrd="0" presId="urn:microsoft.com/office/officeart/2005/8/layout/default"/>
    <dgm:cxn modelId="{0D27886E-1BD3-4520-B4DD-21FFAF092209}" type="presOf" srcId="{2B82DEE3-8FD2-43D3-94A7-307F7AA71244}" destId="{B54250C4-75F3-4C0C-8BEE-BADC4D2A68CE}" srcOrd="0" destOrd="0" presId="urn:microsoft.com/office/officeart/2005/8/layout/default"/>
    <dgm:cxn modelId="{EB34FF8E-2BF5-4777-A680-DFBF3DA4377F}" srcId="{8CDFB831-DB6A-4F23-8057-0B9127DD8648}" destId="{5586CDED-8F02-4E4D-9174-F051BCEC0AA7}" srcOrd="1" destOrd="0" parTransId="{97F3FC66-94E4-4B45-8D07-E6C38DD703CF}" sibTransId="{7929D2ED-8135-4E1D-B817-2F24FA01440A}"/>
    <dgm:cxn modelId="{FB094CB4-A8E0-4536-A521-A45644532AB6}" srcId="{8CDFB831-DB6A-4F23-8057-0B9127DD8648}" destId="{1AE78AAF-93B7-422A-929B-88CE5DE5A797}" srcOrd="0" destOrd="0" parTransId="{3B5A1007-6728-4C80-8FCC-BA97DFF21EB5}" sibTransId="{A7C63EDF-B8D7-4BEE-B5B8-390086279DA8}"/>
    <dgm:cxn modelId="{700AD426-F929-4DBB-82FF-748C60179B7B}" type="presParOf" srcId="{589193EC-AC9A-4BB6-9859-207D94A78C77}" destId="{0D30DA8A-AD64-4E5A-BFCB-E06627637A82}" srcOrd="0" destOrd="0" presId="urn:microsoft.com/office/officeart/2005/8/layout/default"/>
    <dgm:cxn modelId="{B0088D1E-4815-4D36-B63A-6F56E37A0207}" type="presParOf" srcId="{589193EC-AC9A-4BB6-9859-207D94A78C77}" destId="{1F90238E-9711-4F40-8638-52AD7C7A499D}" srcOrd="1" destOrd="0" presId="urn:microsoft.com/office/officeart/2005/8/layout/default"/>
    <dgm:cxn modelId="{09D8E3CA-65D3-47B7-9B33-27B3F106ADDE}" type="presParOf" srcId="{589193EC-AC9A-4BB6-9859-207D94A78C77}" destId="{0E8E7ACE-C943-4446-935F-3047F62A1538}" srcOrd="2" destOrd="0" presId="urn:microsoft.com/office/officeart/2005/8/layout/default"/>
    <dgm:cxn modelId="{60A32FE1-F9CC-4082-993D-624A231D8E07}" type="presParOf" srcId="{589193EC-AC9A-4BB6-9859-207D94A78C77}" destId="{F9231948-8CBA-4F3E-8A79-DF786ADA7AD3}" srcOrd="3" destOrd="0" presId="urn:microsoft.com/office/officeart/2005/8/layout/default"/>
    <dgm:cxn modelId="{CE27DF5E-A3AA-4DFA-A3F6-F7627B951481}" type="presParOf" srcId="{589193EC-AC9A-4BB6-9859-207D94A78C77}" destId="{B54250C4-75F3-4C0C-8BEE-BADC4D2A68C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0DA8A-AD64-4E5A-BFCB-E06627637A82}">
      <dsp:nvSpPr>
        <dsp:cNvPr id="0" name=""/>
        <dsp:cNvSpPr/>
      </dsp:nvSpPr>
      <dsp:spPr>
        <a:xfrm>
          <a:off x="4230" y="661795"/>
          <a:ext cx="6855907" cy="686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2.1. Sorption desalination and cooling unit</a:t>
          </a:r>
          <a:endParaRPr lang="es-ES" sz="2800" kern="1200" dirty="0"/>
        </a:p>
      </dsp:txBody>
      <dsp:txXfrm>
        <a:off x="4230" y="661795"/>
        <a:ext cx="6855907" cy="686078"/>
      </dsp:txXfrm>
    </dsp:sp>
    <dsp:sp modelId="{0E8E7ACE-C943-4446-935F-3047F62A1538}">
      <dsp:nvSpPr>
        <dsp:cNvPr id="0" name=""/>
        <dsp:cNvSpPr/>
      </dsp:nvSpPr>
      <dsp:spPr>
        <a:xfrm>
          <a:off x="0" y="1880847"/>
          <a:ext cx="5423119" cy="670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2.2. </a:t>
          </a:r>
          <a:r>
            <a:rPr lang="es-ES" sz="2800" kern="1200" dirty="0" err="1"/>
            <a:t>Isobaric</a:t>
          </a:r>
          <a:r>
            <a:rPr lang="es-ES" sz="2800" kern="1200" dirty="0"/>
            <a:t> </a:t>
          </a:r>
          <a:r>
            <a:rPr lang="es-ES" sz="2800" kern="1200" dirty="0" err="1"/>
            <a:t>Expansion</a:t>
          </a:r>
          <a:r>
            <a:rPr lang="es-ES" sz="2800" kern="1200" dirty="0"/>
            <a:t> </a:t>
          </a:r>
          <a:r>
            <a:rPr lang="es-ES" sz="2800" kern="1200" dirty="0" err="1"/>
            <a:t>Engine</a:t>
          </a:r>
          <a:r>
            <a:rPr lang="es-ES" sz="2800" kern="1200" dirty="0"/>
            <a:t> (IEE)</a:t>
          </a:r>
        </a:p>
      </dsp:txBody>
      <dsp:txXfrm>
        <a:off x="0" y="1880847"/>
        <a:ext cx="5423119" cy="670557"/>
      </dsp:txXfrm>
    </dsp:sp>
    <dsp:sp modelId="{B54250C4-75F3-4C0C-8BEE-BADC4D2A68CE}">
      <dsp:nvSpPr>
        <dsp:cNvPr id="0" name=""/>
        <dsp:cNvSpPr/>
      </dsp:nvSpPr>
      <dsp:spPr>
        <a:xfrm>
          <a:off x="0" y="3103056"/>
          <a:ext cx="5810818" cy="760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2.3. ORC-</a:t>
          </a:r>
          <a:r>
            <a:rPr lang="es-ES" sz="2800" kern="1200" dirty="0" err="1"/>
            <a:t>ejector</a:t>
          </a:r>
          <a:r>
            <a:rPr lang="es-ES" sz="2800" kern="1200" dirty="0"/>
            <a:t> </a:t>
          </a:r>
          <a:r>
            <a:rPr lang="es-ES" sz="2800" kern="1200" dirty="0" err="1"/>
            <a:t>integrated</a:t>
          </a:r>
          <a:r>
            <a:rPr lang="es-ES" sz="2800" kern="1200" dirty="0"/>
            <a:t> </a:t>
          </a:r>
          <a:r>
            <a:rPr lang="es-ES" sz="2800" kern="1200" dirty="0" err="1"/>
            <a:t>heat</a:t>
          </a:r>
          <a:r>
            <a:rPr lang="es-ES" sz="2800" kern="1200" dirty="0"/>
            <a:t> </a:t>
          </a:r>
          <a:r>
            <a:rPr lang="es-ES" sz="2800" kern="1200" dirty="0" err="1"/>
            <a:t>pump</a:t>
          </a:r>
          <a:endParaRPr lang="es-ES" sz="2800" kern="1200" dirty="0"/>
        </a:p>
      </dsp:txBody>
      <dsp:txXfrm>
        <a:off x="0" y="3103056"/>
        <a:ext cx="5810818" cy="7604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BFF20-01C7-B6B7-FB91-E09A0AE71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BD88C31B-C3AB-544A-ABE1-7A02EEBFAD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45A0A9-1824-46BF-80DF-509D66C191A8}" type="datetime1">
              <a:rPr lang="es-ES" smtClean="0"/>
              <a:t>12/05/2025</a:t>
            </a:fld>
            <a:endParaRPr lang="it-IT"/>
          </a:p>
        </p:txBody>
      </p:sp>
      <p:sp>
        <p:nvSpPr>
          <p:cNvPr id="4" name="Footer Placeholder 3">
            <a:extLst>
              <a:ext uri="{FF2B5EF4-FFF2-40B4-BE49-F238E27FC236}">
                <a16:creationId xmlns:a16="http://schemas.microsoft.com/office/drawing/2014/main" id="{1C01E479-A4DF-624E-D1D8-B58D7754B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8F3867D3-A424-45EB-5401-9585FA484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C5301-B235-4513-A25B-AFD6B00839FA}" type="slidenum">
              <a:rPr lang="it-IT" smtClean="0"/>
              <a:t>‹Nº›</a:t>
            </a:fld>
            <a:endParaRPr lang="it-IT"/>
          </a:p>
        </p:txBody>
      </p:sp>
    </p:spTree>
    <p:extLst>
      <p:ext uri="{BB962C8B-B14F-4D97-AF65-F5344CB8AC3E}">
        <p14:creationId xmlns:p14="http://schemas.microsoft.com/office/powerpoint/2010/main" val="15546530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017B8-BAB7-48C3-B979-0301035941DC}" type="datetime1">
              <a:rPr lang="es-ES" smtClean="0"/>
              <a:t>12/05/2025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AA5B-1994-4A58-AABA-A9856613B21F}" type="slidenum">
              <a:rPr lang="es-ES" smtClean="0"/>
              <a:t>‹Nº›</a:t>
            </a:fld>
            <a:endParaRPr lang="es-ES"/>
          </a:p>
        </p:txBody>
      </p:sp>
    </p:spTree>
    <p:extLst>
      <p:ext uri="{BB962C8B-B14F-4D97-AF65-F5344CB8AC3E}">
        <p14:creationId xmlns:p14="http://schemas.microsoft.com/office/powerpoint/2010/main" val="335229167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1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3.emf"/><Relationship Id="rId2" Type="http://schemas.openxmlformats.org/officeDocument/2006/relationships/image" Target="../media/image1.png"/><Relationship Id="rId16" Type="http://schemas.openxmlformats.org/officeDocument/2006/relationships/image" Target="../media/image2.png"/><Relationship Id="rId20"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3.png"/><Relationship Id="rId10" Type="http://schemas.microsoft.com/office/2007/relationships/hdphoto" Target="../media/hdphoto2.wdp"/><Relationship Id="rId19"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3.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BDB89-C988-6D49-B71D-71109194F2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D08AF02-0048-F44B-B0A6-A8F2A0D9FB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C8C859-6C8D-C14B-8D4C-8CCA553D5970}"/>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0B0B5771-73C8-B249-B4C0-FF62A7C7B70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C76563-45A3-5A47-A67D-E0C946722BC3}"/>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251152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8E806-9153-7047-AB63-6642BFD4BA1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B1A0A364-7418-3042-ACFC-EB511BFDCFFA}"/>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779141-EA23-ED4C-9996-0B128024A66E}"/>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2B762ED-46F8-8E4F-89DC-88258E3031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3096FA-D16B-4C49-B086-E4A7429238D0}"/>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244145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BC0B07F-89EC-BE4F-8DC4-3A40E1E8B3D5}"/>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6C8DB72-80FC-9E41-AD4B-2C6510AE52E4}"/>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6F8DA81-4227-E54C-8668-C7F065C038AC}"/>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D991D9A-4925-2A41-B749-4B3F421596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18A132-3E2B-0C4E-A41B-53E880066C10}"/>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113909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sheet">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0FE3C2BF-D805-40EA-9127-0707A08F54A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Textfeld 36">
            <a:extLst>
              <a:ext uri="{FF2B5EF4-FFF2-40B4-BE49-F238E27FC236}">
                <a16:creationId xmlns:a16="http://schemas.microsoft.com/office/drawing/2014/main" id="{B5A5B2D6-E866-C940-94D6-E2FB773CA750}"/>
              </a:ext>
            </a:extLst>
          </p:cNvPr>
          <p:cNvSpPr txBox="1"/>
          <p:nvPr userDrawn="1"/>
        </p:nvSpPr>
        <p:spPr>
          <a:xfrm>
            <a:off x="6353175" y="5599253"/>
            <a:ext cx="4652056" cy="1145894"/>
          </a:xfrm>
          <a:prstGeom prst="rect">
            <a:avLst/>
          </a:prstGeom>
          <a:solidFill>
            <a:srgbClr val="A4BED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0BA80432-6789-4218-A52C-3FED5D6C043D}"/>
              </a:ext>
            </a:extLst>
          </p:cNvPr>
          <p:cNvPicPr>
            <a:picLocks noChangeAspect="1"/>
          </p:cNvPicPr>
          <p:nvPr userDrawn="1"/>
        </p:nvPicPr>
        <p:blipFill>
          <a:blip r:embed="rId3"/>
          <a:stretch>
            <a:fillRect/>
          </a:stretch>
        </p:blipFill>
        <p:spPr>
          <a:xfrm>
            <a:off x="698149" y="446155"/>
            <a:ext cx="3247835" cy="2065086"/>
          </a:xfrm>
          <a:prstGeom prst="rect">
            <a:avLst/>
          </a:prstGeom>
        </p:spPr>
      </p:pic>
      <p:pic>
        <p:nvPicPr>
          <p:cNvPr id="4" name="Picture 3">
            <a:extLst>
              <a:ext uri="{FF2B5EF4-FFF2-40B4-BE49-F238E27FC236}">
                <a16:creationId xmlns:a16="http://schemas.microsoft.com/office/drawing/2014/main" id="{C1940B06-36A5-E154-A3BE-E50648F13F00}"/>
              </a:ext>
            </a:extLst>
          </p:cNvPr>
          <p:cNvPicPr>
            <a:picLocks noChangeAspect="1"/>
          </p:cNvPicPr>
          <p:nvPr userDrawn="1"/>
        </p:nvPicPr>
        <p:blipFill>
          <a:blip r:embed="rId4"/>
          <a:stretch>
            <a:fillRect/>
          </a:stretch>
        </p:blipFill>
        <p:spPr>
          <a:xfrm>
            <a:off x="11005231" y="5599253"/>
            <a:ext cx="972273" cy="1145894"/>
          </a:xfrm>
          <a:prstGeom prst="rect">
            <a:avLst/>
          </a:prstGeom>
        </p:spPr>
      </p:pic>
    </p:spTree>
    <p:extLst>
      <p:ext uri="{BB962C8B-B14F-4D97-AF65-F5344CB8AC3E}">
        <p14:creationId xmlns:p14="http://schemas.microsoft.com/office/powerpoint/2010/main" val="350118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Page">
    <p:spTree>
      <p:nvGrpSpPr>
        <p:cNvPr id="1" name=""/>
        <p:cNvGrpSpPr/>
        <p:nvPr/>
      </p:nvGrpSpPr>
      <p:grpSpPr>
        <a:xfrm>
          <a:off x="0" y="0"/>
          <a:ext cx="0" cy="0"/>
          <a:chOff x="0" y="0"/>
          <a:chExt cx="0" cy="0"/>
        </a:xfrm>
      </p:grpSpPr>
      <p:pic>
        <p:nvPicPr>
          <p:cNvPr id="45" name="Immagine 44">
            <a:extLst>
              <a:ext uri="{FF2B5EF4-FFF2-40B4-BE49-F238E27FC236}">
                <a16:creationId xmlns:a16="http://schemas.microsoft.com/office/drawing/2014/main" id="{81637482-281E-44EC-9331-F3BA419EF93A}"/>
              </a:ext>
            </a:extLst>
          </p:cNvPr>
          <p:cNvPicPr>
            <a:picLocks noChangeAspect="1"/>
          </p:cNvPicPr>
          <p:nvPr userDrawn="1"/>
        </p:nvPicPr>
        <p:blipFill>
          <a:blip r:embed="rId2"/>
          <a:stretch>
            <a:fillRect/>
          </a:stretch>
        </p:blipFill>
        <p:spPr>
          <a:xfrm rot="10800000">
            <a:off x="0" y="0"/>
            <a:ext cx="12192000" cy="6857999"/>
          </a:xfrm>
          <a:prstGeom prst="rect">
            <a:avLst/>
          </a:prstGeom>
        </p:spPr>
      </p:pic>
      <p:grpSp>
        <p:nvGrpSpPr>
          <p:cNvPr id="46" name="Gruppo 45">
            <a:extLst>
              <a:ext uri="{FF2B5EF4-FFF2-40B4-BE49-F238E27FC236}">
                <a16:creationId xmlns:a16="http://schemas.microsoft.com/office/drawing/2014/main" id="{6E718B20-B06E-4EAF-84E2-C15D74133388}"/>
              </a:ext>
            </a:extLst>
          </p:cNvPr>
          <p:cNvGrpSpPr/>
          <p:nvPr userDrawn="1"/>
        </p:nvGrpSpPr>
        <p:grpSpPr>
          <a:xfrm>
            <a:off x="560120" y="2041546"/>
            <a:ext cx="5631130" cy="1639172"/>
            <a:chOff x="3681982" y="2823883"/>
            <a:chExt cx="4814320" cy="1639172"/>
          </a:xfrm>
        </p:grpSpPr>
        <p:pic>
          <p:nvPicPr>
            <p:cNvPr id="48" name="Grafik 20" descr="Ein Bild, das Text, Schild enthält.&#10;&#10;Automatisch generierte Beschreibung">
              <a:extLst>
                <a:ext uri="{FF2B5EF4-FFF2-40B4-BE49-F238E27FC236}">
                  <a16:creationId xmlns:a16="http://schemas.microsoft.com/office/drawing/2014/main" id="{90DD3637-75DA-439C-A075-40C5B25ED9A7}"/>
                </a:ext>
              </a:extLst>
            </p:cNvPr>
            <p:cNvPicPr>
              <a:picLocks noChangeAspect="1"/>
            </p:cNvPicPr>
            <p:nvPr userDrawn="1"/>
          </p:nvPicPr>
          <p:blipFill>
            <a:blip r:embed="rId3"/>
            <a:stretch>
              <a:fillRect/>
            </a:stretch>
          </p:blipFill>
          <p:spPr>
            <a:xfrm>
              <a:off x="3790185" y="2823883"/>
              <a:ext cx="650004" cy="522763"/>
            </a:xfrm>
            <a:prstGeom prst="rect">
              <a:avLst/>
            </a:prstGeom>
          </p:spPr>
        </p:pic>
        <p:pic>
          <p:nvPicPr>
            <p:cNvPr id="50" name="Immagine 49">
              <a:extLst>
                <a:ext uri="{FF2B5EF4-FFF2-40B4-BE49-F238E27FC236}">
                  <a16:creationId xmlns:a16="http://schemas.microsoft.com/office/drawing/2014/main" id="{F88213C7-CE90-45BE-87F5-567EF71B7C1B}"/>
                </a:ext>
              </a:extLst>
            </p:cNvPr>
            <p:cNvPicPr>
              <a:picLocks noChangeAspect="1"/>
            </p:cNvPicPr>
            <p:nvPr userDrawn="1"/>
          </p:nvPicPr>
          <p:blipFill>
            <a:blip r:embed="rId4"/>
            <a:stretch>
              <a:fillRect/>
            </a:stretch>
          </p:blipFill>
          <p:spPr>
            <a:xfrm>
              <a:off x="6179822" y="4007441"/>
              <a:ext cx="945593" cy="420316"/>
            </a:xfrm>
            <a:prstGeom prst="rect">
              <a:avLst/>
            </a:prstGeom>
          </p:spPr>
        </p:pic>
        <p:pic>
          <p:nvPicPr>
            <p:cNvPr id="51" name="Immagine 50">
              <a:extLst>
                <a:ext uri="{FF2B5EF4-FFF2-40B4-BE49-F238E27FC236}">
                  <a16:creationId xmlns:a16="http://schemas.microsoft.com/office/drawing/2014/main" id="{DBF9903A-8632-4A65-BDF8-F1F42963B35B}"/>
                </a:ext>
              </a:extLst>
            </p:cNvPr>
            <p:cNvPicPr>
              <a:picLocks noChangeAspect="1"/>
            </p:cNvPicPr>
            <p:nvPr userDrawn="1"/>
          </p:nvPicPr>
          <p:blipFill rotWithShape="1">
            <a:blip r:embed="rId5"/>
            <a:srcRect l="7911" t="508" r="1"/>
            <a:stretch/>
          </p:blipFill>
          <p:spPr>
            <a:xfrm>
              <a:off x="3681982" y="4049303"/>
              <a:ext cx="897471" cy="319973"/>
            </a:xfrm>
            <a:prstGeom prst="rect">
              <a:avLst/>
            </a:prstGeom>
          </p:spPr>
        </p:pic>
        <p:pic>
          <p:nvPicPr>
            <p:cNvPr id="53" name="Immagine 52">
              <a:extLst>
                <a:ext uri="{FF2B5EF4-FFF2-40B4-BE49-F238E27FC236}">
                  <a16:creationId xmlns:a16="http://schemas.microsoft.com/office/drawing/2014/main" id="{F9F94AEE-86C4-4CC1-9F5D-9405698F3274}"/>
                </a:ext>
              </a:extLst>
            </p:cNvPr>
            <p:cNvPicPr>
              <a:picLocks noChangeAspect="1"/>
            </p:cNvPicPr>
            <p:nvPr userDrawn="1"/>
          </p:nvPicPr>
          <p:blipFill rotWithShape="1">
            <a:blip r:embed="rId6"/>
            <a:srcRect t="37009" r="6608" b="36509"/>
            <a:stretch/>
          </p:blipFill>
          <p:spPr>
            <a:xfrm>
              <a:off x="7271084" y="3484904"/>
              <a:ext cx="1225218" cy="347424"/>
            </a:xfrm>
            <a:prstGeom prst="rect">
              <a:avLst/>
            </a:prstGeom>
          </p:spPr>
        </p:pic>
        <p:pic>
          <p:nvPicPr>
            <p:cNvPr id="54" name="Immagine 53">
              <a:extLst>
                <a:ext uri="{FF2B5EF4-FFF2-40B4-BE49-F238E27FC236}">
                  <a16:creationId xmlns:a16="http://schemas.microsoft.com/office/drawing/2014/main" id="{9527EBBF-9991-47B7-8EA7-CC305E91C114}"/>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320" b="97280" l="0" r="99680">
                          <a14:foregroundMark x1="65760" y1="5920" x2="41280" y2="9280"/>
                          <a14:foregroundMark x1="41280" y1="9280" x2="10560" y2="37760"/>
                          <a14:foregroundMark x1="10560" y1="37760" x2="19040" y2="69920"/>
                          <a14:foregroundMark x1="19040" y1="69920" x2="58720" y2="90400"/>
                          <a14:foregroundMark x1="58720" y1="90400" x2="88320" y2="73440"/>
                          <a14:foregroundMark x1="88320" y1="73440" x2="80320" y2="21920"/>
                          <a14:foregroundMark x1="80320" y1="21920" x2="53760" y2="5600"/>
                          <a14:foregroundMark x1="53760" y1="5600" x2="38560" y2="7520"/>
                          <a14:foregroundMark x1="15360" y1="16640" x2="800" y2="29440"/>
                          <a14:foregroundMark x1="800" y1="29440" x2="11200" y2="90400"/>
                          <a14:foregroundMark x1="11200" y1="90400" x2="30880" y2="79360"/>
                          <a14:foregroundMark x1="30880" y1="79360" x2="91200" y2="1440"/>
                          <a14:foregroundMark x1="91200" y1="1440" x2="11360" y2="14560"/>
                          <a14:foregroundMark x1="11360" y1="14560" x2="10720" y2="22240"/>
                          <a14:foregroundMark x1="14720" y1="25280" x2="5280" y2="36800"/>
                          <a14:foregroundMark x1="5280" y1="36800" x2="28960" y2="31040"/>
                          <a14:foregroundMark x1="28960" y1="31040" x2="24800" y2="53120"/>
                          <a14:foregroundMark x1="24800" y1="53120" x2="61920" y2="50400"/>
                          <a14:foregroundMark x1="61920" y1="50400" x2="58080" y2="93600"/>
                          <a14:foregroundMark x1="58080" y1="93600" x2="71288" y2="95469"/>
                          <a14:foregroundMark x1="12800" y1="45600" x2="8640" y2="44640"/>
                          <a14:foregroundMark x1="4320" y1="46880" x2="480" y2="45280"/>
                          <a14:foregroundMark x1="17760" y1="22560" x2="17760" y2="22560"/>
                          <a14:foregroundMark x1="1920" y1="52000" x2="0" y2="52000"/>
                          <a14:foregroundMark x1="480" y1="53920" x2="5280" y2="70080"/>
                          <a14:foregroundMark x1="5280" y1="70080" x2="19040" y2="88640"/>
                          <a14:foregroundMark x1="9760" y1="65440" x2="19680" y2="82240"/>
                          <a14:foregroundMark x1="19680" y1="82240" x2="20800" y2="81760"/>
                          <a14:foregroundMark x1="26560" y1="74400" x2="16640" y2="55840"/>
                          <a14:foregroundMark x1="16640" y1="55840" x2="22240" y2="47200"/>
                          <a14:foregroundMark x1="41280" y1="45760" x2="38400" y2="23840"/>
                          <a14:foregroundMark x1="38400" y1="23840" x2="51200" y2="33440"/>
                          <a14:foregroundMark x1="51200" y1="33440" x2="57120" y2="46560"/>
                          <a14:foregroundMark x1="45280" y1="25280" x2="56000" y2="27200"/>
                          <a14:foregroundMark x1="49600" y1="21600" x2="41920" y2="15680"/>
                          <a14:foregroundMark x1="22720" y1="19360" x2="23200" y2="16640"/>
                          <a14:foregroundMark x1="69120" y1="18400" x2="63200" y2="24320"/>
                          <a14:foregroundMark x1="87360" y1="39520" x2="86720" y2="56320"/>
                          <a14:foregroundMark x1="86720" y1="56320" x2="74080" y2="70880"/>
                          <a14:foregroundMark x1="74080" y1="70880" x2="82080" y2="48800"/>
                          <a14:foregroundMark x1="82080" y1="48800" x2="67840" y2="50080"/>
                          <a14:foregroundMark x1="67840" y1="50080" x2="69600" y2="53280"/>
                          <a14:foregroundMark x1="68640" y1="48000" x2="67520" y2="56960"/>
                          <a14:foregroundMark x1="47200" y1="77920" x2="49440" y2="82720"/>
                          <a14:foregroundMark x1="84000" y1="18720" x2="85920" y2="15680"/>
                          <a14:foregroundMark x1="88960" y1="22240" x2="89920" y2="18880"/>
                          <a14:foregroundMark x1="89440" y1="23200" x2="92480" y2="22080"/>
                          <a14:foregroundMark x1="68640" y1="90400" x2="56480" y2="96640"/>
                          <a14:foregroundMark x1="56480" y1="96640" x2="38560" y2="97280"/>
                          <a14:foregroundMark x1="38560" y1="97280" x2="19360" y2="88640"/>
                          <a14:foregroundMark x1="27840" y1="87520" x2="28960" y2="83840"/>
                          <a14:foregroundMark x1="98720" y1="48480" x2="98720" y2="52640"/>
                          <a14:foregroundMark x1="69920" y1="42720" x2="68640" y2="45280"/>
                          <a14:foregroundMark x1="49120" y1="960" x2="50240" y2="320"/>
                          <a14:backgroundMark x1="98818" y1="39307" x2="99840" y2="42240"/>
                          <a14:backgroundMark x1="81600" y1="94240" x2="93440" y2="84480"/>
                          <a14:backgroundMark x1="93440" y1="84480" x2="91520" y2="92640"/>
                          <a14:backgroundMark x1="90880" y1="89920" x2="88960" y2="89440"/>
                          <a14:backgroundMark x1="86240" y1="91520" x2="73280" y2="99040"/>
                          <a14:backgroundMark x1="73280" y1="99040" x2="81600" y2="97920"/>
                          <a14:backgroundMark x1="79040" y1="96480" x2="66080" y2="99680"/>
                          <a14:backgroundMark x1="66080" y1="99680" x2="75040" y2="95680"/>
                          <a14:backgroundMark x1="71360" y1="96320" x2="71360" y2="95840"/>
                          <a14:backgroundMark x1="90880" y1="80960" x2="99840" y2="67520"/>
                          <a14:backgroundMark x1="96640" y1="81760" x2="92640" y2="81280"/>
                          <a14:backgroundMark x1="93920" y1="24000" x2="99840" y2="37440"/>
                          <a14:backgroundMark x1="99360" y1="39200" x2="99840" y2="37440"/>
                          <a14:backgroundMark x1="99680" y1="39200" x2="99840" y2="43360"/>
                          <a14:backgroundMark x1="99840" y1="42720" x2="99200" y2="38080"/>
                          <a14:backgroundMark x1="98720" y1="38080" x2="99840" y2="39200"/>
                          <a14:backgroundMark x1="33920" y1="98880" x2="34880" y2="99840"/>
                        </a14:backgroundRemoval>
                      </a14:imgEffect>
                    </a14:imgLayer>
                  </a14:imgProps>
                </a:ext>
              </a:extLst>
            </a:blip>
            <a:stretch>
              <a:fillRect/>
            </a:stretch>
          </p:blipFill>
          <p:spPr>
            <a:xfrm>
              <a:off x="4812703" y="2823883"/>
              <a:ext cx="433572" cy="526527"/>
            </a:xfrm>
            <a:prstGeom prst="rect">
              <a:avLst/>
            </a:prstGeom>
          </p:spPr>
        </p:pic>
        <p:pic>
          <p:nvPicPr>
            <p:cNvPr id="56" name="Immagine 55">
              <a:extLst>
                <a:ext uri="{FF2B5EF4-FFF2-40B4-BE49-F238E27FC236}">
                  <a16:creationId xmlns:a16="http://schemas.microsoft.com/office/drawing/2014/main" id="{B184A57D-72F2-4B6B-84B9-64AC4060FC1E}"/>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ackgroundRemoval t="9935" b="89912" l="1969" r="98006">
                          <a14:foregroundMark x1="13091" y1="40084" x2="2071" y2="53663"/>
                          <a14:foregroundMark x1="2071" y1="53663" x2="64050" y2="62371"/>
                          <a14:foregroundMark x1="64050" y1="62371" x2="90795" y2="61603"/>
                          <a14:foregroundMark x1="90795" y1="61603" x2="62874" y2="45761"/>
                          <a14:foregroundMark x1="62874" y1="45761" x2="1969" y2="45378"/>
                          <a14:foregroundMark x1="81846" y1="44611" x2="88903" y2="46529"/>
                          <a14:foregroundMark x1="91946" y1="41580" x2="95244" y2="47641"/>
                          <a14:foregroundMark x1="97264" y1="44227" x2="98006" y2="46912"/>
                        </a14:backgroundRemoval>
                      </a14:imgEffect>
                    </a14:imgLayer>
                  </a14:imgProps>
                </a:ext>
              </a:extLst>
            </a:blip>
            <a:srcRect t="32334" b="29995"/>
            <a:stretch/>
          </p:blipFill>
          <p:spPr>
            <a:xfrm>
              <a:off x="4893997" y="4098938"/>
              <a:ext cx="991750" cy="249033"/>
            </a:xfrm>
            <a:prstGeom prst="rect">
              <a:avLst/>
            </a:prstGeom>
          </p:spPr>
        </p:pic>
        <p:pic>
          <p:nvPicPr>
            <p:cNvPr id="57" name="Picture 4">
              <a:extLst>
                <a:ext uri="{FF2B5EF4-FFF2-40B4-BE49-F238E27FC236}">
                  <a16:creationId xmlns:a16="http://schemas.microsoft.com/office/drawing/2014/main" id="{22A94C19-513A-4EE3-AA70-917E4589E93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243744" y="3972143"/>
              <a:ext cx="1252558" cy="490912"/>
            </a:xfrm>
            <a:prstGeom prst="rect">
              <a:avLst/>
            </a:prstGeom>
            <a:noFill/>
            <a:extLst>
              <a:ext uri="{909E8E84-426E-40DD-AFC4-6F175D3DCCD1}">
                <a14:hiddenFill xmlns:a14="http://schemas.microsoft.com/office/drawing/2010/main">
                  <a:solidFill>
                    <a:srgbClr val="FFFFFF"/>
                  </a:solidFill>
                </a14:hiddenFill>
              </a:ext>
            </a:extLst>
          </p:spPr>
        </p:pic>
        <p:pic>
          <p:nvPicPr>
            <p:cNvPr id="58" name="Immagine 57">
              <a:extLst>
                <a:ext uri="{FF2B5EF4-FFF2-40B4-BE49-F238E27FC236}">
                  <a16:creationId xmlns:a16="http://schemas.microsoft.com/office/drawing/2014/main" id="{ECABB1B5-1158-409B-A8BB-40B1B292E6C0}"/>
                </a:ext>
              </a:extLst>
            </p:cNvPr>
            <p:cNvPicPr/>
            <p:nvPr userDrawn="1"/>
          </p:nvPicPr>
          <p:blipFill rotWithShape="1">
            <a:blip r:embed="rId12">
              <a:extLst>
                <a:ext uri="{28A0092B-C50C-407E-A947-70E740481C1C}">
                  <a14:useLocalDpi xmlns:a14="http://schemas.microsoft.com/office/drawing/2010/main" val="0"/>
                </a:ext>
              </a:extLst>
            </a:blip>
            <a:srcRect l="16428" t="23616" r="16501" b="24746"/>
            <a:stretch/>
          </p:blipFill>
          <p:spPr bwMode="auto">
            <a:xfrm>
              <a:off x="6534766" y="2940398"/>
              <a:ext cx="743059" cy="322218"/>
            </a:xfrm>
            <a:prstGeom prst="rect">
              <a:avLst/>
            </a:prstGeom>
            <a:noFill/>
            <a:ln>
              <a:noFill/>
            </a:ln>
            <a:extLst>
              <a:ext uri="{53640926-AAD7-44D8-BBD7-CCE9431645EC}">
                <a14:shadowObscured xmlns:a14="http://schemas.microsoft.com/office/drawing/2010/main"/>
              </a:ext>
            </a:extLst>
          </p:spPr>
        </p:pic>
        <p:pic>
          <p:nvPicPr>
            <p:cNvPr id="60" name="Immagine 59">
              <a:extLst>
                <a:ext uri="{FF2B5EF4-FFF2-40B4-BE49-F238E27FC236}">
                  <a16:creationId xmlns:a16="http://schemas.microsoft.com/office/drawing/2014/main" id="{7966B2C1-0705-41EB-89AC-AACFE207F0F5}"/>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ackgroundRemoval t="6000" b="65000" l="34538" r="67197">
                          <a14:foregroundMark x1="50000" y1="58333" x2="50000" y2="58333"/>
                          <a14:foregroundMark x1="48988" y1="62667" x2="48988" y2="62667"/>
                          <a14:foregroundMark x1="51012" y1="65000" x2="51012" y2="65000"/>
                          <a14:foregroundMark x1="47832" y1="63000" x2="47832" y2="63000"/>
                          <a14:foregroundMark x1="50434" y1="63000" x2="50434" y2="63000"/>
                          <a14:foregroundMark x1="52746" y1="64000" x2="52746" y2="64000"/>
                        </a14:backgroundRemoval>
                      </a14:imgEffect>
                    </a14:imgLayer>
                  </a14:imgProps>
                </a:ext>
              </a:extLst>
            </a:blip>
            <a:srcRect l="30691" r="28521" b="37534"/>
            <a:stretch/>
          </p:blipFill>
          <p:spPr>
            <a:xfrm>
              <a:off x="7540747" y="2869476"/>
              <a:ext cx="650005" cy="431575"/>
            </a:xfrm>
            <a:prstGeom prst="rect">
              <a:avLst/>
            </a:prstGeom>
          </p:spPr>
        </p:pic>
        <p:pic>
          <p:nvPicPr>
            <p:cNvPr id="61" name="Immagine 60">
              <a:extLst>
                <a:ext uri="{FF2B5EF4-FFF2-40B4-BE49-F238E27FC236}">
                  <a16:creationId xmlns:a16="http://schemas.microsoft.com/office/drawing/2014/main" id="{0FBD3E11-150F-4BD4-B5EE-88A46D2953E6}"/>
                </a:ext>
              </a:extLst>
            </p:cNvPr>
            <p:cNvPicPr>
              <a:picLocks noChangeAspect="1"/>
            </p:cNvPicPr>
            <p:nvPr userDrawn="1"/>
          </p:nvPicPr>
          <p:blipFill>
            <a:blip r:embed="rId15"/>
            <a:stretch>
              <a:fillRect/>
            </a:stretch>
          </p:blipFill>
          <p:spPr>
            <a:xfrm>
              <a:off x="6179822" y="3434882"/>
              <a:ext cx="907270" cy="423079"/>
            </a:xfrm>
            <a:prstGeom prst="rect">
              <a:avLst/>
            </a:prstGeom>
          </p:spPr>
        </p:pic>
      </p:grpSp>
      <p:sp>
        <p:nvSpPr>
          <p:cNvPr id="36" name="Textfeld 35">
            <a:extLst>
              <a:ext uri="{FF2B5EF4-FFF2-40B4-BE49-F238E27FC236}">
                <a16:creationId xmlns:a16="http://schemas.microsoft.com/office/drawing/2014/main" id="{ED84F7AF-6988-064A-85AF-D86B28393413}"/>
              </a:ext>
            </a:extLst>
          </p:cNvPr>
          <p:cNvSpPr txBox="1"/>
          <p:nvPr userDrawn="1"/>
        </p:nvSpPr>
        <p:spPr>
          <a:xfrm>
            <a:off x="8747148" y="4533375"/>
            <a:ext cx="2459689" cy="492443"/>
          </a:xfrm>
          <a:prstGeom prst="rect">
            <a:avLst/>
          </a:prstGeom>
          <a:noFill/>
        </p:spPr>
        <p:txBody>
          <a:bodyPr wrap="square" rtlCol="0">
            <a:spAutoFit/>
          </a:bodyPr>
          <a:lstStyle/>
          <a:p>
            <a:pPr algn="r"/>
            <a:r>
              <a:rPr lang="de-DE" sz="2600" b="1" dirty="0" err="1">
                <a:solidFill>
                  <a:schemeClr val="accent1"/>
                </a:solidFill>
              </a:rPr>
              <a:t>Any</a:t>
            </a:r>
            <a:r>
              <a:rPr lang="de-DE" sz="2600" b="1" dirty="0">
                <a:solidFill>
                  <a:schemeClr val="accent1"/>
                </a:solidFill>
              </a:rPr>
              <a:t> </a:t>
            </a:r>
            <a:r>
              <a:rPr lang="de-DE" sz="2600" b="1" dirty="0" err="1">
                <a:solidFill>
                  <a:schemeClr val="accent1"/>
                </a:solidFill>
              </a:rPr>
              <a:t>Questions</a:t>
            </a:r>
            <a:r>
              <a:rPr lang="de-DE" sz="2600" b="1" dirty="0">
                <a:solidFill>
                  <a:schemeClr val="accent1"/>
                </a:solidFill>
              </a:rPr>
              <a:t>?</a:t>
            </a:r>
          </a:p>
        </p:txBody>
      </p:sp>
      <p:pic>
        <p:nvPicPr>
          <p:cNvPr id="40" name="Immagine 39">
            <a:extLst>
              <a:ext uri="{FF2B5EF4-FFF2-40B4-BE49-F238E27FC236}">
                <a16:creationId xmlns:a16="http://schemas.microsoft.com/office/drawing/2014/main" id="{BDE647E0-B4C8-4D3E-A172-8ACBCB930251}"/>
              </a:ext>
            </a:extLst>
          </p:cNvPr>
          <p:cNvPicPr>
            <a:picLocks noChangeAspect="1"/>
          </p:cNvPicPr>
          <p:nvPr userDrawn="1"/>
        </p:nvPicPr>
        <p:blipFill>
          <a:blip r:embed="rId16"/>
          <a:stretch>
            <a:fillRect/>
          </a:stretch>
        </p:blipFill>
        <p:spPr>
          <a:xfrm>
            <a:off x="324926" y="168932"/>
            <a:ext cx="1353360" cy="860513"/>
          </a:xfrm>
          <a:prstGeom prst="rect">
            <a:avLst/>
          </a:prstGeom>
        </p:spPr>
      </p:pic>
      <p:sp>
        <p:nvSpPr>
          <p:cNvPr id="23" name="Textfeld 36">
            <a:extLst>
              <a:ext uri="{FF2B5EF4-FFF2-40B4-BE49-F238E27FC236}">
                <a16:creationId xmlns:a16="http://schemas.microsoft.com/office/drawing/2014/main" id="{AEE6C942-1525-4615-8166-D955D5286F99}"/>
              </a:ext>
            </a:extLst>
          </p:cNvPr>
          <p:cNvSpPr txBox="1"/>
          <p:nvPr userDrawn="1"/>
        </p:nvSpPr>
        <p:spPr>
          <a:xfrm>
            <a:off x="6353175" y="5599253"/>
            <a:ext cx="4652056" cy="1145894"/>
          </a:xfrm>
          <a:prstGeom prst="rect">
            <a:avLst/>
          </a:prstGeom>
          <a:solidFill>
            <a:srgbClr val="F0F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050" dirty="0">
                <a:effectLst/>
                <a:latin typeface="Calibri Light" panose="020F0302020204030204" pitchFamily="34" charset="0"/>
                <a:ea typeface="Calibri" panose="020F0502020204030204" pitchFamily="34" charset="0"/>
                <a:cs typeface="Times New Roman" panose="02020603050405020304" pitchFamily="18" charset="0"/>
              </a:rPr>
              <a:t>This project has received funding from the European Union’s Horizon Europe research and innovation </a:t>
            </a:r>
            <a:r>
              <a:rPr lang="en-US" sz="1050" dirty="0" err="1">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050" dirty="0">
                <a:effectLst/>
                <a:latin typeface="Calibri Light" panose="020F0302020204030204" pitchFamily="34" charset="0"/>
                <a:ea typeface="Calibri" panose="020F0502020204030204" pitchFamily="34" charset="0"/>
                <a:cs typeface="Times New Roman" panose="02020603050405020304" pitchFamily="18" charset="0"/>
              </a:rPr>
              <a:t> under grant agreement No 101056801. </a:t>
            </a:r>
            <a:r>
              <a:rPr lang="en-US" sz="1050" dirty="0">
                <a:effectLst/>
                <a:latin typeface="Calibri Light" panose="020F0302020204030204" pitchFamily="34" charset="0"/>
                <a:ea typeface="Calibri" panose="020F0502020204030204" pitchFamily="34" charset="0"/>
                <a:cs typeface="Calibri Light" panose="020F0302020204030204" pitchFamily="34" charset="0"/>
              </a:rPr>
              <a:t>Views and opinions expressed are however those of the author(s) only and do not necessarily reflect those of the European Union or the CINEA. Neither the European Union nor the granting authority can be held responsible for them.</a:t>
            </a:r>
            <a:endParaRPr lang="de-DE" sz="105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24" name="Picture 23">
            <a:extLst>
              <a:ext uri="{FF2B5EF4-FFF2-40B4-BE49-F238E27FC236}">
                <a16:creationId xmlns:a16="http://schemas.microsoft.com/office/drawing/2014/main" id="{15C3FCD6-CAEC-7EBC-823B-46C10E30C8B1}"/>
              </a:ext>
            </a:extLst>
          </p:cNvPr>
          <p:cNvPicPr>
            <a:picLocks noChangeAspect="1"/>
          </p:cNvPicPr>
          <p:nvPr userDrawn="1"/>
        </p:nvPicPr>
        <p:blipFill>
          <a:blip r:embed="rId17"/>
          <a:stretch>
            <a:fillRect/>
          </a:stretch>
        </p:blipFill>
        <p:spPr>
          <a:xfrm>
            <a:off x="11005231" y="5599253"/>
            <a:ext cx="972273" cy="1145894"/>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2AEE59CE-4AC0-E7AC-DD21-BA3386FB02DB}"/>
              </a:ext>
            </a:extLst>
          </p:cNvPr>
          <p:cNvPicPr>
            <a:picLocks noChangeAspect="1"/>
          </p:cNvPicPr>
          <p:nvPr userDrawn="1"/>
        </p:nvPicPr>
        <p:blipFill>
          <a:blip r:embed="rId18">
            <a:clrChange>
              <a:clrFrom>
                <a:srgbClr val="FFFFFF"/>
              </a:clrFrom>
              <a:clrTo>
                <a:srgbClr val="FFFFFF">
                  <a:alpha val="0"/>
                </a:srgbClr>
              </a:clrTo>
            </a:clrChange>
          </a:blip>
          <a:stretch>
            <a:fillRect/>
          </a:stretch>
        </p:blipFill>
        <p:spPr>
          <a:xfrm>
            <a:off x="1753706" y="2589607"/>
            <a:ext cx="1528046" cy="679922"/>
          </a:xfrm>
          <a:prstGeom prst="rect">
            <a:avLst/>
          </a:prstGeom>
        </p:spPr>
      </p:pic>
      <p:pic>
        <p:nvPicPr>
          <p:cNvPr id="4" name="Picture 3">
            <a:extLst>
              <a:ext uri="{FF2B5EF4-FFF2-40B4-BE49-F238E27FC236}">
                <a16:creationId xmlns:a16="http://schemas.microsoft.com/office/drawing/2014/main" id="{0F0CA7E9-AC34-C752-1D11-EF9893C75897}"/>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763228" y="2201059"/>
            <a:ext cx="728047" cy="139669"/>
          </a:xfrm>
          <a:prstGeom prst="rect">
            <a:avLst/>
          </a:prstGeom>
          <a:noFill/>
        </p:spPr>
      </p:pic>
      <p:pic>
        <p:nvPicPr>
          <p:cNvPr id="2" name="Picture 1" descr="A blue and white logo&#10;&#10;Description automatically generated">
            <a:extLst>
              <a:ext uri="{FF2B5EF4-FFF2-40B4-BE49-F238E27FC236}">
                <a16:creationId xmlns:a16="http://schemas.microsoft.com/office/drawing/2014/main" id="{EB7FD401-7460-4BF9-EEA6-13FEC39B0142}"/>
              </a:ext>
            </a:extLst>
          </p:cNvPr>
          <p:cNvPicPr>
            <a:picLocks noChangeAspect="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681" y="2746805"/>
            <a:ext cx="760285" cy="337664"/>
          </a:xfrm>
          <a:prstGeom prst="rect">
            <a:avLst/>
          </a:prstGeom>
          <a:noFill/>
          <a:ln>
            <a:noFill/>
          </a:ln>
        </p:spPr>
      </p:pic>
    </p:spTree>
    <p:extLst>
      <p:ext uri="{BB962C8B-B14F-4D97-AF65-F5344CB8AC3E}">
        <p14:creationId xmlns:p14="http://schemas.microsoft.com/office/powerpoint/2010/main" val="966252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rPr>
              <a:t>Title </a:t>
            </a:r>
            <a:r>
              <a:rPr lang="de-DE" sz="1400" i="1" dirty="0" err="1">
                <a:solidFill>
                  <a:schemeClr val="accent2"/>
                </a:solidFill>
              </a:rPr>
              <a:t>of</a:t>
            </a:r>
            <a:r>
              <a:rPr lang="de-DE" sz="1400" i="1" dirty="0">
                <a:solidFill>
                  <a:schemeClr val="accent2"/>
                </a:solidFill>
              </a:rPr>
              <a:t> </a:t>
            </a:r>
            <a:r>
              <a:rPr lang="de-DE" sz="1400" i="1" dirty="0" err="1">
                <a:solidFill>
                  <a:schemeClr val="accent2"/>
                </a:solidFill>
              </a:rPr>
              <a:t>Presentation</a:t>
            </a:r>
            <a:endParaRPr lang="de-DE" sz="1400" i="1" dirty="0">
              <a:solidFill>
                <a:schemeClr val="accent2"/>
              </a:solidFill>
            </a:endParaRP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DD | MM | YYYY </a:t>
            </a:r>
            <a:endParaRPr lang="de-DE" sz="1100" dirty="0">
              <a:solidFill>
                <a:schemeClr val="accent1"/>
              </a:solidFill>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‹Nº›</a:t>
            </a:fld>
            <a:r>
              <a:rPr lang="de-DE" sz="1200" dirty="0">
                <a:solidFill>
                  <a:schemeClr val="bg1"/>
                </a:solidFill>
              </a:rPr>
              <a:t> </a:t>
            </a:r>
          </a:p>
        </p:txBody>
      </p:sp>
      <p:sp>
        <p:nvSpPr>
          <p:cNvPr id="8" name="Titelplatzhalter 1">
            <a:extLst>
              <a:ext uri="{FF2B5EF4-FFF2-40B4-BE49-F238E27FC236}">
                <a16:creationId xmlns:a16="http://schemas.microsoft.com/office/drawing/2014/main" id="{0882FE1B-C687-4906-A7C0-5A1A82EE53B9}"/>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00F3EE6B-31D1-46A5-9B96-59EEBA825C55}"/>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5EB04B92-FD1D-43CE-8C07-6CF767D100E8}"/>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1950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rPr>
              <a:t>Title </a:t>
            </a:r>
            <a:r>
              <a:rPr lang="de-DE" sz="1400" i="1" dirty="0" err="1">
                <a:solidFill>
                  <a:schemeClr val="accent2"/>
                </a:solidFill>
              </a:rPr>
              <a:t>of</a:t>
            </a:r>
            <a:r>
              <a:rPr lang="de-DE" sz="1400" i="1" dirty="0">
                <a:solidFill>
                  <a:schemeClr val="accent2"/>
                </a:solidFill>
              </a:rPr>
              <a:t> </a:t>
            </a:r>
            <a:r>
              <a:rPr lang="de-DE" sz="1400" i="1" dirty="0" err="1">
                <a:solidFill>
                  <a:schemeClr val="accent2"/>
                </a:solidFill>
              </a:rPr>
              <a:t>Presentation</a:t>
            </a:r>
            <a:endParaRPr lang="de-DE" sz="1400" i="1" dirty="0">
              <a:solidFill>
                <a:schemeClr val="accent2"/>
              </a:solidFill>
            </a:endParaRP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DD | MM | YYYY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‹Nº›</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85784466-7AAC-4B20-A5E3-D31E796F14AD}"/>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C368870-E09F-4DA0-B957-40650A6D4394}"/>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8F08BAC5-6ADB-433A-A0E6-6F2B9A4AF2CB}"/>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9911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nk v2">
    <p:spTree>
      <p:nvGrpSpPr>
        <p:cNvPr id="1" name=""/>
        <p:cNvGrpSpPr/>
        <p:nvPr/>
      </p:nvGrpSpPr>
      <p:grpSpPr>
        <a:xfrm>
          <a:off x="0" y="0"/>
          <a:ext cx="0" cy="0"/>
          <a:chOff x="0" y="0"/>
          <a:chExt cx="0" cy="0"/>
        </a:xfrm>
      </p:grpSpPr>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rPr>
              <a:t>Title </a:t>
            </a:r>
            <a:r>
              <a:rPr lang="de-DE" sz="1400" i="1" dirty="0" err="1">
                <a:solidFill>
                  <a:schemeClr val="accent2"/>
                </a:solidFill>
              </a:rPr>
              <a:t>of</a:t>
            </a:r>
            <a:r>
              <a:rPr lang="de-DE" sz="1400" i="1" dirty="0">
                <a:solidFill>
                  <a:schemeClr val="accent2"/>
                </a:solidFill>
              </a:rPr>
              <a:t> </a:t>
            </a:r>
            <a:r>
              <a:rPr lang="de-DE" sz="1400" i="1" dirty="0" err="1">
                <a:solidFill>
                  <a:schemeClr val="accent2"/>
                </a:solidFill>
              </a:rPr>
              <a:t>Presentation</a:t>
            </a:r>
            <a:endParaRPr lang="de-DE" sz="1400" i="1" dirty="0">
              <a:solidFill>
                <a:schemeClr val="accent2"/>
              </a:solidFill>
            </a:endParaRP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DD | MM | YYYY </a:t>
            </a:r>
            <a:endParaRPr lang="de-DE" sz="1100" dirty="0">
              <a:solidFill>
                <a:schemeClr val="accent1"/>
              </a:solidFill>
            </a:endParaRPr>
          </a:p>
        </p:txBody>
      </p:sp>
      <p:sp>
        <p:nvSpPr>
          <p:cNvPr id="11" name="Figura a mano libera: forma 10">
            <a:extLst>
              <a:ext uri="{FF2B5EF4-FFF2-40B4-BE49-F238E27FC236}">
                <a16:creationId xmlns:a16="http://schemas.microsoft.com/office/drawing/2014/main" id="{B7C38B73-9E7C-442D-AEE1-F95F58D5A31D}"/>
              </a:ext>
            </a:extLst>
          </p:cNvPr>
          <p:cNvSpPr/>
          <p:nvPr userDrawn="1"/>
        </p:nvSpPr>
        <p:spPr>
          <a:xfrm>
            <a:off x="9709785" y="5948045"/>
            <a:ext cx="2482215" cy="909955"/>
          </a:xfrm>
          <a:custGeom>
            <a:avLst/>
            <a:gdLst>
              <a:gd name="connsiteX0" fmla="*/ 0 w 2392680"/>
              <a:gd name="connsiteY0" fmla="*/ 906780 h 906780"/>
              <a:gd name="connsiteX1" fmla="*/ 2392680 w 2392680"/>
              <a:gd name="connsiteY1" fmla="*/ 906780 h 906780"/>
              <a:gd name="connsiteX2" fmla="*/ 2392680 w 2392680"/>
              <a:gd name="connsiteY2" fmla="*/ 76200 h 906780"/>
              <a:gd name="connsiteX3" fmla="*/ 2329180 w 2392680"/>
              <a:gd name="connsiteY3" fmla="*/ 68580 h 906780"/>
              <a:gd name="connsiteX4" fmla="*/ 2219960 w 2392680"/>
              <a:gd name="connsiteY4" fmla="*/ 50800 h 906780"/>
              <a:gd name="connsiteX5" fmla="*/ 2131060 w 2392680"/>
              <a:gd name="connsiteY5" fmla="*/ 27940 h 906780"/>
              <a:gd name="connsiteX6" fmla="*/ 2065020 w 2392680"/>
              <a:gd name="connsiteY6" fmla="*/ 12700 h 906780"/>
              <a:gd name="connsiteX7" fmla="*/ 2026920 w 2392680"/>
              <a:gd name="connsiteY7" fmla="*/ 5080 h 906780"/>
              <a:gd name="connsiteX8" fmla="*/ 1988820 w 2392680"/>
              <a:gd name="connsiteY8" fmla="*/ 0 h 906780"/>
              <a:gd name="connsiteX9" fmla="*/ 1953260 w 2392680"/>
              <a:gd name="connsiteY9" fmla="*/ 2540 h 906780"/>
              <a:gd name="connsiteX10" fmla="*/ 1899920 w 2392680"/>
              <a:gd name="connsiteY10" fmla="*/ 5080 h 906780"/>
              <a:gd name="connsiteX11" fmla="*/ 1859280 w 2392680"/>
              <a:gd name="connsiteY11" fmla="*/ 17780 h 906780"/>
              <a:gd name="connsiteX12" fmla="*/ 1772920 w 2392680"/>
              <a:gd name="connsiteY12" fmla="*/ 55880 h 906780"/>
              <a:gd name="connsiteX13" fmla="*/ 1673860 w 2392680"/>
              <a:gd name="connsiteY13" fmla="*/ 124460 h 906780"/>
              <a:gd name="connsiteX14" fmla="*/ 1592580 w 2392680"/>
              <a:gd name="connsiteY14" fmla="*/ 205740 h 906780"/>
              <a:gd name="connsiteX15" fmla="*/ 1437640 w 2392680"/>
              <a:gd name="connsiteY15" fmla="*/ 347980 h 906780"/>
              <a:gd name="connsiteX16" fmla="*/ 1351280 w 2392680"/>
              <a:gd name="connsiteY16" fmla="*/ 441960 h 906780"/>
              <a:gd name="connsiteX17" fmla="*/ 1308100 w 2392680"/>
              <a:gd name="connsiteY17" fmla="*/ 487680 h 906780"/>
              <a:gd name="connsiteX18" fmla="*/ 1219200 w 2392680"/>
              <a:gd name="connsiteY18" fmla="*/ 543560 h 906780"/>
              <a:gd name="connsiteX19" fmla="*/ 1173480 w 2392680"/>
              <a:gd name="connsiteY19" fmla="*/ 563880 h 906780"/>
              <a:gd name="connsiteX20" fmla="*/ 1084580 w 2392680"/>
              <a:gd name="connsiteY20" fmla="*/ 612140 h 906780"/>
              <a:gd name="connsiteX21" fmla="*/ 1018540 w 2392680"/>
              <a:gd name="connsiteY21" fmla="*/ 635000 h 906780"/>
              <a:gd name="connsiteX22" fmla="*/ 934720 w 2392680"/>
              <a:gd name="connsiteY22" fmla="*/ 655320 h 906780"/>
              <a:gd name="connsiteX23" fmla="*/ 812800 w 2392680"/>
              <a:gd name="connsiteY23" fmla="*/ 660400 h 906780"/>
              <a:gd name="connsiteX24" fmla="*/ 589280 w 2392680"/>
              <a:gd name="connsiteY24" fmla="*/ 619760 h 906780"/>
              <a:gd name="connsiteX25" fmla="*/ 500380 w 2392680"/>
              <a:gd name="connsiteY25" fmla="*/ 596900 h 906780"/>
              <a:gd name="connsiteX26" fmla="*/ 426720 w 2392680"/>
              <a:gd name="connsiteY26" fmla="*/ 579120 h 906780"/>
              <a:gd name="connsiteX27" fmla="*/ 347980 w 2392680"/>
              <a:gd name="connsiteY27" fmla="*/ 579120 h 906780"/>
              <a:gd name="connsiteX28" fmla="*/ 279400 w 2392680"/>
              <a:gd name="connsiteY28" fmla="*/ 591820 h 906780"/>
              <a:gd name="connsiteX29" fmla="*/ 200660 w 2392680"/>
              <a:gd name="connsiteY29" fmla="*/ 624840 h 906780"/>
              <a:gd name="connsiteX30" fmla="*/ 101600 w 2392680"/>
              <a:gd name="connsiteY30" fmla="*/ 683260 h 906780"/>
              <a:gd name="connsiteX31" fmla="*/ 45720 w 2392680"/>
              <a:gd name="connsiteY31" fmla="*/ 741680 h 906780"/>
              <a:gd name="connsiteX32" fmla="*/ 10160 w 2392680"/>
              <a:gd name="connsiteY32" fmla="*/ 777240 h 906780"/>
              <a:gd name="connsiteX33" fmla="*/ 0 w 2392680"/>
              <a:gd name="connsiteY33" fmla="*/ 906780 h 906780"/>
              <a:gd name="connsiteX0" fmla="*/ 83820 w 2476500"/>
              <a:gd name="connsiteY0" fmla="*/ 906780 h 911860"/>
              <a:gd name="connsiteX1" fmla="*/ 2476500 w 2476500"/>
              <a:gd name="connsiteY1" fmla="*/ 906780 h 911860"/>
              <a:gd name="connsiteX2" fmla="*/ 2476500 w 2476500"/>
              <a:gd name="connsiteY2" fmla="*/ 76200 h 911860"/>
              <a:gd name="connsiteX3" fmla="*/ 2413000 w 2476500"/>
              <a:gd name="connsiteY3" fmla="*/ 68580 h 911860"/>
              <a:gd name="connsiteX4" fmla="*/ 2303780 w 2476500"/>
              <a:gd name="connsiteY4" fmla="*/ 50800 h 911860"/>
              <a:gd name="connsiteX5" fmla="*/ 2214880 w 2476500"/>
              <a:gd name="connsiteY5" fmla="*/ 27940 h 911860"/>
              <a:gd name="connsiteX6" fmla="*/ 2148840 w 2476500"/>
              <a:gd name="connsiteY6" fmla="*/ 12700 h 911860"/>
              <a:gd name="connsiteX7" fmla="*/ 2110740 w 2476500"/>
              <a:gd name="connsiteY7" fmla="*/ 5080 h 911860"/>
              <a:gd name="connsiteX8" fmla="*/ 2072640 w 2476500"/>
              <a:gd name="connsiteY8" fmla="*/ 0 h 911860"/>
              <a:gd name="connsiteX9" fmla="*/ 2037080 w 2476500"/>
              <a:gd name="connsiteY9" fmla="*/ 2540 h 911860"/>
              <a:gd name="connsiteX10" fmla="*/ 1983740 w 2476500"/>
              <a:gd name="connsiteY10" fmla="*/ 5080 h 911860"/>
              <a:gd name="connsiteX11" fmla="*/ 1943100 w 2476500"/>
              <a:gd name="connsiteY11" fmla="*/ 17780 h 911860"/>
              <a:gd name="connsiteX12" fmla="*/ 1856740 w 2476500"/>
              <a:gd name="connsiteY12" fmla="*/ 55880 h 911860"/>
              <a:gd name="connsiteX13" fmla="*/ 1757680 w 2476500"/>
              <a:gd name="connsiteY13" fmla="*/ 124460 h 911860"/>
              <a:gd name="connsiteX14" fmla="*/ 1676400 w 2476500"/>
              <a:gd name="connsiteY14" fmla="*/ 205740 h 911860"/>
              <a:gd name="connsiteX15" fmla="*/ 1521460 w 2476500"/>
              <a:gd name="connsiteY15" fmla="*/ 347980 h 911860"/>
              <a:gd name="connsiteX16" fmla="*/ 1435100 w 2476500"/>
              <a:gd name="connsiteY16" fmla="*/ 441960 h 911860"/>
              <a:gd name="connsiteX17" fmla="*/ 1391920 w 2476500"/>
              <a:gd name="connsiteY17" fmla="*/ 487680 h 911860"/>
              <a:gd name="connsiteX18" fmla="*/ 1303020 w 2476500"/>
              <a:gd name="connsiteY18" fmla="*/ 543560 h 911860"/>
              <a:gd name="connsiteX19" fmla="*/ 1257300 w 2476500"/>
              <a:gd name="connsiteY19" fmla="*/ 563880 h 911860"/>
              <a:gd name="connsiteX20" fmla="*/ 1168400 w 2476500"/>
              <a:gd name="connsiteY20" fmla="*/ 612140 h 911860"/>
              <a:gd name="connsiteX21" fmla="*/ 1102360 w 2476500"/>
              <a:gd name="connsiteY21" fmla="*/ 635000 h 911860"/>
              <a:gd name="connsiteX22" fmla="*/ 1018540 w 2476500"/>
              <a:gd name="connsiteY22" fmla="*/ 655320 h 911860"/>
              <a:gd name="connsiteX23" fmla="*/ 896620 w 2476500"/>
              <a:gd name="connsiteY23" fmla="*/ 660400 h 911860"/>
              <a:gd name="connsiteX24" fmla="*/ 673100 w 2476500"/>
              <a:gd name="connsiteY24" fmla="*/ 619760 h 911860"/>
              <a:gd name="connsiteX25" fmla="*/ 584200 w 2476500"/>
              <a:gd name="connsiteY25" fmla="*/ 596900 h 911860"/>
              <a:gd name="connsiteX26" fmla="*/ 510540 w 2476500"/>
              <a:gd name="connsiteY26" fmla="*/ 579120 h 911860"/>
              <a:gd name="connsiteX27" fmla="*/ 431800 w 2476500"/>
              <a:gd name="connsiteY27" fmla="*/ 579120 h 911860"/>
              <a:gd name="connsiteX28" fmla="*/ 363220 w 2476500"/>
              <a:gd name="connsiteY28" fmla="*/ 591820 h 911860"/>
              <a:gd name="connsiteX29" fmla="*/ 284480 w 2476500"/>
              <a:gd name="connsiteY29" fmla="*/ 624840 h 911860"/>
              <a:gd name="connsiteX30" fmla="*/ 185420 w 2476500"/>
              <a:gd name="connsiteY30" fmla="*/ 683260 h 911860"/>
              <a:gd name="connsiteX31" fmla="*/ 129540 w 2476500"/>
              <a:gd name="connsiteY31" fmla="*/ 741680 h 911860"/>
              <a:gd name="connsiteX32" fmla="*/ 0 w 2476500"/>
              <a:gd name="connsiteY32" fmla="*/ 911860 h 911860"/>
              <a:gd name="connsiteX33" fmla="*/ 83820 w 2476500"/>
              <a:gd name="connsiteY33" fmla="*/ 906780 h 911860"/>
              <a:gd name="connsiteX0" fmla="*/ 85725 w 2478405"/>
              <a:gd name="connsiteY0" fmla="*/ 906780 h 909955"/>
              <a:gd name="connsiteX1" fmla="*/ 2478405 w 2478405"/>
              <a:gd name="connsiteY1" fmla="*/ 906780 h 909955"/>
              <a:gd name="connsiteX2" fmla="*/ 2478405 w 2478405"/>
              <a:gd name="connsiteY2" fmla="*/ 76200 h 909955"/>
              <a:gd name="connsiteX3" fmla="*/ 2414905 w 2478405"/>
              <a:gd name="connsiteY3" fmla="*/ 68580 h 909955"/>
              <a:gd name="connsiteX4" fmla="*/ 2305685 w 2478405"/>
              <a:gd name="connsiteY4" fmla="*/ 50800 h 909955"/>
              <a:gd name="connsiteX5" fmla="*/ 2216785 w 2478405"/>
              <a:gd name="connsiteY5" fmla="*/ 27940 h 909955"/>
              <a:gd name="connsiteX6" fmla="*/ 2150745 w 2478405"/>
              <a:gd name="connsiteY6" fmla="*/ 12700 h 909955"/>
              <a:gd name="connsiteX7" fmla="*/ 2112645 w 2478405"/>
              <a:gd name="connsiteY7" fmla="*/ 5080 h 909955"/>
              <a:gd name="connsiteX8" fmla="*/ 2074545 w 2478405"/>
              <a:gd name="connsiteY8" fmla="*/ 0 h 909955"/>
              <a:gd name="connsiteX9" fmla="*/ 2038985 w 2478405"/>
              <a:gd name="connsiteY9" fmla="*/ 2540 h 909955"/>
              <a:gd name="connsiteX10" fmla="*/ 1985645 w 2478405"/>
              <a:gd name="connsiteY10" fmla="*/ 5080 h 909955"/>
              <a:gd name="connsiteX11" fmla="*/ 1945005 w 2478405"/>
              <a:gd name="connsiteY11" fmla="*/ 17780 h 909955"/>
              <a:gd name="connsiteX12" fmla="*/ 1858645 w 2478405"/>
              <a:gd name="connsiteY12" fmla="*/ 55880 h 909955"/>
              <a:gd name="connsiteX13" fmla="*/ 1759585 w 2478405"/>
              <a:gd name="connsiteY13" fmla="*/ 124460 h 909955"/>
              <a:gd name="connsiteX14" fmla="*/ 1678305 w 2478405"/>
              <a:gd name="connsiteY14" fmla="*/ 205740 h 909955"/>
              <a:gd name="connsiteX15" fmla="*/ 1523365 w 2478405"/>
              <a:gd name="connsiteY15" fmla="*/ 347980 h 909955"/>
              <a:gd name="connsiteX16" fmla="*/ 1437005 w 2478405"/>
              <a:gd name="connsiteY16" fmla="*/ 441960 h 909955"/>
              <a:gd name="connsiteX17" fmla="*/ 1393825 w 2478405"/>
              <a:gd name="connsiteY17" fmla="*/ 487680 h 909955"/>
              <a:gd name="connsiteX18" fmla="*/ 1304925 w 2478405"/>
              <a:gd name="connsiteY18" fmla="*/ 543560 h 909955"/>
              <a:gd name="connsiteX19" fmla="*/ 1259205 w 2478405"/>
              <a:gd name="connsiteY19" fmla="*/ 563880 h 909955"/>
              <a:gd name="connsiteX20" fmla="*/ 1170305 w 2478405"/>
              <a:gd name="connsiteY20" fmla="*/ 612140 h 909955"/>
              <a:gd name="connsiteX21" fmla="*/ 1104265 w 2478405"/>
              <a:gd name="connsiteY21" fmla="*/ 635000 h 909955"/>
              <a:gd name="connsiteX22" fmla="*/ 1020445 w 2478405"/>
              <a:gd name="connsiteY22" fmla="*/ 655320 h 909955"/>
              <a:gd name="connsiteX23" fmla="*/ 898525 w 2478405"/>
              <a:gd name="connsiteY23" fmla="*/ 660400 h 909955"/>
              <a:gd name="connsiteX24" fmla="*/ 675005 w 2478405"/>
              <a:gd name="connsiteY24" fmla="*/ 619760 h 909955"/>
              <a:gd name="connsiteX25" fmla="*/ 586105 w 2478405"/>
              <a:gd name="connsiteY25" fmla="*/ 596900 h 909955"/>
              <a:gd name="connsiteX26" fmla="*/ 512445 w 2478405"/>
              <a:gd name="connsiteY26" fmla="*/ 579120 h 909955"/>
              <a:gd name="connsiteX27" fmla="*/ 433705 w 2478405"/>
              <a:gd name="connsiteY27" fmla="*/ 579120 h 909955"/>
              <a:gd name="connsiteX28" fmla="*/ 365125 w 2478405"/>
              <a:gd name="connsiteY28" fmla="*/ 591820 h 909955"/>
              <a:gd name="connsiteX29" fmla="*/ 286385 w 2478405"/>
              <a:gd name="connsiteY29" fmla="*/ 624840 h 909955"/>
              <a:gd name="connsiteX30" fmla="*/ 187325 w 2478405"/>
              <a:gd name="connsiteY30" fmla="*/ 683260 h 909955"/>
              <a:gd name="connsiteX31" fmla="*/ 131445 w 2478405"/>
              <a:gd name="connsiteY31" fmla="*/ 741680 h 909955"/>
              <a:gd name="connsiteX32" fmla="*/ 0 w 2478405"/>
              <a:gd name="connsiteY32" fmla="*/ 909955 h 909955"/>
              <a:gd name="connsiteX33" fmla="*/ 85725 w 2478405"/>
              <a:gd name="connsiteY33" fmla="*/ 906780 h 909955"/>
              <a:gd name="connsiteX0" fmla="*/ 85725 w 2478405"/>
              <a:gd name="connsiteY0" fmla="*/ 906780 h 906780"/>
              <a:gd name="connsiteX1" fmla="*/ 2478405 w 2478405"/>
              <a:gd name="connsiteY1" fmla="*/ 906780 h 906780"/>
              <a:gd name="connsiteX2" fmla="*/ 2478405 w 2478405"/>
              <a:gd name="connsiteY2" fmla="*/ 76200 h 906780"/>
              <a:gd name="connsiteX3" fmla="*/ 2414905 w 2478405"/>
              <a:gd name="connsiteY3" fmla="*/ 68580 h 906780"/>
              <a:gd name="connsiteX4" fmla="*/ 2305685 w 2478405"/>
              <a:gd name="connsiteY4" fmla="*/ 50800 h 906780"/>
              <a:gd name="connsiteX5" fmla="*/ 2216785 w 2478405"/>
              <a:gd name="connsiteY5" fmla="*/ 27940 h 906780"/>
              <a:gd name="connsiteX6" fmla="*/ 2150745 w 2478405"/>
              <a:gd name="connsiteY6" fmla="*/ 12700 h 906780"/>
              <a:gd name="connsiteX7" fmla="*/ 2112645 w 2478405"/>
              <a:gd name="connsiteY7" fmla="*/ 5080 h 906780"/>
              <a:gd name="connsiteX8" fmla="*/ 2074545 w 2478405"/>
              <a:gd name="connsiteY8" fmla="*/ 0 h 906780"/>
              <a:gd name="connsiteX9" fmla="*/ 2038985 w 2478405"/>
              <a:gd name="connsiteY9" fmla="*/ 2540 h 906780"/>
              <a:gd name="connsiteX10" fmla="*/ 1985645 w 2478405"/>
              <a:gd name="connsiteY10" fmla="*/ 5080 h 906780"/>
              <a:gd name="connsiteX11" fmla="*/ 1945005 w 2478405"/>
              <a:gd name="connsiteY11" fmla="*/ 17780 h 906780"/>
              <a:gd name="connsiteX12" fmla="*/ 1858645 w 2478405"/>
              <a:gd name="connsiteY12" fmla="*/ 55880 h 906780"/>
              <a:gd name="connsiteX13" fmla="*/ 1759585 w 2478405"/>
              <a:gd name="connsiteY13" fmla="*/ 124460 h 906780"/>
              <a:gd name="connsiteX14" fmla="*/ 1678305 w 2478405"/>
              <a:gd name="connsiteY14" fmla="*/ 205740 h 906780"/>
              <a:gd name="connsiteX15" fmla="*/ 1523365 w 2478405"/>
              <a:gd name="connsiteY15" fmla="*/ 347980 h 906780"/>
              <a:gd name="connsiteX16" fmla="*/ 1437005 w 2478405"/>
              <a:gd name="connsiteY16" fmla="*/ 441960 h 906780"/>
              <a:gd name="connsiteX17" fmla="*/ 1393825 w 2478405"/>
              <a:gd name="connsiteY17" fmla="*/ 487680 h 906780"/>
              <a:gd name="connsiteX18" fmla="*/ 1304925 w 2478405"/>
              <a:gd name="connsiteY18" fmla="*/ 543560 h 906780"/>
              <a:gd name="connsiteX19" fmla="*/ 1259205 w 2478405"/>
              <a:gd name="connsiteY19" fmla="*/ 563880 h 906780"/>
              <a:gd name="connsiteX20" fmla="*/ 1170305 w 2478405"/>
              <a:gd name="connsiteY20" fmla="*/ 612140 h 906780"/>
              <a:gd name="connsiteX21" fmla="*/ 1104265 w 2478405"/>
              <a:gd name="connsiteY21" fmla="*/ 635000 h 906780"/>
              <a:gd name="connsiteX22" fmla="*/ 1020445 w 2478405"/>
              <a:gd name="connsiteY22" fmla="*/ 655320 h 906780"/>
              <a:gd name="connsiteX23" fmla="*/ 898525 w 2478405"/>
              <a:gd name="connsiteY23" fmla="*/ 660400 h 906780"/>
              <a:gd name="connsiteX24" fmla="*/ 675005 w 2478405"/>
              <a:gd name="connsiteY24" fmla="*/ 619760 h 906780"/>
              <a:gd name="connsiteX25" fmla="*/ 586105 w 2478405"/>
              <a:gd name="connsiteY25" fmla="*/ 596900 h 906780"/>
              <a:gd name="connsiteX26" fmla="*/ 512445 w 2478405"/>
              <a:gd name="connsiteY26" fmla="*/ 579120 h 906780"/>
              <a:gd name="connsiteX27" fmla="*/ 433705 w 2478405"/>
              <a:gd name="connsiteY27" fmla="*/ 579120 h 906780"/>
              <a:gd name="connsiteX28" fmla="*/ 365125 w 2478405"/>
              <a:gd name="connsiteY28" fmla="*/ 591820 h 906780"/>
              <a:gd name="connsiteX29" fmla="*/ 286385 w 2478405"/>
              <a:gd name="connsiteY29" fmla="*/ 624840 h 906780"/>
              <a:gd name="connsiteX30" fmla="*/ 187325 w 2478405"/>
              <a:gd name="connsiteY30" fmla="*/ 683260 h 906780"/>
              <a:gd name="connsiteX31" fmla="*/ 131445 w 2478405"/>
              <a:gd name="connsiteY31" fmla="*/ 741680 h 906780"/>
              <a:gd name="connsiteX32" fmla="*/ 0 w 2478405"/>
              <a:gd name="connsiteY32" fmla="*/ 904240 h 906780"/>
              <a:gd name="connsiteX33" fmla="*/ 85725 w 2478405"/>
              <a:gd name="connsiteY33" fmla="*/ 906780 h 906780"/>
              <a:gd name="connsiteX0" fmla="*/ 89535 w 2482215"/>
              <a:gd name="connsiteY0" fmla="*/ 906780 h 909955"/>
              <a:gd name="connsiteX1" fmla="*/ 2482215 w 2482215"/>
              <a:gd name="connsiteY1" fmla="*/ 906780 h 909955"/>
              <a:gd name="connsiteX2" fmla="*/ 2482215 w 2482215"/>
              <a:gd name="connsiteY2" fmla="*/ 76200 h 909955"/>
              <a:gd name="connsiteX3" fmla="*/ 2418715 w 2482215"/>
              <a:gd name="connsiteY3" fmla="*/ 68580 h 909955"/>
              <a:gd name="connsiteX4" fmla="*/ 2309495 w 2482215"/>
              <a:gd name="connsiteY4" fmla="*/ 50800 h 909955"/>
              <a:gd name="connsiteX5" fmla="*/ 2220595 w 2482215"/>
              <a:gd name="connsiteY5" fmla="*/ 27940 h 909955"/>
              <a:gd name="connsiteX6" fmla="*/ 2154555 w 2482215"/>
              <a:gd name="connsiteY6" fmla="*/ 12700 h 909955"/>
              <a:gd name="connsiteX7" fmla="*/ 2116455 w 2482215"/>
              <a:gd name="connsiteY7" fmla="*/ 5080 h 909955"/>
              <a:gd name="connsiteX8" fmla="*/ 2078355 w 2482215"/>
              <a:gd name="connsiteY8" fmla="*/ 0 h 909955"/>
              <a:gd name="connsiteX9" fmla="*/ 2042795 w 2482215"/>
              <a:gd name="connsiteY9" fmla="*/ 2540 h 909955"/>
              <a:gd name="connsiteX10" fmla="*/ 1989455 w 2482215"/>
              <a:gd name="connsiteY10" fmla="*/ 5080 h 909955"/>
              <a:gd name="connsiteX11" fmla="*/ 1948815 w 2482215"/>
              <a:gd name="connsiteY11" fmla="*/ 17780 h 909955"/>
              <a:gd name="connsiteX12" fmla="*/ 1862455 w 2482215"/>
              <a:gd name="connsiteY12" fmla="*/ 55880 h 909955"/>
              <a:gd name="connsiteX13" fmla="*/ 1763395 w 2482215"/>
              <a:gd name="connsiteY13" fmla="*/ 124460 h 909955"/>
              <a:gd name="connsiteX14" fmla="*/ 1682115 w 2482215"/>
              <a:gd name="connsiteY14" fmla="*/ 205740 h 909955"/>
              <a:gd name="connsiteX15" fmla="*/ 1527175 w 2482215"/>
              <a:gd name="connsiteY15" fmla="*/ 347980 h 909955"/>
              <a:gd name="connsiteX16" fmla="*/ 1440815 w 2482215"/>
              <a:gd name="connsiteY16" fmla="*/ 441960 h 909955"/>
              <a:gd name="connsiteX17" fmla="*/ 1397635 w 2482215"/>
              <a:gd name="connsiteY17" fmla="*/ 487680 h 909955"/>
              <a:gd name="connsiteX18" fmla="*/ 1308735 w 2482215"/>
              <a:gd name="connsiteY18" fmla="*/ 543560 h 909955"/>
              <a:gd name="connsiteX19" fmla="*/ 1263015 w 2482215"/>
              <a:gd name="connsiteY19" fmla="*/ 563880 h 909955"/>
              <a:gd name="connsiteX20" fmla="*/ 1174115 w 2482215"/>
              <a:gd name="connsiteY20" fmla="*/ 612140 h 909955"/>
              <a:gd name="connsiteX21" fmla="*/ 1108075 w 2482215"/>
              <a:gd name="connsiteY21" fmla="*/ 635000 h 909955"/>
              <a:gd name="connsiteX22" fmla="*/ 1024255 w 2482215"/>
              <a:gd name="connsiteY22" fmla="*/ 655320 h 909955"/>
              <a:gd name="connsiteX23" fmla="*/ 902335 w 2482215"/>
              <a:gd name="connsiteY23" fmla="*/ 660400 h 909955"/>
              <a:gd name="connsiteX24" fmla="*/ 678815 w 2482215"/>
              <a:gd name="connsiteY24" fmla="*/ 619760 h 909955"/>
              <a:gd name="connsiteX25" fmla="*/ 589915 w 2482215"/>
              <a:gd name="connsiteY25" fmla="*/ 596900 h 909955"/>
              <a:gd name="connsiteX26" fmla="*/ 516255 w 2482215"/>
              <a:gd name="connsiteY26" fmla="*/ 579120 h 909955"/>
              <a:gd name="connsiteX27" fmla="*/ 437515 w 2482215"/>
              <a:gd name="connsiteY27" fmla="*/ 579120 h 909955"/>
              <a:gd name="connsiteX28" fmla="*/ 368935 w 2482215"/>
              <a:gd name="connsiteY28" fmla="*/ 591820 h 909955"/>
              <a:gd name="connsiteX29" fmla="*/ 290195 w 2482215"/>
              <a:gd name="connsiteY29" fmla="*/ 624840 h 909955"/>
              <a:gd name="connsiteX30" fmla="*/ 191135 w 2482215"/>
              <a:gd name="connsiteY30" fmla="*/ 683260 h 909955"/>
              <a:gd name="connsiteX31" fmla="*/ 135255 w 2482215"/>
              <a:gd name="connsiteY31" fmla="*/ 741680 h 909955"/>
              <a:gd name="connsiteX32" fmla="*/ 0 w 2482215"/>
              <a:gd name="connsiteY32" fmla="*/ 909955 h 909955"/>
              <a:gd name="connsiteX33" fmla="*/ 89535 w 2482215"/>
              <a:gd name="connsiteY33" fmla="*/ 906780 h 90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82215" h="909955">
                <a:moveTo>
                  <a:pt x="89535" y="906780"/>
                </a:moveTo>
                <a:lnTo>
                  <a:pt x="2482215" y="906780"/>
                </a:lnTo>
                <a:lnTo>
                  <a:pt x="2482215" y="76200"/>
                </a:lnTo>
                <a:lnTo>
                  <a:pt x="2418715" y="68580"/>
                </a:lnTo>
                <a:lnTo>
                  <a:pt x="2309495" y="50800"/>
                </a:lnTo>
                <a:lnTo>
                  <a:pt x="2220595" y="27940"/>
                </a:lnTo>
                <a:lnTo>
                  <a:pt x="2154555" y="12700"/>
                </a:lnTo>
                <a:lnTo>
                  <a:pt x="2116455" y="5080"/>
                </a:lnTo>
                <a:lnTo>
                  <a:pt x="2078355" y="0"/>
                </a:lnTo>
                <a:lnTo>
                  <a:pt x="2042795" y="2540"/>
                </a:lnTo>
                <a:lnTo>
                  <a:pt x="1989455" y="5080"/>
                </a:lnTo>
                <a:lnTo>
                  <a:pt x="1948815" y="17780"/>
                </a:lnTo>
                <a:lnTo>
                  <a:pt x="1862455" y="55880"/>
                </a:lnTo>
                <a:lnTo>
                  <a:pt x="1763395" y="124460"/>
                </a:lnTo>
                <a:lnTo>
                  <a:pt x="1682115" y="205740"/>
                </a:lnTo>
                <a:lnTo>
                  <a:pt x="1527175" y="347980"/>
                </a:lnTo>
                <a:lnTo>
                  <a:pt x="1440815" y="441960"/>
                </a:lnTo>
                <a:lnTo>
                  <a:pt x="1397635" y="487680"/>
                </a:lnTo>
                <a:lnTo>
                  <a:pt x="1308735" y="543560"/>
                </a:lnTo>
                <a:lnTo>
                  <a:pt x="1263015" y="563880"/>
                </a:lnTo>
                <a:lnTo>
                  <a:pt x="1174115" y="612140"/>
                </a:lnTo>
                <a:lnTo>
                  <a:pt x="1108075" y="635000"/>
                </a:lnTo>
                <a:lnTo>
                  <a:pt x="1024255" y="655320"/>
                </a:lnTo>
                <a:lnTo>
                  <a:pt x="902335" y="660400"/>
                </a:lnTo>
                <a:lnTo>
                  <a:pt x="678815" y="619760"/>
                </a:lnTo>
                <a:lnTo>
                  <a:pt x="589915" y="596900"/>
                </a:lnTo>
                <a:lnTo>
                  <a:pt x="516255" y="579120"/>
                </a:lnTo>
                <a:lnTo>
                  <a:pt x="437515" y="579120"/>
                </a:lnTo>
                <a:lnTo>
                  <a:pt x="368935" y="591820"/>
                </a:lnTo>
                <a:lnTo>
                  <a:pt x="290195" y="624840"/>
                </a:lnTo>
                <a:lnTo>
                  <a:pt x="191135" y="683260"/>
                </a:lnTo>
                <a:lnTo>
                  <a:pt x="135255" y="741680"/>
                </a:lnTo>
                <a:lnTo>
                  <a:pt x="0" y="909955"/>
                </a:lnTo>
                <a:lnTo>
                  <a:pt x="89535" y="90678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DE3A31D2-5528-4B80-A067-D9EEF4FBBE7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extfeld 8">
            <a:extLst>
              <a:ext uri="{FF2B5EF4-FFF2-40B4-BE49-F238E27FC236}">
                <a16:creationId xmlns:a16="http://schemas.microsoft.com/office/drawing/2014/main" id="{A0440FF5-C379-8B41-B77D-897AFE370DCA}"/>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‹Nº›</a:t>
            </a:fld>
            <a:r>
              <a:rPr lang="de-DE" sz="1200" dirty="0">
                <a:solidFill>
                  <a:schemeClr val="bg1"/>
                </a:solidFill>
              </a:rPr>
              <a:t> </a:t>
            </a:r>
          </a:p>
        </p:txBody>
      </p:sp>
      <p:sp>
        <p:nvSpPr>
          <p:cNvPr id="8" name="Titelplatzhalter 1">
            <a:extLst>
              <a:ext uri="{FF2B5EF4-FFF2-40B4-BE49-F238E27FC236}">
                <a16:creationId xmlns:a16="http://schemas.microsoft.com/office/drawing/2014/main" id="{358DAC4F-CDA9-45FC-BD83-D74C4E510B58}"/>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2" name="Textplatzhalter 2">
            <a:extLst>
              <a:ext uri="{FF2B5EF4-FFF2-40B4-BE49-F238E27FC236}">
                <a16:creationId xmlns:a16="http://schemas.microsoft.com/office/drawing/2014/main" id="{E0343EDD-FF35-4A2B-9C38-9F92CD52EC2E}"/>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
        <p:nvSpPr>
          <p:cNvPr id="14" name="Textplatzhalter 2">
            <a:extLst>
              <a:ext uri="{FF2B5EF4-FFF2-40B4-BE49-F238E27FC236}">
                <a16:creationId xmlns:a16="http://schemas.microsoft.com/office/drawing/2014/main" id="{0313CFEC-8F17-4A85-BEAA-463FB89BCF81}"/>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Tree>
    <p:extLst>
      <p:ext uri="{BB962C8B-B14F-4D97-AF65-F5344CB8AC3E}">
        <p14:creationId xmlns:p14="http://schemas.microsoft.com/office/powerpoint/2010/main" val="376633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nk">
    <p:spTree>
      <p:nvGrpSpPr>
        <p:cNvPr id="1" name=""/>
        <p:cNvGrpSpPr/>
        <p:nvPr/>
      </p:nvGrpSpPr>
      <p:grpSpPr>
        <a:xfrm>
          <a:off x="0" y="0"/>
          <a:ext cx="0" cy="0"/>
          <a:chOff x="0" y="0"/>
          <a:chExt cx="0" cy="0"/>
        </a:xfrm>
      </p:grpSpPr>
      <p:sp>
        <p:nvSpPr>
          <p:cNvPr id="23" name="Rechteck 5">
            <a:extLst>
              <a:ext uri="{FF2B5EF4-FFF2-40B4-BE49-F238E27FC236}">
                <a16:creationId xmlns:a16="http://schemas.microsoft.com/office/drawing/2014/main" id="{F8AE0733-E1B6-F74C-9081-B0DF9B343C0C}"/>
              </a:ext>
            </a:extLst>
          </p:cNvPr>
          <p:cNvSpPr/>
          <p:nvPr userDrawn="1"/>
        </p:nvSpPr>
        <p:spPr>
          <a:xfrm>
            <a:off x="-21478" y="6298405"/>
            <a:ext cx="12229161" cy="57410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0 w 12192000"/>
              <a:gd name="connsiteY4" fmla="*/ 0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45156 w 12192000"/>
              <a:gd name="connsiteY0" fmla="*/ 1162756 h 3429000"/>
              <a:gd name="connsiteX1" fmla="*/ 12192000 w 12192000"/>
              <a:gd name="connsiteY1" fmla="*/ 0 h 3429000"/>
              <a:gd name="connsiteX2" fmla="*/ 12192000 w 12192000"/>
              <a:gd name="connsiteY2" fmla="*/ 3429000 h 3429000"/>
              <a:gd name="connsiteX3" fmla="*/ 0 w 12192000"/>
              <a:gd name="connsiteY3" fmla="*/ 3429000 h 3429000"/>
              <a:gd name="connsiteX4" fmla="*/ 45156 w 12192000"/>
              <a:gd name="connsiteY4" fmla="*/ 1162756 h 3429000"/>
              <a:gd name="connsiteX0" fmla="*/ 129 w 12192129"/>
              <a:gd name="connsiteY0" fmla="*/ 1151467 h 3429000"/>
              <a:gd name="connsiteX1" fmla="*/ 12192129 w 12192129"/>
              <a:gd name="connsiteY1" fmla="*/ 0 h 3429000"/>
              <a:gd name="connsiteX2" fmla="*/ 12192129 w 12192129"/>
              <a:gd name="connsiteY2" fmla="*/ 3429000 h 3429000"/>
              <a:gd name="connsiteX3" fmla="*/ 129 w 12192129"/>
              <a:gd name="connsiteY3" fmla="*/ 3429000 h 3429000"/>
              <a:gd name="connsiteX4" fmla="*/ 129 w 12192129"/>
              <a:gd name="connsiteY4" fmla="*/ 1151467 h 3429000"/>
              <a:gd name="connsiteX0" fmla="*/ 0 w 12192000"/>
              <a:gd name="connsiteY0" fmla="*/ 1235238 h 3512771"/>
              <a:gd name="connsiteX1" fmla="*/ 1952979 w 12192000"/>
              <a:gd name="connsiteY1" fmla="*/ 1068727 h 3512771"/>
              <a:gd name="connsiteX2" fmla="*/ 12192000 w 12192000"/>
              <a:gd name="connsiteY2" fmla="*/ 83771 h 3512771"/>
              <a:gd name="connsiteX3" fmla="*/ 12192000 w 12192000"/>
              <a:gd name="connsiteY3" fmla="*/ 3512771 h 3512771"/>
              <a:gd name="connsiteX4" fmla="*/ 0 w 12192000"/>
              <a:gd name="connsiteY4" fmla="*/ 3512771 h 3512771"/>
              <a:gd name="connsiteX5" fmla="*/ 0 w 12192000"/>
              <a:gd name="connsiteY5" fmla="*/ 1235238 h 3512771"/>
              <a:gd name="connsiteX0" fmla="*/ 3402 w 12195402"/>
              <a:gd name="connsiteY0" fmla="*/ 1235238 h 3512771"/>
              <a:gd name="connsiteX1" fmla="*/ 1956381 w 12195402"/>
              <a:gd name="connsiteY1" fmla="*/ 1068727 h 3512771"/>
              <a:gd name="connsiteX2" fmla="*/ 12195402 w 12195402"/>
              <a:gd name="connsiteY2" fmla="*/ 83771 h 3512771"/>
              <a:gd name="connsiteX3" fmla="*/ 12195402 w 12195402"/>
              <a:gd name="connsiteY3" fmla="*/ 3512771 h 3512771"/>
              <a:gd name="connsiteX4" fmla="*/ 3402 w 12195402"/>
              <a:gd name="connsiteY4" fmla="*/ 3512771 h 3512771"/>
              <a:gd name="connsiteX5" fmla="*/ 3402 w 12195402"/>
              <a:gd name="connsiteY5" fmla="*/ 1235238 h 3512771"/>
              <a:gd name="connsiteX0" fmla="*/ 3402 w 12195402"/>
              <a:gd name="connsiteY0" fmla="*/ 1151467 h 3429000"/>
              <a:gd name="connsiteX1" fmla="*/ 1956381 w 12195402"/>
              <a:gd name="connsiteY1" fmla="*/ 984956 h 3429000"/>
              <a:gd name="connsiteX2" fmla="*/ 12195402 w 12195402"/>
              <a:gd name="connsiteY2" fmla="*/ 0 h 3429000"/>
              <a:gd name="connsiteX3" fmla="*/ 12195402 w 12195402"/>
              <a:gd name="connsiteY3" fmla="*/ 3429000 h 3429000"/>
              <a:gd name="connsiteX4" fmla="*/ 3402 w 12195402"/>
              <a:gd name="connsiteY4" fmla="*/ 3429000 h 3429000"/>
              <a:gd name="connsiteX5" fmla="*/ 3402 w 12195402"/>
              <a:gd name="connsiteY5"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2195402 w 12195402"/>
              <a:gd name="connsiteY3" fmla="*/ 0 h 3429000"/>
              <a:gd name="connsiteX4" fmla="*/ 12195402 w 12195402"/>
              <a:gd name="connsiteY4" fmla="*/ 3429000 h 3429000"/>
              <a:gd name="connsiteX5" fmla="*/ 3402 w 12195402"/>
              <a:gd name="connsiteY5" fmla="*/ 3429000 h 3429000"/>
              <a:gd name="connsiteX6" fmla="*/ 3402 w 12195402"/>
              <a:gd name="connsiteY6" fmla="*/ 1151467 h 3429000"/>
              <a:gd name="connsiteX0" fmla="*/ 3402 w 12195402"/>
              <a:gd name="connsiteY0" fmla="*/ 1151467 h 3429000"/>
              <a:gd name="connsiteX1" fmla="*/ 1956381 w 12195402"/>
              <a:gd name="connsiteY1" fmla="*/ 984956 h 3429000"/>
              <a:gd name="connsiteX2" fmla="*/ 7995935 w 12195402"/>
              <a:gd name="connsiteY2" fmla="*/ 420511 h 3429000"/>
              <a:gd name="connsiteX3" fmla="*/ 10377891 w 12195402"/>
              <a:gd name="connsiteY3" fmla="*/ 194733 h 3429000"/>
              <a:gd name="connsiteX4" fmla="*/ 12195402 w 12195402"/>
              <a:gd name="connsiteY4" fmla="*/ 0 h 3429000"/>
              <a:gd name="connsiteX5" fmla="*/ 12195402 w 12195402"/>
              <a:gd name="connsiteY5" fmla="*/ 3429000 h 3429000"/>
              <a:gd name="connsiteX6" fmla="*/ 3402 w 12195402"/>
              <a:gd name="connsiteY6" fmla="*/ 3429000 h 3429000"/>
              <a:gd name="connsiteX7" fmla="*/ 3402 w 12195402"/>
              <a:gd name="connsiteY7"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10869 w 12195402"/>
              <a:gd name="connsiteY2" fmla="*/ 736600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151467 h 3429000"/>
              <a:gd name="connsiteX1" fmla="*/ 1956381 w 12195402"/>
              <a:gd name="connsiteY1" fmla="*/ 984956 h 3429000"/>
              <a:gd name="connsiteX2" fmla="*/ 4733446 w 12195402"/>
              <a:gd name="connsiteY2" fmla="*/ 341489 h 3429000"/>
              <a:gd name="connsiteX3" fmla="*/ 7995935 w 12195402"/>
              <a:gd name="connsiteY3" fmla="*/ 420511 h 3429000"/>
              <a:gd name="connsiteX4" fmla="*/ 10377891 w 12195402"/>
              <a:gd name="connsiteY4" fmla="*/ 194733 h 3429000"/>
              <a:gd name="connsiteX5" fmla="*/ 12195402 w 12195402"/>
              <a:gd name="connsiteY5" fmla="*/ 0 h 3429000"/>
              <a:gd name="connsiteX6" fmla="*/ 12195402 w 12195402"/>
              <a:gd name="connsiteY6" fmla="*/ 3429000 h 3429000"/>
              <a:gd name="connsiteX7" fmla="*/ 3402 w 12195402"/>
              <a:gd name="connsiteY7" fmla="*/ 3429000 h 3429000"/>
              <a:gd name="connsiteX8" fmla="*/ 3402 w 12195402"/>
              <a:gd name="connsiteY8" fmla="*/ 1151467 h 3429000"/>
              <a:gd name="connsiteX0" fmla="*/ 3402 w 12195402"/>
              <a:gd name="connsiteY0" fmla="*/ 1340556 h 3618089"/>
              <a:gd name="connsiteX1" fmla="*/ 1956381 w 12195402"/>
              <a:gd name="connsiteY1" fmla="*/ 1174045 h 3618089"/>
              <a:gd name="connsiteX2" fmla="*/ 4733446 w 12195402"/>
              <a:gd name="connsiteY2" fmla="*/ 530578 h 3618089"/>
              <a:gd name="connsiteX3" fmla="*/ 7837891 w 12195402"/>
              <a:gd name="connsiteY3" fmla="*/ 0 h 3618089"/>
              <a:gd name="connsiteX4" fmla="*/ 10377891 w 12195402"/>
              <a:gd name="connsiteY4" fmla="*/ 383822 h 3618089"/>
              <a:gd name="connsiteX5" fmla="*/ 12195402 w 12195402"/>
              <a:gd name="connsiteY5" fmla="*/ 189089 h 3618089"/>
              <a:gd name="connsiteX6" fmla="*/ 12195402 w 12195402"/>
              <a:gd name="connsiteY6" fmla="*/ 3618089 h 3618089"/>
              <a:gd name="connsiteX7" fmla="*/ 3402 w 12195402"/>
              <a:gd name="connsiteY7" fmla="*/ 3618089 h 3618089"/>
              <a:gd name="connsiteX8" fmla="*/ 3402 w 12195402"/>
              <a:gd name="connsiteY8" fmla="*/ 1340556 h 3618089"/>
              <a:gd name="connsiteX0" fmla="*/ 3402 w 12195402"/>
              <a:gd name="connsiteY0" fmla="*/ 2514601 h 4792134"/>
              <a:gd name="connsiteX1" fmla="*/ 1956381 w 12195402"/>
              <a:gd name="connsiteY1" fmla="*/ 2348090 h 4792134"/>
              <a:gd name="connsiteX2" fmla="*/ 4733446 w 12195402"/>
              <a:gd name="connsiteY2" fmla="*/ 1704623 h 4792134"/>
              <a:gd name="connsiteX3" fmla="*/ 7837891 w 12195402"/>
              <a:gd name="connsiteY3" fmla="*/ 1174045 h 4792134"/>
              <a:gd name="connsiteX4" fmla="*/ 10061802 w 12195402"/>
              <a:gd name="connsiteY4" fmla="*/ 0 h 4792134"/>
              <a:gd name="connsiteX5" fmla="*/ 12195402 w 12195402"/>
              <a:gd name="connsiteY5" fmla="*/ 1363134 h 4792134"/>
              <a:gd name="connsiteX6" fmla="*/ 12195402 w 12195402"/>
              <a:gd name="connsiteY6" fmla="*/ 4792134 h 4792134"/>
              <a:gd name="connsiteX7" fmla="*/ 3402 w 12195402"/>
              <a:gd name="connsiteY7" fmla="*/ 4792134 h 4792134"/>
              <a:gd name="connsiteX8" fmla="*/ 3402 w 12195402"/>
              <a:gd name="connsiteY8" fmla="*/ 2514601 h 4792134"/>
              <a:gd name="connsiteX0" fmla="*/ 3402 w 12206691"/>
              <a:gd name="connsiteY0" fmla="*/ 3951111 h 6228644"/>
              <a:gd name="connsiteX1" fmla="*/ 1956381 w 12206691"/>
              <a:gd name="connsiteY1" fmla="*/ 3784600 h 6228644"/>
              <a:gd name="connsiteX2" fmla="*/ 4733446 w 12206691"/>
              <a:gd name="connsiteY2" fmla="*/ 3141133 h 6228644"/>
              <a:gd name="connsiteX3" fmla="*/ 7837891 w 12206691"/>
              <a:gd name="connsiteY3" fmla="*/ 2610555 h 6228644"/>
              <a:gd name="connsiteX4" fmla="*/ 10061802 w 12206691"/>
              <a:gd name="connsiteY4" fmla="*/ 1436510 h 6228644"/>
              <a:gd name="connsiteX5" fmla="*/ 12206691 w 12206691"/>
              <a:gd name="connsiteY5" fmla="*/ 0 h 6228644"/>
              <a:gd name="connsiteX6" fmla="*/ 12195402 w 12206691"/>
              <a:gd name="connsiteY6" fmla="*/ 6228644 h 6228644"/>
              <a:gd name="connsiteX7" fmla="*/ 3402 w 12206691"/>
              <a:gd name="connsiteY7" fmla="*/ 6228644 h 6228644"/>
              <a:gd name="connsiteX8" fmla="*/ 3402 w 12206691"/>
              <a:gd name="connsiteY8" fmla="*/ 3951111 h 6228644"/>
              <a:gd name="connsiteX0" fmla="*/ 3402 w 12263136"/>
              <a:gd name="connsiteY0" fmla="*/ 3172178 h 5449711"/>
              <a:gd name="connsiteX1" fmla="*/ 1956381 w 12263136"/>
              <a:gd name="connsiteY1" fmla="*/ 3005667 h 5449711"/>
              <a:gd name="connsiteX2" fmla="*/ 4733446 w 12263136"/>
              <a:gd name="connsiteY2" fmla="*/ 2362200 h 5449711"/>
              <a:gd name="connsiteX3" fmla="*/ 7837891 w 12263136"/>
              <a:gd name="connsiteY3" fmla="*/ 1831622 h 5449711"/>
              <a:gd name="connsiteX4" fmla="*/ 10061802 w 12263136"/>
              <a:gd name="connsiteY4" fmla="*/ 657577 h 5449711"/>
              <a:gd name="connsiteX5" fmla="*/ 12263136 w 12263136"/>
              <a:gd name="connsiteY5" fmla="*/ 0 h 5449711"/>
              <a:gd name="connsiteX6" fmla="*/ 12195402 w 12263136"/>
              <a:gd name="connsiteY6" fmla="*/ 5449711 h 5449711"/>
              <a:gd name="connsiteX7" fmla="*/ 3402 w 12263136"/>
              <a:gd name="connsiteY7" fmla="*/ 5449711 h 5449711"/>
              <a:gd name="connsiteX8" fmla="*/ 3402 w 12263136"/>
              <a:gd name="connsiteY8" fmla="*/ 3172178 h 5449711"/>
              <a:gd name="connsiteX0" fmla="*/ 3402 w 12195402"/>
              <a:gd name="connsiteY0" fmla="*/ 3081867 h 5359400"/>
              <a:gd name="connsiteX1" fmla="*/ 1956381 w 12195402"/>
              <a:gd name="connsiteY1" fmla="*/ 2915356 h 5359400"/>
              <a:gd name="connsiteX2" fmla="*/ 4733446 w 12195402"/>
              <a:gd name="connsiteY2" fmla="*/ 2271889 h 5359400"/>
              <a:gd name="connsiteX3" fmla="*/ 7837891 w 12195402"/>
              <a:gd name="connsiteY3" fmla="*/ 1741311 h 5359400"/>
              <a:gd name="connsiteX4" fmla="*/ 10061802 w 12195402"/>
              <a:gd name="connsiteY4" fmla="*/ 567266 h 5359400"/>
              <a:gd name="connsiteX5" fmla="*/ 12184114 w 12195402"/>
              <a:gd name="connsiteY5" fmla="*/ 0 h 5359400"/>
              <a:gd name="connsiteX6" fmla="*/ 12195402 w 12195402"/>
              <a:gd name="connsiteY6" fmla="*/ 5359400 h 5359400"/>
              <a:gd name="connsiteX7" fmla="*/ 3402 w 12195402"/>
              <a:gd name="connsiteY7" fmla="*/ 5359400 h 5359400"/>
              <a:gd name="connsiteX8" fmla="*/ 3402 w 12195402"/>
              <a:gd name="connsiteY8" fmla="*/ 3081867 h 5359400"/>
              <a:gd name="connsiteX0" fmla="*/ 3402 w 12207192"/>
              <a:gd name="connsiteY0" fmla="*/ 3081867 h 5359400"/>
              <a:gd name="connsiteX1" fmla="*/ 1956381 w 12207192"/>
              <a:gd name="connsiteY1" fmla="*/ 2915356 h 5359400"/>
              <a:gd name="connsiteX2" fmla="*/ 4733446 w 12207192"/>
              <a:gd name="connsiteY2" fmla="*/ 2271889 h 5359400"/>
              <a:gd name="connsiteX3" fmla="*/ 7837891 w 12207192"/>
              <a:gd name="connsiteY3" fmla="*/ 1741311 h 5359400"/>
              <a:gd name="connsiteX4" fmla="*/ 10061802 w 12207192"/>
              <a:gd name="connsiteY4" fmla="*/ 567266 h 5359400"/>
              <a:gd name="connsiteX5" fmla="*/ 12206692 w 12207192"/>
              <a:gd name="connsiteY5" fmla="*/ 0 h 5359400"/>
              <a:gd name="connsiteX6" fmla="*/ 12195402 w 12207192"/>
              <a:gd name="connsiteY6" fmla="*/ 5359400 h 5359400"/>
              <a:gd name="connsiteX7" fmla="*/ 3402 w 12207192"/>
              <a:gd name="connsiteY7" fmla="*/ 5359400 h 5359400"/>
              <a:gd name="connsiteX8" fmla="*/ 3402 w 12207192"/>
              <a:gd name="connsiteY8" fmla="*/ 3081867 h 5359400"/>
              <a:gd name="connsiteX0" fmla="*/ 0 w 12203790"/>
              <a:gd name="connsiteY0" fmla="*/ 3081867 h 5359400"/>
              <a:gd name="connsiteX1" fmla="*/ 1964266 w 12203790"/>
              <a:gd name="connsiteY1" fmla="*/ 3152422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869244 w 12203790"/>
              <a:gd name="connsiteY1" fmla="*/ 3208866 h 5359400"/>
              <a:gd name="connsiteX2" fmla="*/ 1952979 w 12203790"/>
              <a:gd name="connsiteY2" fmla="*/ 2915356 h 5359400"/>
              <a:gd name="connsiteX3" fmla="*/ 4730044 w 12203790"/>
              <a:gd name="connsiteY3" fmla="*/ 2271889 h 5359400"/>
              <a:gd name="connsiteX4" fmla="*/ 7834489 w 12203790"/>
              <a:gd name="connsiteY4" fmla="*/ 1741311 h 5359400"/>
              <a:gd name="connsiteX5" fmla="*/ 10058400 w 12203790"/>
              <a:gd name="connsiteY5" fmla="*/ 567266 h 5359400"/>
              <a:gd name="connsiteX6" fmla="*/ 12203290 w 12203790"/>
              <a:gd name="connsiteY6" fmla="*/ 0 h 5359400"/>
              <a:gd name="connsiteX7" fmla="*/ 12192000 w 12203790"/>
              <a:gd name="connsiteY7" fmla="*/ 5359400 h 5359400"/>
              <a:gd name="connsiteX8" fmla="*/ 0 w 12203790"/>
              <a:gd name="connsiteY8" fmla="*/ 5359400 h 5359400"/>
              <a:gd name="connsiteX9" fmla="*/ 0 w 12203790"/>
              <a:gd name="connsiteY9"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1952979 w 12203790"/>
              <a:gd name="connsiteY1" fmla="*/ 291535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20712 w 12203790"/>
              <a:gd name="connsiteY1" fmla="*/ 3073401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2001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39653 w 12203790"/>
              <a:gd name="connsiteY1" fmla="*/ 2847624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083196 w 12203790"/>
              <a:gd name="connsiteY1" fmla="*/ 3079853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12225 w 12203790"/>
              <a:gd name="connsiteY1" fmla="*/ 3230059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30044 w 12203790"/>
              <a:gd name="connsiteY2" fmla="*/ 2271889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8400 w 12203790"/>
              <a:gd name="connsiteY4" fmla="*/ 567266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01955 w 12203790"/>
              <a:gd name="connsiteY4" fmla="*/ 408469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203790"/>
              <a:gd name="connsiteY0" fmla="*/ 3081867 h 5359400"/>
              <a:gd name="connsiteX1" fmla="*/ 2126739 w 12203790"/>
              <a:gd name="connsiteY1" fmla="*/ 3029786 h 5359400"/>
              <a:gd name="connsiteX2" fmla="*/ 4707466 w 12203790"/>
              <a:gd name="connsiteY2" fmla="*/ 2166024 h 5359400"/>
              <a:gd name="connsiteX3" fmla="*/ 7834489 w 12203790"/>
              <a:gd name="connsiteY3" fmla="*/ 1741311 h 5359400"/>
              <a:gd name="connsiteX4" fmla="*/ 10059105 w 12203790"/>
              <a:gd name="connsiteY4" fmla="*/ 2230347 h 5359400"/>
              <a:gd name="connsiteX5" fmla="*/ 12203290 w 12203790"/>
              <a:gd name="connsiteY5" fmla="*/ 0 h 5359400"/>
              <a:gd name="connsiteX6" fmla="*/ 12192000 w 12203790"/>
              <a:gd name="connsiteY6" fmla="*/ 5359400 h 5359400"/>
              <a:gd name="connsiteX7" fmla="*/ 0 w 12203790"/>
              <a:gd name="connsiteY7" fmla="*/ 5359400 h 5359400"/>
              <a:gd name="connsiteX8" fmla="*/ 0 w 12203790"/>
              <a:gd name="connsiteY8" fmla="*/ 3081867 h 5359400"/>
              <a:gd name="connsiteX0" fmla="*/ 0 w 12192000"/>
              <a:gd name="connsiteY0" fmla="*/ 1340555 h 3618088"/>
              <a:gd name="connsiteX1" fmla="*/ 2126739 w 12192000"/>
              <a:gd name="connsiteY1" fmla="*/ 1288474 h 3618088"/>
              <a:gd name="connsiteX2" fmla="*/ 4707466 w 12192000"/>
              <a:gd name="connsiteY2" fmla="*/ 424712 h 3618088"/>
              <a:gd name="connsiteX3" fmla="*/ 7834489 w 12192000"/>
              <a:gd name="connsiteY3" fmla="*/ -1 h 3618088"/>
              <a:gd name="connsiteX4" fmla="*/ 10059105 w 12192000"/>
              <a:gd name="connsiteY4" fmla="*/ 489035 h 3618088"/>
              <a:gd name="connsiteX5" fmla="*/ 12174715 w 12192000"/>
              <a:gd name="connsiteY5" fmla="*/ 24508 h 3618088"/>
              <a:gd name="connsiteX6" fmla="*/ 12192000 w 12192000"/>
              <a:gd name="connsiteY6" fmla="*/ 3618088 h 3618088"/>
              <a:gd name="connsiteX7" fmla="*/ 0 w 12192000"/>
              <a:gd name="connsiteY7" fmla="*/ 3618088 h 3618088"/>
              <a:gd name="connsiteX8" fmla="*/ 0 w 12192000"/>
              <a:gd name="connsiteY8" fmla="*/ 1340555 h 3618088"/>
              <a:gd name="connsiteX0" fmla="*/ 0 w 12192000"/>
              <a:gd name="connsiteY0" fmla="*/ 1316047 h 3593580"/>
              <a:gd name="connsiteX1" fmla="*/ 2126739 w 12192000"/>
              <a:gd name="connsiteY1" fmla="*/ 1263966 h 3593580"/>
              <a:gd name="connsiteX2" fmla="*/ 4707466 w 12192000"/>
              <a:gd name="connsiteY2" fmla="*/ 40020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126739 w 12192000"/>
              <a:gd name="connsiteY1" fmla="*/ 126396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647331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21766 w 12192000"/>
              <a:gd name="connsiteY2" fmla="*/ 1100927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17169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059105 w 12192000"/>
              <a:gd name="connsiteY4" fmla="*/ 464527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34476 w 12192000"/>
              <a:gd name="connsiteY3" fmla="*/ 676213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1124675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192000"/>
              <a:gd name="connsiteY0" fmla="*/ 1316047 h 3593580"/>
              <a:gd name="connsiteX1" fmla="*/ 2069589 w 12192000"/>
              <a:gd name="connsiteY1" fmla="*/ 1011706 h 3593580"/>
              <a:gd name="connsiteX2" fmla="*/ 4836054 w 12192000"/>
              <a:gd name="connsiteY2" fmla="*/ 1437274 h 3593580"/>
              <a:gd name="connsiteX3" fmla="*/ 7763051 w 12192000"/>
              <a:gd name="connsiteY3" fmla="*/ 928471 h 3593580"/>
              <a:gd name="connsiteX4" fmla="*/ 10130543 w 12192000"/>
              <a:gd name="connsiteY4" fmla="*/ 1137220 h 3593580"/>
              <a:gd name="connsiteX5" fmla="*/ 12174715 w 12192000"/>
              <a:gd name="connsiteY5" fmla="*/ 0 h 3593580"/>
              <a:gd name="connsiteX6" fmla="*/ 12192000 w 12192000"/>
              <a:gd name="connsiteY6" fmla="*/ 3593580 h 3593580"/>
              <a:gd name="connsiteX7" fmla="*/ 0 w 12192000"/>
              <a:gd name="connsiteY7" fmla="*/ 3593580 h 3593580"/>
              <a:gd name="connsiteX8" fmla="*/ 0 w 12192000"/>
              <a:gd name="connsiteY8" fmla="*/ 1316047 h 3593580"/>
              <a:gd name="connsiteX0" fmla="*/ 0 w 12203790"/>
              <a:gd name="connsiteY0" fmla="*/ 387576 h 2665109"/>
              <a:gd name="connsiteX1" fmla="*/ 2069589 w 12203790"/>
              <a:gd name="connsiteY1" fmla="*/ 83235 h 2665109"/>
              <a:gd name="connsiteX2" fmla="*/ 4836054 w 12203790"/>
              <a:gd name="connsiteY2" fmla="*/ 508803 h 2665109"/>
              <a:gd name="connsiteX3" fmla="*/ 7763051 w 12203790"/>
              <a:gd name="connsiteY3" fmla="*/ 0 h 2665109"/>
              <a:gd name="connsiteX4" fmla="*/ 10130543 w 12203790"/>
              <a:gd name="connsiteY4" fmla="*/ 208749 h 2665109"/>
              <a:gd name="connsiteX5" fmla="*/ 12203290 w 12203790"/>
              <a:gd name="connsiteY5" fmla="*/ 24511 h 2665109"/>
              <a:gd name="connsiteX6" fmla="*/ 12192000 w 12203790"/>
              <a:gd name="connsiteY6" fmla="*/ 2665109 h 2665109"/>
              <a:gd name="connsiteX7" fmla="*/ 0 w 12203790"/>
              <a:gd name="connsiteY7" fmla="*/ 2665109 h 2665109"/>
              <a:gd name="connsiteX8" fmla="*/ 0 w 12203790"/>
              <a:gd name="connsiteY8" fmla="*/ 387576 h 2665109"/>
              <a:gd name="connsiteX0" fmla="*/ 0 w 12192000"/>
              <a:gd name="connsiteY0" fmla="*/ 643355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0 w 12192000"/>
              <a:gd name="connsiteY8" fmla="*/ 643355 h 2920888"/>
              <a:gd name="connsiteX0" fmla="*/ 14497 w 12192000"/>
              <a:gd name="connsiteY0" fmla="*/ 3 h 3050518"/>
              <a:gd name="connsiteX1" fmla="*/ 2069589 w 12192000"/>
              <a:gd name="connsiteY1" fmla="*/ 468644 h 3050518"/>
              <a:gd name="connsiteX2" fmla="*/ 4836054 w 12192000"/>
              <a:gd name="connsiteY2" fmla="*/ 894212 h 3050518"/>
              <a:gd name="connsiteX3" fmla="*/ 7763051 w 12192000"/>
              <a:gd name="connsiteY3" fmla="*/ 385409 h 3050518"/>
              <a:gd name="connsiteX4" fmla="*/ 10130543 w 12192000"/>
              <a:gd name="connsiteY4" fmla="*/ 594158 h 3050518"/>
              <a:gd name="connsiteX5" fmla="*/ 12188989 w 12192000"/>
              <a:gd name="connsiteY5" fmla="*/ 129630 h 3050518"/>
              <a:gd name="connsiteX6" fmla="*/ 12192000 w 12192000"/>
              <a:gd name="connsiteY6" fmla="*/ 3050518 h 3050518"/>
              <a:gd name="connsiteX7" fmla="*/ 0 w 12192000"/>
              <a:gd name="connsiteY7" fmla="*/ 3050518 h 3050518"/>
              <a:gd name="connsiteX8" fmla="*/ 14497 w 12192000"/>
              <a:gd name="connsiteY8" fmla="*/ 3 h 3050518"/>
              <a:gd name="connsiteX0" fmla="*/ 14497 w 12192000"/>
              <a:gd name="connsiteY0" fmla="*/ 244397 h 2920888"/>
              <a:gd name="connsiteX1" fmla="*/ 2069589 w 12192000"/>
              <a:gd name="connsiteY1" fmla="*/ 339014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36054 w 12192000"/>
              <a:gd name="connsiteY2" fmla="*/ 764582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763051 w 12192000"/>
              <a:gd name="connsiteY3" fmla="*/ 255779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287048 w 12192000"/>
              <a:gd name="connsiteY1" fmla="*/ 214339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4497 w 12192000"/>
              <a:gd name="connsiteY0" fmla="*/ 244397 h 2920888"/>
              <a:gd name="connsiteX1" fmla="*/ 2359534 w 12192000"/>
              <a:gd name="connsiteY1" fmla="*/ 713038 h 2920888"/>
              <a:gd name="connsiteX2" fmla="*/ 4850553 w 12192000"/>
              <a:gd name="connsiteY2" fmla="*/ 889255 h 2920888"/>
              <a:gd name="connsiteX3" fmla="*/ 7850035 w 12192000"/>
              <a:gd name="connsiteY3" fmla="*/ 879152 h 2920888"/>
              <a:gd name="connsiteX4" fmla="*/ 10130543 w 12192000"/>
              <a:gd name="connsiteY4" fmla="*/ 464528 h 2920888"/>
              <a:gd name="connsiteX5" fmla="*/ 12188989 w 12192000"/>
              <a:gd name="connsiteY5" fmla="*/ 0 h 2920888"/>
              <a:gd name="connsiteX6" fmla="*/ 12192000 w 12192000"/>
              <a:gd name="connsiteY6" fmla="*/ 2920888 h 2920888"/>
              <a:gd name="connsiteX7" fmla="*/ 0 w 12192000"/>
              <a:gd name="connsiteY7" fmla="*/ 2920888 h 2920888"/>
              <a:gd name="connsiteX8" fmla="*/ 14497 w 12192000"/>
              <a:gd name="connsiteY8" fmla="*/ 244397 h 2920888"/>
              <a:gd name="connsiteX0" fmla="*/ 1394 w 12193394"/>
              <a:gd name="connsiteY0" fmla="*/ 867769 h 2920888"/>
              <a:gd name="connsiteX1" fmla="*/ 2360928 w 12193394"/>
              <a:gd name="connsiteY1" fmla="*/ 713038 h 2920888"/>
              <a:gd name="connsiteX2" fmla="*/ 4851947 w 12193394"/>
              <a:gd name="connsiteY2" fmla="*/ 889255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131937 w 12193394"/>
              <a:gd name="connsiteY4" fmla="*/ 464528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193394"/>
              <a:gd name="connsiteY0" fmla="*/ 867769 h 2920888"/>
              <a:gd name="connsiteX1" fmla="*/ 2360928 w 12193394"/>
              <a:gd name="connsiteY1" fmla="*/ 713038 h 2920888"/>
              <a:gd name="connsiteX2" fmla="*/ 4764963 w 12193394"/>
              <a:gd name="connsiteY2" fmla="*/ 1238344 h 2920888"/>
              <a:gd name="connsiteX3" fmla="*/ 7851429 w 12193394"/>
              <a:gd name="connsiteY3" fmla="*/ 879152 h 2920888"/>
              <a:gd name="connsiteX4" fmla="*/ 10204423 w 12193394"/>
              <a:gd name="connsiteY4" fmla="*/ 1062966 h 2920888"/>
              <a:gd name="connsiteX5" fmla="*/ 12190383 w 12193394"/>
              <a:gd name="connsiteY5" fmla="*/ 0 h 2920888"/>
              <a:gd name="connsiteX6" fmla="*/ 12193394 w 12193394"/>
              <a:gd name="connsiteY6" fmla="*/ 2920888 h 2920888"/>
              <a:gd name="connsiteX7" fmla="*/ 1394 w 12193394"/>
              <a:gd name="connsiteY7" fmla="*/ 2920888 h 2920888"/>
              <a:gd name="connsiteX8" fmla="*/ 1394 w 12193394"/>
              <a:gd name="connsiteY8" fmla="*/ 867769 h 2920888"/>
              <a:gd name="connsiteX0" fmla="*/ 1394 w 12205375"/>
              <a:gd name="connsiteY0" fmla="*/ 394007 h 2447126"/>
              <a:gd name="connsiteX1" fmla="*/ 2360928 w 12205375"/>
              <a:gd name="connsiteY1" fmla="*/ 239276 h 2447126"/>
              <a:gd name="connsiteX2" fmla="*/ 4764963 w 12205375"/>
              <a:gd name="connsiteY2" fmla="*/ 764582 h 2447126"/>
              <a:gd name="connsiteX3" fmla="*/ 7851429 w 12205375"/>
              <a:gd name="connsiteY3" fmla="*/ 405390 h 2447126"/>
              <a:gd name="connsiteX4" fmla="*/ 10204423 w 12205375"/>
              <a:gd name="connsiteY4" fmla="*/ 589204 h 2447126"/>
              <a:gd name="connsiteX5" fmla="*/ 12204880 w 12205375"/>
              <a:gd name="connsiteY5" fmla="*/ 0 h 2447126"/>
              <a:gd name="connsiteX6" fmla="*/ 12193394 w 12205375"/>
              <a:gd name="connsiteY6" fmla="*/ 2447126 h 2447126"/>
              <a:gd name="connsiteX7" fmla="*/ 1394 w 12205375"/>
              <a:gd name="connsiteY7" fmla="*/ 2447126 h 2447126"/>
              <a:gd name="connsiteX8" fmla="*/ 1394 w 12205375"/>
              <a:gd name="connsiteY8" fmla="*/ 394007 h 2447126"/>
              <a:gd name="connsiteX0" fmla="*/ 1394 w 12193394"/>
              <a:gd name="connsiteY0" fmla="*/ 154732 h 2207851"/>
              <a:gd name="connsiteX1" fmla="*/ 2360928 w 12193394"/>
              <a:gd name="connsiteY1" fmla="*/ 1 h 2207851"/>
              <a:gd name="connsiteX2" fmla="*/ 4764963 w 12193394"/>
              <a:gd name="connsiteY2" fmla="*/ 525307 h 2207851"/>
              <a:gd name="connsiteX3" fmla="*/ 7851429 w 12193394"/>
              <a:gd name="connsiteY3" fmla="*/ 166115 h 2207851"/>
              <a:gd name="connsiteX4" fmla="*/ 10204423 w 12193394"/>
              <a:gd name="connsiteY4" fmla="*/ 349929 h 2207851"/>
              <a:gd name="connsiteX5" fmla="*/ 12190383 w 12193394"/>
              <a:gd name="connsiteY5" fmla="*/ 159684 h 2207851"/>
              <a:gd name="connsiteX6" fmla="*/ 12193394 w 12193394"/>
              <a:gd name="connsiteY6" fmla="*/ 2207851 h 2207851"/>
              <a:gd name="connsiteX7" fmla="*/ 1394 w 12193394"/>
              <a:gd name="connsiteY7" fmla="*/ 2207851 h 2207851"/>
              <a:gd name="connsiteX8" fmla="*/ 1394 w 12193394"/>
              <a:gd name="connsiteY8" fmla="*/ 154732 h 220785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04423 w 12193394"/>
              <a:gd name="connsiteY4" fmla="*/ 358359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163162 h 2216281"/>
              <a:gd name="connsiteX1" fmla="*/ 2360928 w 12193394"/>
              <a:gd name="connsiteY1" fmla="*/ 8431 h 2216281"/>
              <a:gd name="connsiteX2" fmla="*/ 4764963 w 12193394"/>
              <a:gd name="connsiteY2" fmla="*/ 533737 h 2216281"/>
              <a:gd name="connsiteX3" fmla="*/ 7865927 w 12193394"/>
              <a:gd name="connsiteY3" fmla="*/ 0 h 2216281"/>
              <a:gd name="connsiteX4" fmla="*/ 10218920 w 12193394"/>
              <a:gd name="connsiteY4" fmla="*/ 557838 h 2216281"/>
              <a:gd name="connsiteX5" fmla="*/ 12190383 w 12193394"/>
              <a:gd name="connsiteY5" fmla="*/ 168114 h 2216281"/>
              <a:gd name="connsiteX6" fmla="*/ 12193394 w 12193394"/>
              <a:gd name="connsiteY6" fmla="*/ 2216281 h 2216281"/>
              <a:gd name="connsiteX7" fmla="*/ 1394 w 12193394"/>
              <a:gd name="connsiteY7" fmla="*/ 2216281 h 2216281"/>
              <a:gd name="connsiteX8" fmla="*/ 1394 w 12193394"/>
              <a:gd name="connsiteY8" fmla="*/ 163162 h 2216281"/>
              <a:gd name="connsiteX0" fmla="*/ 1394 w 12193394"/>
              <a:gd name="connsiteY0" fmla="*/ 354211 h 2407330"/>
              <a:gd name="connsiteX1" fmla="*/ 2331933 w 12193394"/>
              <a:gd name="connsiteY1" fmla="*/ 0 h 2407330"/>
              <a:gd name="connsiteX2" fmla="*/ 4764963 w 12193394"/>
              <a:gd name="connsiteY2" fmla="*/ 724786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74888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1394 w 12193394"/>
              <a:gd name="connsiteY0" fmla="*/ 354211 h 2407330"/>
              <a:gd name="connsiteX1" fmla="*/ 2331933 w 12193394"/>
              <a:gd name="connsiteY1" fmla="*/ 0 h 2407330"/>
              <a:gd name="connsiteX2" fmla="*/ 4735969 w 12193394"/>
              <a:gd name="connsiteY2" fmla="*/ 450502 h 2407330"/>
              <a:gd name="connsiteX3" fmla="*/ 7865927 w 12193394"/>
              <a:gd name="connsiteY3" fmla="*/ 191049 h 2407330"/>
              <a:gd name="connsiteX4" fmla="*/ 10218920 w 12193394"/>
              <a:gd name="connsiteY4" fmla="*/ 599277 h 2407330"/>
              <a:gd name="connsiteX5" fmla="*/ 12190383 w 12193394"/>
              <a:gd name="connsiteY5" fmla="*/ 359163 h 2407330"/>
              <a:gd name="connsiteX6" fmla="*/ 12193394 w 12193394"/>
              <a:gd name="connsiteY6" fmla="*/ 2407330 h 2407330"/>
              <a:gd name="connsiteX7" fmla="*/ 1394 w 12193394"/>
              <a:gd name="connsiteY7" fmla="*/ 2407330 h 2407330"/>
              <a:gd name="connsiteX8" fmla="*/ 1394 w 12193394"/>
              <a:gd name="connsiteY8" fmla="*/ 354211 h 2407330"/>
              <a:gd name="connsiteX0" fmla="*/ 733 w 12203871"/>
              <a:gd name="connsiteY0" fmla="*/ 3 h 2986803"/>
              <a:gd name="connsiteX1" fmla="*/ 2342410 w 12203871"/>
              <a:gd name="connsiteY1" fmla="*/ 5794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876404 w 12203871"/>
              <a:gd name="connsiteY3" fmla="*/ 770522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3 h 2986803"/>
              <a:gd name="connsiteX1" fmla="*/ 2286719 w 12203871"/>
              <a:gd name="connsiteY1" fmla="*/ 1350773 h 2986803"/>
              <a:gd name="connsiteX2" fmla="*/ 4746446 w 12203871"/>
              <a:gd name="connsiteY2" fmla="*/ 1029975 h 2986803"/>
              <a:gd name="connsiteX3" fmla="*/ 7932096 w 12203871"/>
              <a:gd name="connsiteY3" fmla="*/ 1785388 h 2986803"/>
              <a:gd name="connsiteX4" fmla="*/ 10229397 w 12203871"/>
              <a:gd name="connsiteY4" fmla="*/ 1178750 h 2986803"/>
              <a:gd name="connsiteX5" fmla="*/ 12200860 w 12203871"/>
              <a:gd name="connsiteY5" fmla="*/ 938636 h 2986803"/>
              <a:gd name="connsiteX6" fmla="*/ 12203871 w 12203871"/>
              <a:gd name="connsiteY6" fmla="*/ 2986803 h 2986803"/>
              <a:gd name="connsiteX7" fmla="*/ 11871 w 12203871"/>
              <a:gd name="connsiteY7" fmla="*/ 2986803 h 2986803"/>
              <a:gd name="connsiteX8" fmla="*/ 733 w 12203871"/>
              <a:gd name="connsiteY8" fmla="*/ 3 h 2986803"/>
              <a:gd name="connsiteX0" fmla="*/ 733 w 12203871"/>
              <a:gd name="connsiteY0" fmla="*/ 28 h 2986828"/>
              <a:gd name="connsiteX1" fmla="*/ 1173599 w 12203871"/>
              <a:gd name="connsiteY1" fmla="*/ 50499 h 2986828"/>
              <a:gd name="connsiteX2" fmla="*/ 4746446 w 12203871"/>
              <a:gd name="connsiteY2" fmla="*/ 1030000 h 2986828"/>
              <a:gd name="connsiteX3" fmla="*/ 7932096 w 12203871"/>
              <a:gd name="connsiteY3" fmla="*/ 1785413 h 2986828"/>
              <a:gd name="connsiteX4" fmla="*/ 10229397 w 12203871"/>
              <a:gd name="connsiteY4" fmla="*/ 1178775 h 2986828"/>
              <a:gd name="connsiteX5" fmla="*/ 12200860 w 12203871"/>
              <a:gd name="connsiteY5" fmla="*/ 938661 h 2986828"/>
              <a:gd name="connsiteX6" fmla="*/ 12203871 w 12203871"/>
              <a:gd name="connsiteY6" fmla="*/ 2986828 h 2986828"/>
              <a:gd name="connsiteX7" fmla="*/ 11871 w 12203871"/>
              <a:gd name="connsiteY7" fmla="*/ 2986828 h 2986828"/>
              <a:gd name="connsiteX8" fmla="*/ 733 w 12203871"/>
              <a:gd name="connsiteY8" fmla="*/ 28 h 2986828"/>
              <a:gd name="connsiteX0" fmla="*/ 17404 w 12192000"/>
              <a:gd name="connsiteY0" fmla="*/ 365626 h 2936329"/>
              <a:gd name="connsiteX1" fmla="*/ 1161728 w 12192000"/>
              <a:gd name="connsiteY1" fmla="*/ 0 h 2936329"/>
              <a:gd name="connsiteX2" fmla="*/ 4734575 w 12192000"/>
              <a:gd name="connsiteY2" fmla="*/ 979501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17404 w 12192000"/>
              <a:gd name="connsiteY0" fmla="*/ 365626 h 2936329"/>
              <a:gd name="connsiteX1" fmla="*/ 1161728 w 12192000"/>
              <a:gd name="connsiteY1" fmla="*/ 0 h 2936329"/>
              <a:gd name="connsiteX2" fmla="*/ 4563326 w 12192000"/>
              <a:gd name="connsiteY2" fmla="*/ 1707669 h 2936329"/>
              <a:gd name="connsiteX3" fmla="*/ 7920225 w 12192000"/>
              <a:gd name="connsiteY3" fmla="*/ 1734914 h 2936329"/>
              <a:gd name="connsiteX4" fmla="*/ 10217526 w 12192000"/>
              <a:gd name="connsiteY4" fmla="*/ 112827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17404 w 12192000"/>
              <a:gd name="connsiteY8" fmla="*/ 365626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734914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243393 w 12217867"/>
              <a:gd name="connsiteY4" fmla="*/ 112827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458 w 12217867"/>
              <a:gd name="connsiteY0" fmla="*/ 261602 h 2936329"/>
              <a:gd name="connsiteX1" fmla="*/ 1187595 w 12217867"/>
              <a:gd name="connsiteY1" fmla="*/ 0 h 2936329"/>
              <a:gd name="connsiteX2" fmla="*/ 4589193 w 12217867"/>
              <a:gd name="connsiteY2" fmla="*/ 1707669 h 2936329"/>
              <a:gd name="connsiteX3" fmla="*/ 7946092 w 12217867"/>
              <a:gd name="connsiteY3" fmla="*/ 1058756 h 2936329"/>
              <a:gd name="connsiteX4" fmla="*/ 10357559 w 12217867"/>
              <a:gd name="connsiteY4" fmla="*/ 1648396 h 2936329"/>
              <a:gd name="connsiteX5" fmla="*/ 12214856 w 12217867"/>
              <a:gd name="connsiteY5" fmla="*/ 888162 h 2936329"/>
              <a:gd name="connsiteX6" fmla="*/ 12217867 w 12217867"/>
              <a:gd name="connsiteY6" fmla="*/ 2936329 h 2936329"/>
              <a:gd name="connsiteX7" fmla="*/ 25867 w 12217867"/>
              <a:gd name="connsiteY7" fmla="*/ 2936329 h 2936329"/>
              <a:gd name="connsiteX8" fmla="*/ 458 w 12217867"/>
              <a:gd name="connsiteY8" fmla="*/ 261602 h 2936329"/>
              <a:gd name="connsiteX0" fmla="*/ 8006 w 12192000"/>
              <a:gd name="connsiteY0" fmla="*/ 2007175 h 2936329"/>
              <a:gd name="connsiteX1" fmla="*/ 1161728 w 12192000"/>
              <a:gd name="connsiteY1" fmla="*/ 0 h 2936329"/>
              <a:gd name="connsiteX2" fmla="*/ 4563326 w 12192000"/>
              <a:gd name="connsiteY2" fmla="*/ 1707669 h 2936329"/>
              <a:gd name="connsiteX3" fmla="*/ 7920225 w 12192000"/>
              <a:gd name="connsiteY3" fmla="*/ 1058756 h 2936329"/>
              <a:gd name="connsiteX4" fmla="*/ 10331692 w 12192000"/>
              <a:gd name="connsiteY4" fmla="*/ 1648396 h 2936329"/>
              <a:gd name="connsiteX5" fmla="*/ 12188989 w 12192000"/>
              <a:gd name="connsiteY5" fmla="*/ 888162 h 2936329"/>
              <a:gd name="connsiteX6" fmla="*/ 12192000 w 12192000"/>
              <a:gd name="connsiteY6" fmla="*/ 2936329 h 2936329"/>
              <a:gd name="connsiteX7" fmla="*/ 0 w 12192000"/>
              <a:gd name="connsiteY7" fmla="*/ 2936329 h 2936329"/>
              <a:gd name="connsiteX8" fmla="*/ 8006 w 12192000"/>
              <a:gd name="connsiteY8" fmla="*/ 2007175 h 2936329"/>
              <a:gd name="connsiteX0" fmla="*/ 8006 w 12192000"/>
              <a:gd name="connsiteY0" fmla="*/ 1119012 h 2048166"/>
              <a:gd name="connsiteX1" fmla="*/ 560267 w 12192000"/>
              <a:gd name="connsiteY1" fmla="*/ 613843 h 2048166"/>
              <a:gd name="connsiteX2" fmla="*/ 4563326 w 12192000"/>
              <a:gd name="connsiteY2" fmla="*/ 819506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8006 w 12192000"/>
              <a:gd name="connsiteY0" fmla="*/ 1119012 h 2048166"/>
              <a:gd name="connsiteX1" fmla="*/ 560267 w 12192000"/>
              <a:gd name="connsiteY1" fmla="*/ 613843 h 2048166"/>
              <a:gd name="connsiteX2" fmla="*/ 2124068 w 12192000"/>
              <a:gd name="connsiteY2" fmla="*/ 1469024 h 2048166"/>
              <a:gd name="connsiteX3" fmla="*/ 7920225 w 12192000"/>
              <a:gd name="connsiteY3" fmla="*/ 170593 h 2048166"/>
              <a:gd name="connsiteX4" fmla="*/ 10331692 w 12192000"/>
              <a:gd name="connsiteY4" fmla="*/ 760233 h 2048166"/>
              <a:gd name="connsiteX5" fmla="*/ 12188989 w 12192000"/>
              <a:gd name="connsiteY5" fmla="*/ -1 h 2048166"/>
              <a:gd name="connsiteX6" fmla="*/ 12192000 w 12192000"/>
              <a:gd name="connsiteY6" fmla="*/ 2048166 h 2048166"/>
              <a:gd name="connsiteX7" fmla="*/ 0 w 12192000"/>
              <a:gd name="connsiteY7" fmla="*/ 2048166 h 2048166"/>
              <a:gd name="connsiteX8" fmla="*/ 8006 w 12192000"/>
              <a:gd name="connsiteY8" fmla="*/ 1119012 h 2048166"/>
              <a:gd name="connsiteX0" fmla="*/ 1110 w 12196243"/>
              <a:gd name="connsiteY0" fmla="*/ 1403177 h 2048166"/>
              <a:gd name="connsiteX1" fmla="*/ 564510 w 12196243"/>
              <a:gd name="connsiteY1" fmla="*/ 61384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24468 w 12196243"/>
              <a:gd name="connsiteY3" fmla="*/ 170593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0335935 w 12196243"/>
              <a:gd name="connsiteY4" fmla="*/ 760233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7957883 w 12196243"/>
              <a:gd name="connsiteY3" fmla="*/ 1063678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2128311 w 12196243"/>
              <a:gd name="connsiteY2" fmla="*/ 1469024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93985 w 12196243"/>
              <a:gd name="connsiteY2" fmla="*/ 1793783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586786 w 12196243"/>
              <a:gd name="connsiteY1" fmla="*/ 1060383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6249432 w 12196243"/>
              <a:gd name="connsiteY2" fmla="*/ 1347238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608766 w 12196243"/>
              <a:gd name="connsiteY3" fmla="*/ 1388433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4745779 w 12196243"/>
              <a:gd name="connsiteY2" fmla="*/ 1103671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1403177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1403177 h 2048166"/>
              <a:gd name="connsiteX0" fmla="*/ 1110 w 12196243"/>
              <a:gd name="connsiteY0" fmla="*/ 956636 h 2048166"/>
              <a:gd name="connsiteX1" fmla="*/ 642478 w 12196243"/>
              <a:gd name="connsiteY1" fmla="*/ 1709898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56636 h 2048166"/>
              <a:gd name="connsiteX1" fmla="*/ 631340 w 12196243"/>
              <a:gd name="connsiteY1" fmla="*/ 1506924 h 2048166"/>
              <a:gd name="connsiteX2" fmla="*/ 5414069 w 12196243"/>
              <a:gd name="connsiteY2" fmla="*/ 1063077 h 2048166"/>
              <a:gd name="connsiteX3" fmla="*/ 10062997 w 12196243"/>
              <a:gd name="connsiteY3" fmla="*/ 1510219 h 2048166"/>
              <a:gd name="connsiteX4" fmla="*/ 11371785 w 12196243"/>
              <a:gd name="connsiteY4" fmla="*/ 191907 h 2048166"/>
              <a:gd name="connsiteX5" fmla="*/ 12193232 w 12196243"/>
              <a:gd name="connsiteY5" fmla="*/ -1 h 2048166"/>
              <a:gd name="connsiteX6" fmla="*/ 12196243 w 12196243"/>
              <a:gd name="connsiteY6" fmla="*/ 2048166 h 2048166"/>
              <a:gd name="connsiteX7" fmla="*/ 4243 w 12196243"/>
              <a:gd name="connsiteY7" fmla="*/ 2048166 h 2048166"/>
              <a:gd name="connsiteX8" fmla="*/ 1110 w 12196243"/>
              <a:gd name="connsiteY8" fmla="*/ 956636 h 204816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1371785 w 12196243"/>
              <a:gd name="connsiteY4" fmla="*/ 233717 h 2089976"/>
              <a:gd name="connsiteX5" fmla="*/ 12193232 w 12196243"/>
              <a:gd name="connsiteY5" fmla="*/ 41809 h 2089976"/>
              <a:gd name="connsiteX6" fmla="*/ 12196243 w 12196243"/>
              <a:gd name="connsiteY6" fmla="*/ 2089976 h 2089976"/>
              <a:gd name="connsiteX7" fmla="*/ 4243 w 12196243"/>
              <a:gd name="connsiteY7" fmla="*/ 2089976 h 2089976"/>
              <a:gd name="connsiteX8" fmla="*/ 1110 w 12196243"/>
              <a:gd name="connsiteY8"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10062997 w 12196243"/>
              <a:gd name="connsiteY3" fmla="*/ 1552029 h 2089976"/>
              <a:gd name="connsiteX4" fmla="*/ 10818194 w 12196243"/>
              <a:gd name="connsiteY4" fmla="*/ 872073 h 2089976"/>
              <a:gd name="connsiteX5" fmla="*/ 11371785 w 12196243"/>
              <a:gd name="connsiteY5" fmla="*/ 233717 h 2089976"/>
              <a:gd name="connsiteX6" fmla="*/ 12193232 w 12196243"/>
              <a:gd name="connsiteY6" fmla="*/ 41809 h 2089976"/>
              <a:gd name="connsiteX7" fmla="*/ 12196243 w 12196243"/>
              <a:gd name="connsiteY7" fmla="*/ 2089976 h 2089976"/>
              <a:gd name="connsiteX8" fmla="*/ 4243 w 12196243"/>
              <a:gd name="connsiteY8" fmla="*/ 2089976 h 2089976"/>
              <a:gd name="connsiteX9" fmla="*/ 1110 w 12196243"/>
              <a:gd name="connsiteY9"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062997 w 12196243"/>
              <a:gd name="connsiteY4" fmla="*/ 155202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8641425 w 12196243"/>
              <a:gd name="connsiteY3" fmla="*/ 1648786 h 2089976"/>
              <a:gd name="connsiteX4" fmla="*/ 10131497 w 12196243"/>
              <a:gd name="connsiteY4" fmla="*/ 1496549 h 2089976"/>
              <a:gd name="connsiteX5" fmla="*/ 10818194 w 12196243"/>
              <a:gd name="connsiteY5" fmla="*/ 872073 h 2089976"/>
              <a:gd name="connsiteX6" fmla="*/ 11371785 w 12196243"/>
              <a:gd name="connsiteY6" fmla="*/ 233717 h 2089976"/>
              <a:gd name="connsiteX7" fmla="*/ 12193232 w 12196243"/>
              <a:gd name="connsiteY7" fmla="*/ 41809 h 2089976"/>
              <a:gd name="connsiteX8" fmla="*/ 12196243 w 12196243"/>
              <a:gd name="connsiteY8" fmla="*/ 2089976 h 2089976"/>
              <a:gd name="connsiteX9" fmla="*/ 4243 w 12196243"/>
              <a:gd name="connsiteY9" fmla="*/ 2089976 h 2089976"/>
              <a:gd name="connsiteX10" fmla="*/ 1110 w 12196243"/>
              <a:gd name="connsiteY10" fmla="*/ 998446 h 2089976"/>
              <a:gd name="connsiteX0" fmla="*/ 1110 w 12196243"/>
              <a:gd name="connsiteY0" fmla="*/ 998446 h 2089976"/>
              <a:gd name="connsiteX1" fmla="*/ 631340 w 12196243"/>
              <a:gd name="connsiteY1" fmla="*/ 1548734 h 2089976"/>
              <a:gd name="connsiteX2" fmla="*/ 5414069 w 12196243"/>
              <a:gd name="connsiteY2" fmla="*/ 1104887 h 2089976"/>
              <a:gd name="connsiteX3" fmla="*/ 6451509 w 12196243"/>
              <a:gd name="connsiteY3" fmla="*/ 675372 h 2089976"/>
              <a:gd name="connsiteX4" fmla="*/ 8641425 w 12196243"/>
              <a:gd name="connsiteY4" fmla="*/ 1648786 h 2089976"/>
              <a:gd name="connsiteX5" fmla="*/ 10131497 w 12196243"/>
              <a:gd name="connsiteY5" fmla="*/ 1496549 h 2089976"/>
              <a:gd name="connsiteX6" fmla="*/ 10818194 w 12196243"/>
              <a:gd name="connsiteY6" fmla="*/ 872073 h 2089976"/>
              <a:gd name="connsiteX7" fmla="*/ 11371785 w 12196243"/>
              <a:gd name="connsiteY7" fmla="*/ 233717 h 2089976"/>
              <a:gd name="connsiteX8" fmla="*/ 12193232 w 12196243"/>
              <a:gd name="connsiteY8" fmla="*/ 41809 h 2089976"/>
              <a:gd name="connsiteX9" fmla="*/ 12196243 w 12196243"/>
              <a:gd name="connsiteY9" fmla="*/ 2089976 h 2089976"/>
              <a:gd name="connsiteX10" fmla="*/ 4243 w 12196243"/>
              <a:gd name="connsiteY10" fmla="*/ 2089976 h 2089976"/>
              <a:gd name="connsiteX11" fmla="*/ 1110 w 12196243"/>
              <a:gd name="connsiteY11"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414069 w 12196243"/>
              <a:gd name="connsiteY3" fmla="*/ 1104887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131497 w 12196243"/>
              <a:gd name="connsiteY6" fmla="*/ 1496549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3886806 w 12196243"/>
              <a:gd name="connsiteY2" fmla="*/ 1347854 h 2089976"/>
              <a:gd name="connsiteX3" fmla="*/ 5266461 w 12196243"/>
              <a:gd name="connsiteY3" fmla="*/ 970393 h 2089976"/>
              <a:gd name="connsiteX4" fmla="*/ 6451509 w 12196243"/>
              <a:gd name="connsiteY4" fmla="*/ 675372 h 2089976"/>
              <a:gd name="connsiteX5" fmla="*/ 8641425 w 12196243"/>
              <a:gd name="connsiteY5" fmla="*/ 1648786 h 2089976"/>
              <a:gd name="connsiteX6" fmla="*/ 10048467 w 12196243"/>
              <a:gd name="connsiteY6" fmla="*/ 1597421 h 2089976"/>
              <a:gd name="connsiteX7" fmla="*/ 10818194 w 12196243"/>
              <a:gd name="connsiteY7" fmla="*/ 872073 h 2089976"/>
              <a:gd name="connsiteX8" fmla="*/ 11371785 w 12196243"/>
              <a:gd name="connsiteY8" fmla="*/ 233717 h 2089976"/>
              <a:gd name="connsiteX9" fmla="*/ 12193232 w 12196243"/>
              <a:gd name="connsiteY9" fmla="*/ 41809 h 2089976"/>
              <a:gd name="connsiteX10" fmla="*/ 12196243 w 12196243"/>
              <a:gd name="connsiteY10" fmla="*/ 2089976 h 2089976"/>
              <a:gd name="connsiteX11" fmla="*/ 4243 w 12196243"/>
              <a:gd name="connsiteY11" fmla="*/ 2089976 h 2089976"/>
              <a:gd name="connsiteX12" fmla="*/ 1110 w 12196243"/>
              <a:gd name="connsiteY12" fmla="*/ 998446 h 2089976"/>
              <a:gd name="connsiteX0" fmla="*/ 1110 w 12196243"/>
              <a:gd name="connsiteY0" fmla="*/ 998446 h 2089976"/>
              <a:gd name="connsiteX1" fmla="*/ 631340 w 12196243"/>
              <a:gd name="connsiteY1" fmla="*/ 1548734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1110 w 12196243"/>
              <a:gd name="connsiteY0" fmla="*/ 998446 h 2089976"/>
              <a:gd name="connsiteX1" fmla="*/ 622115 w 12196243"/>
              <a:gd name="connsiteY1" fmla="*/ 1279746 h 2089976"/>
              <a:gd name="connsiteX2" fmla="*/ 2622905 w 12196243"/>
              <a:gd name="connsiteY2" fmla="*/ 1650468 h 2089976"/>
              <a:gd name="connsiteX3" fmla="*/ 3886806 w 12196243"/>
              <a:gd name="connsiteY3" fmla="*/ 1347854 h 2089976"/>
              <a:gd name="connsiteX4" fmla="*/ 5266461 w 12196243"/>
              <a:gd name="connsiteY4" fmla="*/ 970393 h 2089976"/>
              <a:gd name="connsiteX5" fmla="*/ 6451509 w 12196243"/>
              <a:gd name="connsiteY5" fmla="*/ 675372 h 2089976"/>
              <a:gd name="connsiteX6" fmla="*/ 8641425 w 12196243"/>
              <a:gd name="connsiteY6" fmla="*/ 1648786 h 2089976"/>
              <a:gd name="connsiteX7" fmla="*/ 10048467 w 12196243"/>
              <a:gd name="connsiteY7" fmla="*/ 1597421 h 2089976"/>
              <a:gd name="connsiteX8" fmla="*/ 10818194 w 12196243"/>
              <a:gd name="connsiteY8" fmla="*/ 872073 h 2089976"/>
              <a:gd name="connsiteX9" fmla="*/ 11371785 w 12196243"/>
              <a:gd name="connsiteY9" fmla="*/ 233717 h 2089976"/>
              <a:gd name="connsiteX10" fmla="*/ 12193232 w 12196243"/>
              <a:gd name="connsiteY10" fmla="*/ 41809 h 2089976"/>
              <a:gd name="connsiteX11" fmla="*/ 12196243 w 12196243"/>
              <a:gd name="connsiteY11" fmla="*/ 2089976 h 2089976"/>
              <a:gd name="connsiteX12" fmla="*/ 4243 w 12196243"/>
              <a:gd name="connsiteY12" fmla="*/ 2089976 h 2089976"/>
              <a:gd name="connsiteX13" fmla="*/ 1110 w 12196243"/>
              <a:gd name="connsiteY13" fmla="*/ 998446 h 2089976"/>
              <a:gd name="connsiteX0" fmla="*/ 509 w 12214094"/>
              <a:gd name="connsiteY0" fmla="*/ 763080 h 2089976"/>
              <a:gd name="connsiteX1" fmla="*/ 639966 w 12214094"/>
              <a:gd name="connsiteY1" fmla="*/ 1279746 h 2089976"/>
              <a:gd name="connsiteX2" fmla="*/ 2640756 w 12214094"/>
              <a:gd name="connsiteY2" fmla="*/ 1650468 h 2089976"/>
              <a:gd name="connsiteX3" fmla="*/ 3904657 w 12214094"/>
              <a:gd name="connsiteY3" fmla="*/ 1347854 h 2089976"/>
              <a:gd name="connsiteX4" fmla="*/ 5284312 w 12214094"/>
              <a:gd name="connsiteY4" fmla="*/ 970393 h 2089976"/>
              <a:gd name="connsiteX5" fmla="*/ 6469360 w 12214094"/>
              <a:gd name="connsiteY5" fmla="*/ 675372 h 2089976"/>
              <a:gd name="connsiteX6" fmla="*/ 8659276 w 12214094"/>
              <a:gd name="connsiteY6" fmla="*/ 1648786 h 2089976"/>
              <a:gd name="connsiteX7" fmla="*/ 10066318 w 12214094"/>
              <a:gd name="connsiteY7" fmla="*/ 1597421 h 2089976"/>
              <a:gd name="connsiteX8" fmla="*/ 10836045 w 12214094"/>
              <a:gd name="connsiteY8" fmla="*/ 872073 h 2089976"/>
              <a:gd name="connsiteX9" fmla="*/ 11389636 w 12214094"/>
              <a:gd name="connsiteY9" fmla="*/ 233717 h 2089976"/>
              <a:gd name="connsiteX10" fmla="*/ 12211083 w 12214094"/>
              <a:gd name="connsiteY10" fmla="*/ 41809 h 2089976"/>
              <a:gd name="connsiteX11" fmla="*/ 12214094 w 12214094"/>
              <a:gd name="connsiteY11" fmla="*/ 2089976 h 2089976"/>
              <a:gd name="connsiteX12" fmla="*/ 22094 w 12214094"/>
              <a:gd name="connsiteY12" fmla="*/ 2089976 h 2089976"/>
              <a:gd name="connsiteX13" fmla="*/ 509 w 12214094"/>
              <a:gd name="connsiteY13" fmla="*/ 763080 h 2089976"/>
              <a:gd name="connsiteX0" fmla="*/ 509 w 12214094"/>
              <a:gd name="connsiteY0" fmla="*/ 763080 h 2089976"/>
              <a:gd name="connsiteX1" fmla="*/ 639966 w 12214094"/>
              <a:gd name="connsiteY1" fmla="*/ 1279746 h 2089976"/>
              <a:gd name="connsiteX2" fmla="*/ 1422983 w 12214094"/>
              <a:gd name="connsiteY2" fmla="*/ 1650468 h 2089976"/>
              <a:gd name="connsiteX3" fmla="*/ 2640756 w 12214094"/>
              <a:gd name="connsiteY3" fmla="*/ 1650468 h 2089976"/>
              <a:gd name="connsiteX4" fmla="*/ 3904657 w 12214094"/>
              <a:gd name="connsiteY4" fmla="*/ 1347854 h 2089976"/>
              <a:gd name="connsiteX5" fmla="*/ 5284312 w 12214094"/>
              <a:gd name="connsiteY5" fmla="*/ 970393 h 2089976"/>
              <a:gd name="connsiteX6" fmla="*/ 6469360 w 12214094"/>
              <a:gd name="connsiteY6" fmla="*/ 675372 h 2089976"/>
              <a:gd name="connsiteX7" fmla="*/ 8659276 w 12214094"/>
              <a:gd name="connsiteY7" fmla="*/ 1648786 h 2089976"/>
              <a:gd name="connsiteX8" fmla="*/ 10066318 w 12214094"/>
              <a:gd name="connsiteY8" fmla="*/ 1597421 h 2089976"/>
              <a:gd name="connsiteX9" fmla="*/ 10836045 w 12214094"/>
              <a:gd name="connsiteY9" fmla="*/ 872073 h 2089976"/>
              <a:gd name="connsiteX10" fmla="*/ 11389636 w 12214094"/>
              <a:gd name="connsiteY10" fmla="*/ 233717 h 2089976"/>
              <a:gd name="connsiteX11" fmla="*/ 12211083 w 12214094"/>
              <a:gd name="connsiteY11" fmla="*/ 41809 h 2089976"/>
              <a:gd name="connsiteX12" fmla="*/ 12214094 w 12214094"/>
              <a:gd name="connsiteY12" fmla="*/ 2089976 h 2089976"/>
              <a:gd name="connsiteX13" fmla="*/ 22094 w 12214094"/>
              <a:gd name="connsiteY13" fmla="*/ 2089976 h 2089976"/>
              <a:gd name="connsiteX14" fmla="*/ 509 w 12214094"/>
              <a:gd name="connsiteY14" fmla="*/ 763080 h 2089976"/>
              <a:gd name="connsiteX0" fmla="*/ 1261 w 12214846"/>
              <a:gd name="connsiteY0" fmla="*/ 763080 h 2089976"/>
              <a:gd name="connsiteX1" fmla="*/ 640718 w 12214846"/>
              <a:gd name="connsiteY1" fmla="*/ 1279746 h 2089976"/>
              <a:gd name="connsiteX2" fmla="*/ 1423735 w 12214846"/>
              <a:gd name="connsiteY2" fmla="*/ 1650468 h 2089976"/>
              <a:gd name="connsiteX3" fmla="*/ 2641508 w 12214846"/>
              <a:gd name="connsiteY3" fmla="*/ 1650468 h 2089976"/>
              <a:gd name="connsiteX4" fmla="*/ 3905409 w 12214846"/>
              <a:gd name="connsiteY4" fmla="*/ 1347854 h 2089976"/>
              <a:gd name="connsiteX5" fmla="*/ 5285064 w 12214846"/>
              <a:gd name="connsiteY5" fmla="*/ 970393 h 2089976"/>
              <a:gd name="connsiteX6" fmla="*/ 6470112 w 12214846"/>
              <a:gd name="connsiteY6" fmla="*/ 675372 h 2089976"/>
              <a:gd name="connsiteX7" fmla="*/ 8660028 w 12214846"/>
              <a:gd name="connsiteY7" fmla="*/ 1648786 h 2089976"/>
              <a:gd name="connsiteX8" fmla="*/ 10067070 w 12214846"/>
              <a:gd name="connsiteY8" fmla="*/ 1597421 h 2089976"/>
              <a:gd name="connsiteX9" fmla="*/ 10836797 w 12214846"/>
              <a:gd name="connsiteY9" fmla="*/ 872073 h 2089976"/>
              <a:gd name="connsiteX10" fmla="*/ 11390388 w 12214846"/>
              <a:gd name="connsiteY10" fmla="*/ 233717 h 2089976"/>
              <a:gd name="connsiteX11" fmla="*/ 12211835 w 12214846"/>
              <a:gd name="connsiteY11" fmla="*/ 41809 h 2089976"/>
              <a:gd name="connsiteX12" fmla="*/ 12214846 w 12214846"/>
              <a:gd name="connsiteY12" fmla="*/ 2089976 h 2089976"/>
              <a:gd name="connsiteX13" fmla="*/ 2550 w 12214846"/>
              <a:gd name="connsiteY13" fmla="*/ 2089976 h 2089976"/>
              <a:gd name="connsiteX14" fmla="*/ 1261 w 12214846"/>
              <a:gd name="connsiteY14" fmla="*/ 763080 h 20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14846" h="2089976">
                <a:moveTo>
                  <a:pt x="1261" y="763080"/>
                </a:moveTo>
                <a:cubicBezTo>
                  <a:pt x="6464" y="761573"/>
                  <a:pt x="642599" y="1283480"/>
                  <a:pt x="640718" y="1279746"/>
                </a:cubicBezTo>
                <a:cubicBezTo>
                  <a:pt x="863959" y="1399624"/>
                  <a:pt x="1090270" y="1588681"/>
                  <a:pt x="1423735" y="1650468"/>
                </a:cubicBezTo>
                <a:cubicBezTo>
                  <a:pt x="1757200" y="1712255"/>
                  <a:pt x="2214058" y="1672884"/>
                  <a:pt x="2641508" y="1650468"/>
                </a:cubicBezTo>
                <a:cubicBezTo>
                  <a:pt x="3068958" y="1628052"/>
                  <a:pt x="3411001" y="1438784"/>
                  <a:pt x="3905409" y="1347854"/>
                </a:cubicBezTo>
                <a:cubicBezTo>
                  <a:pt x="4399817" y="1256924"/>
                  <a:pt x="5099016" y="1054453"/>
                  <a:pt x="5285064" y="970393"/>
                </a:cubicBezTo>
                <a:cubicBezTo>
                  <a:pt x="5823031" y="667920"/>
                  <a:pt x="5932219" y="584722"/>
                  <a:pt x="6470112" y="675372"/>
                </a:cubicBezTo>
                <a:cubicBezTo>
                  <a:pt x="7008005" y="766022"/>
                  <a:pt x="7909851" y="1590379"/>
                  <a:pt x="8660028" y="1648786"/>
                </a:cubicBezTo>
                <a:lnTo>
                  <a:pt x="10067070" y="1597421"/>
                </a:lnTo>
                <a:cubicBezTo>
                  <a:pt x="10420284" y="1306041"/>
                  <a:pt x="10620583" y="1107972"/>
                  <a:pt x="10836797" y="872073"/>
                </a:cubicBezTo>
                <a:lnTo>
                  <a:pt x="11390388" y="233717"/>
                </a:lnTo>
                <a:cubicBezTo>
                  <a:pt x="11862092" y="-190869"/>
                  <a:pt x="11938019" y="105778"/>
                  <a:pt x="12211835" y="41809"/>
                </a:cubicBezTo>
                <a:cubicBezTo>
                  <a:pt x="12215598" y="1828276"/>
                  <a:pt x="12211083" y="303509"/>
                  <a:pt x="12214846" y="2089976"/>
                </a:cubicBezTo>
                <a:lnTo>
                  <a:pt x="2550" y="2089976"/>
                </a:lnTo>
                <a:cubicBezTo>
                  <a:pt x="7382" y="1073138"/>
                  <a:pt x="-3571" y="1779918"/>
                  <a:pt x="1261" y="76308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B0003707-ADCE-6D49-86A0-BB42FBCE8741}"/>
              </a:ext>
            </a:extLst>
          </p:cNvPr>
          <p:cNvSpPr txBox="1"/>
          <p:nvPr userDrawn="1"/>
        </p:nvSpPr>
        <p:spPr>
          <a:xfrm>
            <a:off x="7760152" y="278727"/>
            <a:ext cx="4078515" cy="307777"/>
          </a:xfrm>
          <a:prstGeom prst="rect">
            <a:avLst/>
          </a:prstGeom>
          <a:noFill/>
        </p:spPr>
        <p:txBody>
          <a:bodyPr wrap="square" rtlCol="0">
            <a:spAutoFit/>
          </a:bodyPr>
          <a:lstStyle/>
          <a:p>
            <a:pPr algn="r"/>
            <a:r>
              <a:rPr lang="de-DE" sz="1400" i="1" dirty="0">
                <a:solidFill>
                  <a:schemeClr val="accent2"/>
                </a:solidFill>
              </a:rPr>
              <a:t>Title </a:t>
            </a:r>
            <a:r>
              <a:rPr lang="de-DE" sz="1400" i="1" dirty="0" err="1">
                <a:solidFill>
                  <a:schemeClr val="accent2"/>
                </a:solidFill>
              </a:rPr>
              <a:t>of</a:t>
            </a:r>
            <a:r>
              <a:rPr lang="de-DE" sz="1400" i="1" dirty="0">
                <a:solidFill>
                  <a:schemeClr val="accent2"/>
                </a:solidFill>
              </a:rPr>
              <a:t> </a:t>
            </a:r>
            <a:r>
              <a:rPr lang="de-DE" sz="1400" i="1" dirty="0" err="1">
                <a:solidFill>
                  <a:schemeClr val="accent2"/>
                </a:solidFill>
              </a:rPr>
              <a:t>Presentation</a:t>
            </a:r>
            <a:endParaRPr lang="de-DE" sz="1400" i="1" dirty="0">
              <a:solidFill>
                <a:schemeClr val="accent2"/>
              </a:solidFill>
            </a:endParaRPr>
          </a:p>
        </p:txBody>
      </p:sp>
      <p:sp>
        <p:nvSpPr>
          <p:cNvPr id="10" name="Textfeld 9">
            <a:extLst>
              <a:ext uri="{FF2B5EF4-FFF2-40B4-BE49-F238E27FC236}">
                <a16:creationId xmlns:a16="http://schemas.microsoft.com/office/drawing/2014/main" id="{F287FCE1-4BB6-CB4A-92AB-D3002EE91369}"/>
              </a:ext>
            </a:extLst>
          </p:cNvPr>
          <p:cNvSpPr txBox="1"/>
          <p:nvPr userDrawn="1"/>
        </p:nvSpPr>
        <p:spPr>
          <a:xfrm>
            <a:off x="9711680" y="586504"/>
            <a:ext cx="2126987" cy="261610"/>
          </a:xfrm>
          <a:prstGeom prst="rect">
            <a:avLst/>
          </a:prstGeom>
          <a:noFill/>
        </p:spPr>
        <p:txBody>
          <a:bodyPr wrap="square">
            <a:spAutoFit/>
          </a:bodyPr>
          <a:lstStyle/>
          <a:p>
            <a:pPr algn="r"/>
            <a:r>
              <a:rPr lang="de-DE" sz="1100" dirty="0">
                <a:solidFill>
                  <a:schemeClr val="accent1"/>
                </a:solidFill>
                <a:latin typeface="+mj-lt"/>
              </a:rPr>
              <a:t>DD | MM | YYYY </a:t>
            </a:r>
            <a:endParaRPr lang="de-DE" sz="1100" dirty="0">
              <a:solidFill>
                <a:schemeClr val="accent1"/>
              </a:solidFill>
            </a:endParaRPr>
          </a:p>
        </p:txBody>
      </p:sp>
      <p:sp>
        <p:nvSpPr>
          <p:cNvPr id="8" name="Textfeld 7">
            <a:extLst>
              <a:ext uri="{FF2B5EF4-FFF2-40B4-BE49-F238E27FC236}">
                <a16:creationId xmlns:a16="http://schemas.microsoft.com/office/drawing/2014/main" id="{0E021665-0CD1-B640-9B80-664E150A70D8}"/>
              </a:ext>
            </a:extLst>
          </p:cNvPr>
          <p:cNvSpPr txBox="1"/>
          <p:nvPr userDrawn="1"/>
        </p:nvSpPr>
        <p:spPr>
          <a:xfrm>
            <a:off x="10442174" y="6451303"/>
            <a:ext cx="1478759" cy="276999"/>
          </a:xfrm>
          <a:prstGeom prst="rect">
            <a:avLst/>
          </a:prstGeom>
          <a:noFill/>
        </p:spPr>
        <p:txBody>
          <a:bodyPr wrap="square" rtlCol="0">
            <a:spAutoFit/>
          </a:bodyPr>
          <a:lstStyle/>
          <a:p>
            <a:pPr algn="r"/>
            <a:r>
              <a:rPr lang="de-DE" sz="1200" dirty="0">
                <a:solidFill>
                  <a:schemeClr val="bg1"/>
                </a:solidFill>
              </a:rPr>
              <a:t> | </a:t>
            </a:r>
            <a:fld id="{DE6159A1-206A-8C4D-B4B3-B5225D23B393}" type="slidenum">
              <a:rPr lang="de-DE" sz="1200" smtClean="0">
                <a:solidFill>
                  <a:schemeClr val="bg1"/>
                </a:solidFill>
              </a:rPr>
              <a:pPr algn="r"/>
              <a:t>‹Nº›</a:t>
            </a:fld>
            <a:r>
              <a:rPr lang="de-DE" sz="1200" dirty="0">
                <a:solidFill>
                  <a:schemeClr val="bg1"/>
                </a:solidFill>
              </a:rPr>
              <a:t> </a:t>
            </a:r>
          </a:p>
        </p:txBody>
      </p:sp>
      <p:pic>
        <p:nvPicPr>
          <p:cNvPr id="7" name="Immagine 6">
            <a:extLst>
              <a:ext uri="{FF2B5EF4-FFF2-40B4-BE49-F238E27FC236}">
                <a16:creationId xmlns:a16="http://schemas.microsoft.com/office/drawing/2014/main" id="{50B8D423-9127-49E6-95E3-87B4E68428C2}"/>
              </a:ext>
            </a:extLst>
          </p:cNvPr>
          <p:cNvPicPr>
            <a:picLocks noChangeAspect="1"/>
          </p:cNvPicPr>
          <p:nvPr userDrawn="1"/>
        </p:nvPicPr>
        <p:blipFill>
          <a:blip r:embed="rId2"/>
          <a:stretch>
            <a:fillRect/>
          </a:stretch>
        </p:blipFill>
        <p:spPr>
          <a:xfrm>
            <a:off x="324926" y="168932"/>
            <a:ext cx="1353360" cy="860513"/>
          </a:xfrm>
          <a:prstGeom prst="rect">
            <a:avLst/>
          </a:prstGeom>
        </p:spPr>
      </p:pic>
      <p:sp>
        <p:nvSpPr>
          <p:cNvPr id="9" name="Titelplatzhalter 1">
            <a:extLst>
              <a:ext uri="{FF2B5EF4-FFF2-40B4-BE49-F238E27FC236}">
                <a16:creationId xmlns:a16="http://schemas.microsoft.com/office/drawing/2014/main" id="{EDF18822-77FB-490A-930D-4A932C8D10BA}"/>
              </a:ext>
            </a:extLst>
          </p:cNvPr>
          <p:cNvSpPr>
            <a:spLocks noGrp="1"/>
          </p:cNvSpPr>
          <p:nvPr>
            <p:ph type="title" hasCustomPrompt="1"/>
          </p:nvPr>
        </p:nvSpPr>
        <p:spPr>
          <a:xfrm>
            <a:off x="2410627" y="754920"/>
            <a:ext cx="8174245" cy="316087"/>
          </a:xfrm>
          <a:prstGeom prst="rect">
            <a:avLst/>
          </a:prstGeom>
        </p:spPr>
        <p:txBody>
          <a:bodyPr vert="horz" lIns="91440" tIns="45720" rIns="91440" bIns="45720" rtlCol="0" anchor="ctr">
            <a:normAutofit/>
          </a:bodyPr>
          <a:lstStyle>
            <a:lvl1pPr>
              <a:defRPr lang="de-DE" sz="2600" b="1" kern="1200" dirty="0">
                <a:solidFill>
                  <a:schemeClr val="accent2"/>
                </a:solidFill>
                <a:latin typeface="+mn-lt"/>
                <a:ea typeface="+mn-ea"/>
                <a:cs typeface="+mn-cs"/>
              </a:defRPr>
            </a:lvl1pPr>
          </a:lstStyle>
          <a:p>
            <a:r>
              <a:rPr lang="de-DE" dirty="0"/>
              <a:t>Title</a:t>
            </a:r>
          </a:p>
        </p:txBody>
      </p:sp>
      <p:sp>
        <p:nvSpPr>
          <p:cNvPr id="13" name="Textplatzhalter 2">
            <a:extLst>
              <a:ext uri="{FF2B5EF4-FFF2-40B4-BE49-F238E27FC236}">
                <a16:creationId xmlns:a16="http://schemas.microsoft.com/office/drawing/2014/main" id="{5DB9AD11-FB71-4942-85F0-3393D656E386}"/>
              </a:ext>
            </a:extLst>
          </p:cNvPr>
          <p:cNvSpPr>
            <a:spLocks noGrp="1"/>
          </p:cNvSpPr>
          <p:nvPr>
            <p:ph type="body" idx="10" hasCustomPrompt="1"/>
          </p:nvPr>
        </p:nvSpPr>
        <p:spPr>
          <a:xfrm>
            <a:off x="2410627" y="1219634"/>
            <a:ext cx="5157787" cy="452437"/>
          </a:xfrm>
          <a:prstGeom prst="rect">
            <a:avLst/>
          </a:prstGeom>
        </p:spPr>
        <p:txBody>
          <a:bodyPr vert="horz" lIns="91440" tIns="45720" rIns="91440" bIns="45720" rtlCol="0" anchor="ctr">
            <a:noAutofit/>
          </a:bodyPr>
          <a:lstStyle>
            <a:lvl1pPr marL="0" indent="0">
              <a:buNone/>
              <a:defRPr lang="de-DE" sz="2000" b="1">
                <a:solidFill>
                  <a:schemeClr val="accent1"/>
                </a:solidFill>
                <a:latin typeface="+mj-lt"/>
              </a:defRPr>
            </a:lvl1pPr>
          </a:lstStyle>
          <a:p>
            <a:r>
              <a:rPr lang="en-GB" sz="2000" b="1" dirty="0">
                <a:solidFill>
                  <a:schemeClr val="accent1"/>
                </a:solidFill>
                <a:latin typeface="+mj-lt"/>
              </a:rPr>
              <a:t>Subtitles (if needed)</a:t>
            </a:r>
          </a:p>
        </p:txBody>
      </p:sp>
      <p:sp>
        <p:nvSpPr>
          <p:cNvPr id="14" name="Textplatzhalter 2">
            <a:extLst>
              <a:ext uri="{FF2B5EF4-FFF2-40B4-BE49-F238E27FC236}">
                <a16:creationId xmlns:a16="http://schemas.microsoft.com/office/drawing/2014/main" id="{14E5DB7F-3CBD-463C-9389-FABAA5808CFD}"/>
              </a:ext>
            </a:extLst>
          </p:cNvPr>
          <p:cNvSpPr>
            <a:spLocks noGrp="1"/>
          </p:cNvSpPr>
          <p:nvPr>
            <p:ph idx="1" hasCustomPrompt="1"/>
          </p:nvPr>
        </p:nvSpPr>
        <p:spPr>
          <a:xfrm>
            <a:off x="2410627" y="1832999"/>
            <a:ext cx="8833637" cy="3846874"/>
          </a:xfrm>
          <a:prstGeom prst="rect">
            <a:avLst/>
          </a:prstGeom>
        </p:spPr>
        <p:txBody>
          <a:bodyPr vert="horz" lIns="91440" tIns="45720" rIns="91440" bIns="45720" rtlCol="0">
            <a:normAutofit/>
          </a:bodyPr>
          <a:lstStyle>
            <a:lvl1pPr marL="0" indent="0">
              <a:buNone/>
              <a:defRPr lang="de-DE" sz="2000" kern="1200" dirty="0">
                <a:solidFill>
                  <a:schemeClr val="tx1"/>
                </a:solidFill>
                <a:latin typeface="+mj-lt"/>
                <a:ea typeface="+mn-ea"/>
                <a:cs typeface="+mn-cs"/>
              </a:defRPr>
            </a:lvl1pPr>
            <a:lvl2pPr>
              <a:buClr>
                <a:schemeClr val="accent1"/>
              </a:buClr>
              <a:defRPr lang="de-DE" sz="2000" kern="1200" dirty="0">
                <a:solidFill>
                  <a:schemeClr val="tx1"/>
                </a:solidFill>
                <a:latin typeface="+mj-lt"/>
                <a:ea typeface="+mn-ea"/>
                <a:cs typeface="+mn-cs"/>
              </a:defRPr>
            </a:lvl2pPr>
            <a:lvl3pPr marL="1257300" indent="-342900">
              <a:buClr>
                <a:schemeClr val="accent2"/>
              </a:buClr>
              <a:buFont typeface="Arial" panose="020B0604020202020204" pitchFamily="34" charset="0"/>
              <a:buChar char="•"/>
              <a:defRPr lang="de-DE" sz="2000" kern="1200" dirty="0">
                <a:solidFill>
                  <a:schemeClr val="tx1"/>
                </a:solidFill>
                <a:latin typeface="+mj-lt"/>
                <a:ea typeface="+mn-ea"/>
                <a:cs typeface="+mn-cs"/>
              </a:defRPr>
            </a:lvl3pPr>
            <a:lvl4pPr>
              <a:defRPr lang="de-DE" sz="2000" kern="1200" dirty="0">
                <a:solidFill>
                  <a:schemeClr val="tx1"/>
                </a:solidFill>
                <a:latin typeface="+mj-lt"/>
                <a:ea typeface="+mn-ea"/>
                <a:cs typeface="+mn-cs"/>
              </a:defRPr>
            </a:lvl4pPr>
            <a:lvl5pPr>
              <a:defRPr lang="de-DE" sz="2000" kern="1200" dirty="0">
                <a:solidFill>
                  <a:schemeClr val="tx1"/>
                </a:solidFill>
                <a:latin typeface="+mj-lt"/>
                <a:ea typeface="+mn-ea"/>
                <a:cs typeface="+mn-cs"/>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3992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E9B29-081D-0E4F-AB04-B94520B912D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5117847A-F9AD-5D44-8C3C-C3B40161DA69}"/>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FB9AB64-0F1C-B94B-8CD5-F9ED2FAC3E8B}"/>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2A03B58D-F8F2-4344-A3D4-C8D12E86C4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6664BF0-D75B-4E4A-B6D9-9BFAF6BF0714}"/>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342314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95ACC-ABE3-DA4E-AB33-E857678E56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11FBE33-5FE5-8A40-849A-814D94A0EC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73BF03A-ABA3-0C4B-A682-14C8C04F6FB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57E5C00E-5E3C-E347-B186-FD5D668AF6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DCA68C-372A-4B48-9B0F-9B6502D28B48}"/>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71447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8F46A-BD27-604E-B194-308D8CED6B10}"/>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ABE9C715-F052-914A-863A-8AEE3CBE298E}"/>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5F629D9-BBED-1D48-9D7A-1646B84DBA45}"/>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1DBEBEA-79A9-6945-8EEB-FCABC06AD8CB}"/>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F0035DBD-44C2-DB49-A2F0-3FE2F74442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121FD1-6C5A-3A44-8043-6AD121EAFB1A}"/>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82535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0B408-D52A-BB47-9E15-E38B662126BE}"/>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09E731BF-F4E3-4447-9098-0CE665A820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A8CB177-6774-CF46-899A-90B49F8413ED}"/>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1D4B497-66B4-684B-83A1-24B206A3F8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E5763DF-A3CF-C342-BDC9-0D46796CCFE0}"/>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36A736C-437E-E343-B9F4-D2B2A83A46BD}"/>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85B7367F-F6DE-F140-9DE0-F38E3BD6707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03A8B43-5820-F046-8387-492942E0068A}"/>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324277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94F9B-FAFF-8140-92E9-C73EAD560141}"/>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C17E7176-34FF-1641-B95E-7AA4306E6EFF}"/>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FA02F708-4FBC-0748-B5C8-14DCB5DB4CC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D0D64DB-DF75-F245-8728-4245E5FA7463}"/>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212502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D9C866-0991-654B-BFB0-2AFE1AB2C181}"/>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AAAA57C2-49B9-684E-9F04-EB0ABC0F850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9674C6-ABCE-1145-8FB7-3017DACBCA37}"/>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152137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1F524-94E1-ED47-98D8-04D6EF078E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D789E0D-7337-3C4B-92CB-88D6A5029F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EB3203-1AB3-BD47-B410-145C1210D5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D93402-7C1C-7640-92F8-04F600B901E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993B9838-6A8B-E246-A20C-93F65C18C6F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D356AC-30CB-0D42-B6B0-D11D7825BF20}"/>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48118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8557C-1CFE-9B47-B39F-27AFEE24C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6A0D3C6-8110-8A49-86A7-2F1BCA89050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14FCFCC-3FB3-9D4D-BB07-097C818DD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CB0952-27E4-AD4E-B4D1-370F2190AFAD}"/>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B2798413-AAEC-F046-8232-51346C7B2F7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AF0D6CE-606A-9A4B-B3E1-31CD99F15C62}"/>
              </a:ext>
            </a:extLst>
          </p:cNvPr>
          <p:cNvSpPr>
            <a:spLocks noGrp="1"/>
          </p:cNvSpPr>
          <p:nvPr>
            <p:ph type="sldNum" sz="quarter" idx="12"/>
          </p:nvPr>
        </p:nvSpPr>
        <p:spPr/>
        <p:txBody>
          <a:bodyPr/>
          <a:lstStyle/>
          <a:p>
            <a:fld id="{FF6D9598-1CA9-7248-8BB8-882A7D6D3FDD}" type="slidenum">
              <a:rPr lang="de-DE" smtClean="0"/>
              <a:t>‹Nº›</a:t>
            </a:fld>
            <a:endParaRPr lang="de-DE"/>
          </a:p>
        </p:txBody>
      </p:sp>
    </p:spTree>
    <p:extLst>
      <p:ext uri="{BB962C8B-B14F-4D97-AF65-F5344CB8AC3E}">
        <p14:creationId xmlns:p14="http://schemas.microsoft.com/office/powerpoint/2010/main" val="114045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3E532BD-FE2F-1A4E-9E98-A4BE4272F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FF9E0D6F-AAB3-DF41-BE9A-5E858B983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A7D4D76-7C77-8F44-9D3E-B33BDCD06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D9598-1CA9-7248-8BB8-882A7D6D3FDD}" type="slidenum">
              <a:rPr lang="de-DE" smtClean="0"/>
              <a:t>‹Nº›</a:t>
            </a:fld>
            <a:endParaRPr lang="de-DE"/>
          </a:p>
        </p:txBody>
      </p:sp>
    </p:spTree>
    <p:extLst>
      <p:ext uri="{BB962C8B-B14F-4D97-AF65-F5344CB8AC3E}">
        <p14:creationId xmlns:p14="http://schemas.microsoft.com/office/powerpoint/2010/main" val="28380530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2" r:id="rId12"/>
    <p:sldLayoutId id="2147483684" r:id="rId13"/>
    <p:sldLayoutId id="2147483690" r:id="rId14"/>
    <p:sldLayoutId id="2147483697" r:id="rId15"/>
    <p:sldLayoutId id="2147483695" r:id="rId16"/>
    <p:sldLayoutId id="2147483696"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7">
            <a:extLst>
              <a:ext uri="{FF2B5EF4-FFF2-40B4-BE49-F238E27FC236}">
                <a16:creationId xmlns:a16="http://schemas.microsoft.com/office/drawing/2014/main" id="{34542098-89F2-476C-A981-F5D5C52920A8}"/>
              </a:ext>
            </a:extLst>
          </p:cNvPr>
          <p:cNvSpPr txBox="1"/>
          <p:nvPr/>
        </p:nvSpPr>
        <p:spPr>
          <a:xfrm>
            <a:off x="9007023" y="4009698"/>
            <a:ext cx="1998208" cy="369332"/>
          </a:xfrm>
          <a:prstGeom prst="rect">
            <a:avLst/>
          </a:prstGeom>
          <a:noFill/>
        </p:spPr>
        <p:txBody>
          <a:bodyPr wrap="square" rtlCol="0">
            <a:spAutoFit/>
          </a:bodyPr>
          <a:lstStyle/>
          <a:p>
            <a:pPr algn="r"/>
            <a:r>
              <a:rPr lang="de-DE" i="1" dirty="0">
                <a:solidFill>
                  <a:schemeClr val="accent2"/>
                </a:solidFill>
              </a:rPr>
              <a:t>Tecnalia R&amp;I</a:t>
            </a:r>
          </a:p>
        </p:txBody>
      </p:sp>
      <p:sp>
        <p:nvSpPr>
          <p:cNvPr id="3" name="Textfeld 8">
            <a:extLst>
              <a:ext uri="{FF2B5EF4-FFF2-40B4-BE49-F238E27FC236}">
                <a16:creationId xmlns:a16="http://schemas.microsoft.com/office/drawing/2014/main" id="{A98D9062-7B23-4329-A6FE-511F5DB29861}"/>
              </a:ext>
            </a:extLst>
          </p:cNvPr>
          <p:cNvSpPr txBox="1"/>
          <p:nvPr/>
        </p:nvSpPr>
        <p:spPr>
          <a:xfrm>
            <a:off x="5899059" y="2905779"/>
            <a:ext cx="5106172" cy="954107"/>
          </a:xfrm>
          <a:prstGeom prst="rect">
            <a:avLst/>
          </a:prstGeom>
          <a:noFill/>
        </p:spPr>
        <p:txBody>
          <a:bodyPr wrap="square" rtlCol="0">
            <a:spAutoFit/>
          </a:bodyPr>
          <a:lstStyle/>
          <a:p>
            <a:pPr algn="r"/>
            <a:r>
              <a:rPr lang="it-IT" sz="2800" dirty="0">
                <a:solidFill>
                  <a:schemeClr val="accent1"/>
                </a:solidFill>
              </a:rPr>
              <a:t>ZHENIT E-learning programme #3 - Webinar</a:t>
            </a:r>
            <a:endParaRPr lang="de-DE" sz="2800" dirty="0">
              <a:solidFill>
                <a:schemeClr val="accent1"/>
              </a:solidFill>
            </a:endParaRPr>
          </a:p>
        </p:txBody>
      </p:sp>
      <p:sp>
        <p:nvSpPr>
          <p:cNvPr id="6" name="Textfeld 11">
            <a:extLst>
              <a:ext uri="{FF2B5EF4-FFF2-40B4-BE49-F238E27FC236}">
                <a16:creationId xmlns:a16="http://schemas.microsoft.com/office/drawing/2014/main" id="{F1527304-26AC-4655-B6C4-3622F94CFDEE}"/>
              </a:ext>
            </a:extLst>
          </p:cNvPr>
          <p:cNvSpPr txBox="1"/>
          <p:nvPr/>
        </p:nvSpPr>
        <p:spPr>
          <a:xfrm>
            <a:off x="9007023" y="4373109"/>
            <a:ext cx="1998208" cy="369332"/>
          </a:xfrm>
          <a:prstGeom prst="rect">
            <a:avLst/>
          </a:prstGeom>
          <a:noFill/>
        </p:spPr>
        <p:txBody>
          <a:bodyPr wrap="square" rtlCol="0">
            <a:spAutoFit/>
          </a:bodyPr>
          <a:lstStyle/>
          <a:p>
            <a:pPr algn="r"/>
            <a:r>
              <a:rPr lang="de-DE" i="1" dirty="0">
                <a:solidFill>
                  <a:schemeClr val="accent2"/>
                </a:solidFill>
              </a:rPr>
              <a:t>Joseba Urkiri</a:t>
            </a:r>
          </a:p>
        </p:txBody>
      </p:sp>
    </p:spTree>
    <p:extLst>
      <p:ext uri="{BB962C8B-B14F-4D97-AF65-F5344CB8AC3E}">
        <p14:creationId xmlns:p14="http://schemas.microsoft.com/office/powerpoint/2010/main" val="110228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178531-3281-C96C-8306-8694FF607308}"/>
              </a:ext>
            </a:extLst>
          </p:cNvPr>
          <p:cNvPicPr>
            <a:picLocks noChangeAspect="1"/>
          </p:cNvPicPr>
          <p:nvPr/>
        </p:nvPicPr>
        <p:blipFill>
          <a:blip r:embed="rId2"/>
          <a:stretch>
            <a:fillRect/>
          </a:stretch>
        </p:blipFill>
        <p:spPr>
          <a:xfrm>
            <a:off x="1538358" y="1113027"/>
            <a:ext cx="5640905" cy="5525897"/>
          </a:xfrm>
          <a:prstGeom prst="rect">
            <a:avLst/>
          </a:prstGeom>
        </p:spPr>
      </p:pic>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P&amp;ID</a:t>
            </a:r>
          </a:p>
        </p:txBody>
      </p:sp>
      <p:pic>
        <p:nvPicPr>
          <p:cNvPr id="4098" name="Picture 2">
            <a:extLst>
              <a:ext uri="{FF2B5EF4-FFF2-40B4-BE49-F238E27FC236}">
                <a16:creationId xmlns:a16="http://schemas.microsoft.com/office/drawing/2014/main" id="{97E20917-4496-1E35-EBED-0CBB1D64B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776" y="1224471"/>
            <a:ext cx="3964896" cy="528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74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Facilities for testing</a:t>
            </a:r>
          </a:p>
        </p:txBody>
      </p:sp>
      <p:graphicFrame>
        <p:nvGraphicFramePr>
          <p:cNvPr id="9" name="Tabla 8">
            <a:extLst>
              <a:ext uri="{FF2B5EF4-FFF2-40B4-BE49-F238E27FC236}">
                <a16:creationId xmlns:a16="http://schemas.microsoft.com/office/drawing/2014/main" id="{CB39F8B1-03B3-E7EA-BE7F-7F46F96FC4B0}"/>
              </a:ext>
            </a:extLst>
          </p:cNvPr>
          <p:cNvGraphicFramePr>
            <a:graphicFrameLocks noGrp="1"/>
          </p:cNvGraphicFramePr>
          <p:nvPr>
            <p:extLst>
              <p:ext uri="{D42A27DB-BD31-4B8C-83A1-F6EECF244321}">
                <p14:modId xmlns:p14="http://schemas.microsoft.com/office/powerpoint/2010/main" val="2525232117"/>
              </p:ext>
            </p:extLst>
          </p:nvPr>
        </p:nvGraphicFramePr>
        <p:xfrm>
          <a:off x="793328" y="3648254"/>
          <a:ext cx="5159268" cy="2248281"/>
        </p:xfrm>
        <a:graphic>
          <a:graphicData uri="http://schemas.openxmlformats.org/drawingml/2006/table">
            <a:tbl>
              <a:tblPr firstRow="1" firstCol="1" bandRow="1">
                <a:tableStyleId>{5C22544A-7EE6-4342-B048-85BDC9FD1C3A}</a:tableStyleId>
              </a:tblPr>
              <a:tblGrid>
                <a:gridCol w="1464396">
                  <a:extLst>
                    <a:ext uri="{9D8B030D-6E8A-4147-A177-3AD203B41FA5}">
                      <a16:colId xmlns:a16="http://schemas.microsoft.com/office/drawing/2014/main" val="3537301397"/>
                    </a:ext>
                  </a:extLst>
                </a:gridCol>
                <a:gridCol w="646846">
                  <a:extLst>
                    <a:ext uri="{9D8B030D-6E8A-4147-A177-3AD203B41FA5}">
                      <a16:colId xmlns:a16="http://schemas.microsoft.com/office/drawing/2014/main" val="4235499539"/>
                    </a:ext>
                  </a:extLst>
                </a:gridCol>
                <a:gridCol w="3048026">
                  <a:extLst>
                    <a:ext uri="{9D8B030D-6E8A-4147-A177-3AD203B41FA5}">
                      <a16:colId xmlns:a16="http://schemas.microsoft.com/office/drawing/2014/main" val="1217047618"/>
                    </a:ext>
                  </a:extLst>
                </a:gridCol>
              </a:tblGrid>
              <a:tr h="0">
                <a:tc>
                  <a:txBody>
                    <a:bodyPr/>
                    <a:lstStyle/>
                    <a:p>
                      <a:pPr marL="36195" algn="ctr">
                        <a:lnSpc>
                          <a:spcPct val="140000"/>
                        </a:lnSpc>
                        <a:spcAft>
                          <a:spcPts val="600"/>
                        </a:spcAft>
                      </a:pPr>
                      <a:r>
                        <a:rPr lang="it-IT" sz="1050">
                          <a:effectLst/>
                        </a:rPr>
                        <a:t>Component</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a:effectLst/>
                        </a:rPr>
                        <a:t>Number</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it-IT" sz="1050" dirty="0">
                          <a:effectLst/>
                        </a:rPr>
                        <a:t>Comments</a:t>
                      </a:r>
                      <a:endParaRPr lang="es-E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1353318036"/>
                  </a:ext>
                </a:extLst>
              </a:tr>
              <a:tr h="0">
                <a:tc>
                  <a:txBody>
                    <a:bodyPr/>
                    <a:lstStyle/>
                    <a:p>
                      <a:pPr marL="36195" algn="ctr">
                        <a:lnSpc>
                          <a:spcPct val="140000"/>
                        </a:lnSpc>
                        <a:spcAft>
                          <a:spcPts val="600"/>
                        </a:spcAft>
                      </a:pPr>
                      <a:r>
                        <a:rPr lang="it-IT" sz="1050">
                          <a:effectLst/>
                        </a:rPr>
                        <a:t>Flexible hose</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a:effectLst/>
                        </a:rPr>
                        <a:t>8</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en-US" sz="1050">
                          <a:effectLst/>
                        </a:rPr>
                        <a:t>Flexible hoses of DN40 and 4m of length</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4193632726"/>
                  </a:ext>
                </a:extLst>
              </a:tr>
              <a:tr h="0">
                <a:tc>
                  <a:txBody>
                    <a:bodyPr/>
                    <a:lstStyle/>
                    <a:p>
                      <a:pPr marL="36195" algn="ctr">
                        <a:lnSpc>
                          <a:spcPct val="140000"/>
                        </a:lnSpc>
                        <a:spcAft>
                          <a:spcPts val="600"/>
                        </a:spcAft>
                      </a:pPr>
                      <a:r>
                        <a:rPr lang="it-IT" sz="1050">
                          <a:effectLst/>
                        </a:rPr>
                        <a:t>Two-way valve</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a:effectLst/>
                        </a:rPr>
                        <a:t>8</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it-IT" sz="1050">
                          <a:effectLst/>
                        </a:rPr>
                        <a:t>Manual two-way valves</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2347363136"/>
                  </a:ext>
                </a:extLst>
              </a:tr>
              <a:tr h="0">
                <a:tc>
                  <a:txBody>
                    <a:bodyPr/>
                    <a:lstStyle/>
                    <a:p>
                      <a:pPr marL="36195" algn="ctr">
                        <a:lnSpc>
                          <a:spcPct val="140000"/>
                        </a:lnSpc>
                        <a:spcAft>
                          <a:spcPts val="600"/>
                        </a:spcAft>
                      </a:pPr>
                      <a:r>
                        <a:rPr lang="it-IT" sz="1050">
                          <a:effectLst/>
                        </a:rPr>
                        <a:t>Water pump</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a:effectLst/>
                        </a:rPr>
                        <a:t>4</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en-US" sz="1050">
                          <a:effectLst/>
                        </a:rPr>
                        <a:t>Circulation pump with variator (4,31 m3/h, 1,6MPa) , with electrical supply and control</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240056297"/>
                  </a:ext>
                </a:extLst>
              </a:tr>
              <a:tr h="0">
                <a:tc>
                  <a:txBody>
                    <a:bodyPr/>
                    <a:lstStyle/>
                    <a:p>
                      <a:pPr marL="36195" algn="ctr">
                        <a:lnSpc>
                          <a:spcPct val="140000"/>
                        </a:lnSpc>
                        <a:spcAft>
                          <a:spcPts val="600"/>
                        </a:spcAft>
                      </a:pPr>
                      <a:r>
                        <a:rPr lang="it-IT" sz="1050">
                          <a:effectLst/>
                        </a:rPr>
                        <a:t>Temperature transducer</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8</a:t>
                      </a:r>
                      <a:endParaRPr lang="es-E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it-IT" sz="1050">
                          <a:effectLst/>
                        </a:rPr>
                        <a:t>PT100</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3060507393"/>
                  </a:ext>
                </a:extLst>
              </a:tr>
              <a:tr h="0">
                <a:tc>
                  <a:txBody>
                    <a:bodyPr/>
                    <a:lstStyle/>
                    <a:p>
                      <a:pPr marL="36195" algn="ctr">
                        <a:lnSpc>
                          <a:spcPct val="140000"/>
                        </a:lnSpc>
                        <a:spcAft>
                          <a:spcPts val="600"/>
                        </a:spcAft>
                      </a:pPr>
                      <a:r>
                        <a:rPr lang="it-IT" sz="1050">
                          <a:effectLst/>
                        </a:rPr>
                        <a:t>Flow meter</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Aft>
                          <a:spcPts val="600"/>
                        </a:spcAft>
                      </a:pPr>
                      <a:r>
                        <a:rPr lang="it-IT"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4</a:t>
                      </a:r>
                      <a:endParaRPr lang="es-E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it-IT" sz="1050">
                          <a:effectLst/>
                        </a:rPr>
                        <a:t>Electromagnetic flow sensor DN40</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2044547132"/>
                  </a:ext>
                </a:extLst>
              </a:tr>
              <a:tr h="0">
                <a:tc>
                  <a:txBody>
                    <a:bodyPr/>
                    <a:lstStyle/>
                    <a:p>
                      <a:pPr marL="36195" algn="ctr">
                        <a:lnSpc>
                          <a:spcPct val="140000"/>
                        </a:lnSpc>
                        <a:spcBef>
                          <a:spcPts val="100"/>
                        </a:spcBef>
                        <a:spcAft>
                          <a:spcPts val="600"/>
                        </a:spcAft>
                      </a:pPr>
                      <a:r>
                        <a:rPr lang="it-IT" sz="1050">
                          <a:effectLst/>
                        </a:rPr>
                        <a:t>Energy meter</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ctr">
                        <a:lnSpc>
                          <a:spcPct val="140000"/>
                        </a:lnSpc>
                        <a:spcBef>
                          <a:spcPts val="100"/>
                        </a:spcBef>
                        <a:spcAft>
                          <a:spcPts val="600"/>
                        </a:spcAft>
                      </a:pPr>
                      <a:r>
                        <a:rPr lang="it-IT" sz="1050">
                          <a:effectLst/>
                        </a:rPr>
                        <a:t>2</a:t>
                      </a:r>
                      <a:endParaRPr lang="es-ES" sz="140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tc>
                  <a:txBody>
                    <a:bodyPr/>
                    <a:lstStyle/>
                    <a:p>
                      <a:pPr marL="36195" algn="just">
                        <a:lnSpc>
                          <a:spcPct val="140000"/>
                        </a:lnSpc>
                        <a:spcBef>
                          <a:spcPts val="100"/>
                        </a:spcBef>
                        <a:spcAft>
                          <a:spcPts val="600"/>
                        </a:spcAft>
                      </a:pPr>
                      <a:r>
                        <a:rPr lang="en-US" sz="1050" dirty="0">
                          <a:effectLst/>
                        </a:rPr>
                        <a:t>For electrical consumption analysis of AM and IEE</a:t>
                      </a:r>
                      <a:endParaRPr lang="es-ES" sz="14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36195" marB="17780"/>
                </a:tc>
                <a:extLst>
                  <a:ext uri="{0D108BD9-81ED-4DB2-BD59-A6C34878D82A}">
                    <a16:rowId xmlns:a16="http://schemas.microsoft.com/office/drawing/2014/main" val="3856755985"/>
                  </a:ext>
                </a:extLst>
              </a:tr>
            </a:tbl>
          </a:graphicData>
        </a:graphic>
      </p:graphicFrame>
      <p:sp>
        <p:nvSpPr>
          <p:cNvPr id="10" name="CuadroTexto 9">
            <a:extLst>
              <a:ext uri="{FF2B5EF4-FFF2-40B4-BE49-F238E27FC236}">
                <a16:creationId xmlns:a16="http://schemas.microsoft.com/office/drawing/2014/main" id="{7DAF7BE4-CF48-8D40-8660-F197DFA2E373}"/>
              </a:ext>
            </a:extLst>
          </p:cNvPr>
          <p:cNvSpPr txBox="1"/>
          <p:nvPr/>
        </p:nvSpPr>
        <p:spPr>
          <a:xfrm>
            <a:off x="793328" y="2255987"/>
            <a:ext cx="515926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Thermal generation of the Azpeitia laboratory: </a:t>
            </a:r>
            <a:r>
              <a:rPr lang="en-US" sz="2000" b="1" dirty="0">
                <a:latin typeface="+mj-lt"/>
              </a:rPr>
              <a:t>300 </a:t>
            </a:r>
            <a:r>
              <a:rPr lang="en-US" sz="2000" b="1" dirty="0" err="1">
                <a:latin typeface="+mj-lt"/>
              </a:rPr>
              <a:t>kWth</a:t>
            </a:r>
            <a:r>
              <a:rPr lang="en-US" sz="2000" dirty="0">
                <a:latin typeface="+mj-lt"/>
              </a:rPr>
              <a:t> (-10 to 150 °C)</a:t>
            </a:r>
            <a:endParaRPr lang="es-ES" sz="2000" dirty="0">
              <a:latin typeface="+mj-lt"/>
            </a:endParaRPr>
          </a:p>
        </p:txBody>
      </p:sp>
      <p:pic>
        <p:nvPicPr>
          <p:cNvPr id="1026" name="Picture 2" descr="Imagen 82, Imagen">
            <a:extLst>
              <a:ext uri="{FF2B5EF4-FFF2-40B4-BE49-F238E27FC236}">
                <a16:creationId xmlns:a16="http://schemas.microsoft.com/office/drawing/2014/main" id="{5C43E5BF-8866-DD99-9C7B-358073BC7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256" y="1621956"/>
            <a:ext cx="3843642" cy="48254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021F658-EC6C-BB8F-F285-F900311C5B72}"/>
              </a:ext>
            </a:extLst>
          </p:cNvPr>
          <p:cNvPicPr>
            <a:picLocks noChangeAspect="1"/>
          </p:cNvPicPr>
          <p:nvPr/>
        </p:nvPicPr>
        <p:blipFill rotWithShape="1">
          <a:blip r:embed="rId3"/>
          <a:srcRect b="19029"/>
          <a:stretch/>
        </p:blipFill>
        <p:spPr bwMode="auto">
          <a:xfrm>
            <a:off x="6239405" y="2255987"/>
            <a:ext cx="5630316" cy="3413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720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Testing matrix</a:t>
            </a:r>
          </a:p>
        </p:txBody>
      </p:sp>
      <p:graphicFrame>
        <p:nvGraphicFramePr>
          <p:cNvPr id="6" name="Tabla 5">
            <a:extLst>
              <a:ext uri="{FF2B5EF4-FFF2-40B4-BE49-F238E27FC236}">
                <a16:creationId xmlns:a16="http://schemas.microsoft.com/office/drawing/2014/main" id="{3ECEF368-E600-6712-6E0D-065DD7668555}"/>
              </a:ext>
            </a:extLst>
          </p:cNvPr>
          <p:cNvGraphicFramePr>
            <a:graphicFrameLocks noGrp="1"/>
          </p:cNvGraphicFramePr>
          <p:nvPr>
            <p:extLst>
              <p:ext uri="{D42A27DB-BD31-4B8C-83A1-F6EECF244321}">
                <p14:modId xmlns:p14="http://schemas.microsoft.com/office/powerpoint/2010/main" val="3441240542"/>
              </p:ext>
            </p:extLst>
          </p:nvPr>
        </p:nvGraphicFramePr>
        <p:xfrm>
          <a:off x="2809876" y="1990725"/>
          <a:ext cx="6286501" cy="3990969"/>
        </p:xfrm>
        <a:graphic>
          <a:graphicData uri="http://schemas.openxmlformats.org/drawingml/2006/table">
            <a:tbl>
              <a:tblPr>
                <a:tableStyleId>{5C22544A-7EE6-4342-B048-85BDC9FD1C3A}</a:tableStyleId>
              </a:tblPr>
              <a:tblGrid>
                <a:gridCol w="1120625">
                  <a:extLst>
                    <a:ext uri="{9D8B030D-6E8A-4147-A177-3AD203B41FA5}">
                      <a16:colId xmlns:a16="http://schemas.microsoft.com/office/drawing/2014/main" val="1938988565"/>
                    </a:ext>
                  </a:extLst>
                </a:gridCol>
                <a:gridCol w="1376878">
                  <a:extLst>
                    <a:ext uri="{9D8B030D-6E8A-4147-A177-3AD203B41FA5}">
                      <a16:colId xmlns:a16="http://schemas.microsoft.com/office/drawing/2014/main" val="3102947453"/>
                    </a:ext>
                  </a:extLst>
                </a:gridCol>
                <a:gridCol w="1185972">
                  <a:extLst>
                    <a:ext uri="{9D8B030D-6E8A-4147-A177-3AD203B41FA5}">
                      <a16:colId xmlns:a16="http://schemas.microsoft.com/office/drawing/2014/main" val="2072310240"/>
                    </a:ext>
                  </a:extLst>
                </a:gridCol>
                <a:gridCol w="1410450">
                  <a:extLst>
                    <a:ext uri="{9D8B030D-6E8A-4147-A177-3AD203B41FA5}">
                      <a16:colId xmlns:a16="http://schemas.microsoft.com/office/drawing/2014/main" val="3712854068"/>
                    </a:ext>
                  </a:extLst>
                </a:gridCol>
                <a:gridCol w="1192576">
                  <a:extLst>
                    <a:ext uri="{9D8B030D-6E8A-4147-A177-3AD203B41FA5}">
                      <a16:colId xmlns:a16="http://schemas.microsoft.com/office/drawing/2014/main" val="3058552287"/>
                    </a:ext>
                  </a:extLst>
                </a:gridCol>
              </a:tblGrid>
              <a:tr h="210051">
                <a:tc>
                  <a:txBody>
                    <a:bodyPr/>
                    <a:lstStyle/>
                    <a:p>
                      <a:pPr algn="ctr" fontAlgn="b"/>
                      <a:r>
                        <a:rPr lang="es-ES" sz="1100" b="1" u="none" strike="noStrike" dirty="0">
                          <a:solidFill>
                            <a:schemeClr val="bg1"/>
                          </a:solidFill>
                          <a:effectLst/>
                        </a:rPr>
                        <a:t>Test </a:t>
                      </a:r>
                      <a:r>
                        <a:rPr lang="es-ES" sz="1100" b="1" u="none" strike="noStrike" dirty="0" err="1">
                          <a:solidFill>
                            <a:schemeClr val="bg1"/>
                          </a:solidFill>
                          <a:effectLst/>
                        </a:rPr>
                        <a:t>Condition</a:t>
                      </a:r>
                      <a:endParaRPr lang="es-ES"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s-ES" sz="1100" b="1" u="none" strike="noStrike" dirty="0" err="1">
                          <a:solidFill>
                            <a:schemeClr val="bg1"/>
                          </a:solidFill>
                          <a:effectLst/>
                        </a:rPr>
                        <a:t>T_cond_water_in</a:t>
                      </a:r>
                      <a:endParaRPr lang="es-ES"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s-ES" sz="1100" b="1" u="none" strike="noStrike" dirty="0" err="1">
                          <a:solidFill>
                            <a:schemeClr val="bg1"/>
                          </a:solidFill>
                          <a:effectLst/>
                        </a:rPr>
                        <a:t>T_evap_water_in</a:t>
                      </a:r>
                      <a:endParaRPr lang="es-ES"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s-ES" sz="1100" b="1" u="none" strike="noStrike" dirty="0" err="1">
                          <a:solidFill>
                            <a:schemeClr val="bg1"/>
                          </a:solidFill>
                          <a:effectLst/>
                        </a:rPr>
                        <a:t>PowerPack_Power</a:t>
                      </a:r>
                      <a:endParaRPr lang="es-ES"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s-ES" sz="1100" b="1" u="none" strike="noStrike" dirty="0" err="1">
                          <a:solidFill>
                            <a:schemeClr val="bg1"/>
                          </a:solidFill>
                          <a:effectLst/>
                        </a:rPr>
                        <a:t>Throttling</a:t>
                      </a:r>
                      <a:r>
                        <a:rPr lang="es-ES" sz="1100" b="1" u="none" strike="noStrike" dirty="0">
                          <a:solidFill>
                            <a:schemeClr val="bg1"/>
                          </a:solidFill>
                          <a:effectLst/>
                        </a:rPr>
                        <a:t> </a:t>
                      </a:r>
                      <a:r>
                        <a:rPr lang="es-ES" sz="1100" b="1" u="none" strike="noStrike" dirty="0" err="1">
                          <a:solidFill>
                            <a:schemeClr val="bg1"/>
                          </a:solidFill>
                          <a:effectLst/>
                        </a:rPr>
                        <a:t>valve</a:t>
                      </a:r>
                      <a:endParaRPr lang="es-ES" sz="11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631658933"/>
                  </a:ext>
                </a:extLst>
              </a:tr>
              <a:tr h="210051">
                <a:tc rowSpan="3">
                  <a:txBody>
                    <a:bodyPr/>
                    <a:lstStyle/>
                    <a:p>
                      <a:pPr algn="ctr" fontAlgn="ctr"/>
                      <a:r>
                        <a:rPr lang="es-ES" sz="1100" b="1" u="none" strike="noStrike" dirty="0">
                          <a:solidFill>
                            <a:schemeClr val="bg1"/>
                          </a:solidFill>
                          <a:effectLst/>
                        </a:rPr>
                        <a:t>W20W80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20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80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dirty="0">
                          <a:effectLst/>
                        </a:rPr>
                        <a:t>Min</a:t>
                      </a:r>
                      <a:endParaRPr lang="es-E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56508133"/>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950859"/>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Max</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8649155"/>
                  </a:ext>
                </a:extLst>
              </a:tr>
              <a:tr h="210051">
                <a:tc rowSpan="3">
                  <a:txBody>
                    <a:bodyPr/>
                    <a:lstStyle/>
                    <a:p>
                      <a:pPr algn="ctr" fontAlgn="ctr"/>
                      <a:r>
                        <a:rPr lang="es-ES" sz="1100" b="1" u="none" strike="noStrike" dirty="0">
                          <a:solidFill>
                            <a:schemeClr val="bg1"/>
                          </a:solidFill>
                          <a:effectLst/>
                        </a:rPr>
                        <a:t>W20W90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20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90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Min</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91099349"/>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6193848"/>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Max</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51886251"/>
                  </a:ext>
                </a:extLst>
              </a:tr>
              <a:tr h="210051">
                <a:tc rowSpan="3">
                  <a:txBody>
                    <a:bodyPr/>
                    <a:lstStyle/>
                    <a:p>
                      <a:pPr algn="ctr" fontAlgn="ctr"/>
                      <a:r>
                        <a:rPr lang="es-ES" sz="1100" b="1" u="none" strike="noStrike" dirty="0">
                          <a:solidFill>
                            <a:schemeClr val="bg1"/>
                          </a:solidFill>
                          <a:effectLst/>
                        </a:rPr>
                        <a:t>W30W80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30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80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Min</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9661258"/>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71560245"/>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Max</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51639078"/>
                  </a:ext>
                </a:extLst>
              </a:tr>
              <a:tr h="210051">
                <a:tc rowSpan="3">
                  <a:txBody>
                    <a:bodyPr/>
                    <a:lstStyle/>
                    <a:p>
                      <a:pPr algn="ctr" fontAlgn="ctr"/>
                      <a:r>
                        <a:rPr lang="es-ES" sz="1100" b="1" u="none" strike="noStrike" dirty="0">
                          <a:solidFill>
                            <a:schemeClr val="bg1"/>
                          </a:solidFill>
                          <a:effectLst/>
                        </a:rPr>
                        <a:t>W30W90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30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90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Min</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35931614"/>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16860369"/>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Max</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8902450"/>
                  </a:ext>
                </a:extLst>
              </a:tr>
              <a:tr h="210051">
                <a:tc rowSpan="3">
                  <a:txBody>
                    <a:bodyPr/>
                    <a:lstStyle/>
                    <a:p>
                      <a:pPr algn="ctr" fontAlgn="ctr"/>
                      <a:r>
                        <a:rPr lang="es-ES" sz="1100" b="1" u="none" strike="noStrike" dirty="0">
                          <a:solidFill>
                            <a:schemeClr val="bg1"/>
                          </a:solidFill>
                          <a:effectLst/>
                        </a:rPr>
                        <a:t>W40W80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40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80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Min</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02228742"/>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16728924"/>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Max</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05258675"/>
                  </a:ext>
                </a:extLst>
              </a:tr>
              <a:tr h="210051">
                <a:tc rowSpan="3">
                  <a:txBody>
                    <a:bodyPr/>
                    <a:lstStyle/>
                    <a:p>
                      <a:pPr algn="ctr" fontAlgn="ctr"/>
                      <a:r>
                        <a:rPr lang="es-ES" sz="1100" b="1" u="none" strike="noStrike" dirty="0">
                          <a:solidFill>
                            <a:schemeClr val="bg1"/>
                          </a:solidFill>
                          <a:effectLst/>
                        </a:rPr>
                        <a:t>W40W90</a:t>
                      </a:r>
                      <a:endParaRPr lang="es-ES" sz="11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rowSpan="3">
                  <a:txBody>
                    <a:bodyPr/>
                    <a:lstStyle/>
                    <a:p>
                      <a:pPr algn="ctr" fontAlgn="ctr"/>
                      <a:r>
                        <a:rPr lang="es-ES" sz="1100" u="none" strike="noStrike">
                          <a:effectLst/>
                        </a:rPr>
                        <a:t>40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90 °C</a:t>
                      </a:r>
                      <a:endParaRPr lang="es-ES" sz="11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r>
                        <a:rPr lang="es-ES" sz="1100" u="none" strike="noStrike">
                          <a:effectLst/>
                        </a:rPr>
                        <a:t>30%</a:t>
                      </a:r>
                      <a:endParaRPr lang="es-E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1100" u="none" strike="noStrike">
                          <a:effectLst/>
                        </a:rPr>
                        <a:t>Min</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89424274"/>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41019436"/>
                  </a:ext>
                </a:extLst>
              </a:tr>
              <a:tr h="21005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u="none" strike="noStrike" dirty="0">
                          <a:effectLst/>
                        </a:rPr>
                        <a:t>Max</a:t>
                      </a:r>
                      <a:endParaRPr lang="es-E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4558435"/>
                  </a:ext>
                </a:extLst>
              </a:tr>
            </a:tbl>
          </a:graphicData>
        </a:graphic>
      </p:graphicFrame>
    </p:spTree>
    <p:extLst>
      <p:ext uri="{BB962C8B-B14F-4D97-AF65-F5344CB8AC3E}">
        <p14:creationId xmlns:p14="http://schemas.microsoft.com/office/powerpoint/2010/main" val="305453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Test results</a:t>
            </a:r>
          </a:p>
        </p:txBody>
      </p:sp>
      <p:pic>
        <p:nvPicPr>
          <p:cNvPr id="6" name="Imagen 5">
            <a:extLst>
              <a:ext uri="{FF2B5EF4-FFF2-40B4-BE49-F238E27FC236}">
                <a16:creationId xmlns:a16="http://schemas.microsoft.com/office/drawing/2014/main" id="{97F4517B-E33E-D2DB-A48C-6647CBD14B69}"/>
              </a:ext>
            </a:extLst>
          </p:cNvPr>
          <p:cNvPicPr>
            <a:picLocks noChangeAspect="1"/>
          </p:cNvPicPr>
          <p:nvPr/>
        </p:nvPicPr>
        <p:blipFill>
          <a:blip r:embed="rId2"/>
          <a:srcRect t="894" r="218"/>
          <a:stretch/>
        </p:blipFill>
        <p:spPr>
          <a:xfrm>
            <a:off x="819031" y="1833563"/>
            <a:ext cx="10789563" cy="4483262"/>
          </a:xfrm>
          <a:prstGeom prst="rect">
            <a:avLst/>
          </a:prstGeom>
          <a:ln>
            <a:solidFill>
              <a:schemeClr val="tx1"/>
            </a:solidFill>
          </a:ln>
        </p:spPr>
      </p:pic>
    </p:spTree>
    <p:extLst>
      <p:ext uri="{BB962C8B-B14F-4D97-AF65-F5344CB8AC3E}">
        <p14:creationId xmlns:p14="http://schemas.microsoft.com/office/powerpoint/2010/main" val="383976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Conclusions and next steps</a:t>
            </a:r>
          </a:p>
        </p:txBody>
      </p:sp>
      <p:sp>
        <p:nvSpPr>
          <p:cNvPr id="2" name="CuadroTexto 1">
            <a:extLst>
              <a:ext uri="{FF2B5EF4-FFF2-40B4-BE49-F238E27FC236}">
                <a16:creationId xmlns:a16="http://schemas.microsoft.com/office/drawing/2014/main" id="{BBB81ECC-524C-996D-C6E2-2553D03FE233}"/>
              </a:ext>
            </a:extLst>
          </p:cNvPr>
          <p:cNvSpPr txBox="1"/>
          <p:nvPr/>
        </p:nvSpPr>
        <p:spPr>
          <a:xfrm>
            <a:off x="1060027" y="1902044"/>
            <a:ext cx="9579397" cy="4939814"/>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b="1" dirty="0">
                <a:solidFill>
                  <a:srgbClr val="374151"/>
                </a:solidFill>
                <a:latin typeface="+mj-lt"/>
              </a:rPr>
              <a:t>Hy</a:t>
            </a:r>
            <a:r>
              <a:rPr lang="en-US" b="1" dirty="0">
                <a:latin typeface="+mj-lt"/>
              </a:rPr>
              <a:t>draulic accumulator</a:t>
            </a:r>
            <a:r>
              <a:rPr lang="en-US" dirty="0">
                <a:latin typeface="+mj-lt"/>
              </a:rPr>
              <a:t> has a positive impact </a:t>
            </a:r>
            <a:r>
              <a:rPr lang="en-US" b="1" dirty="0">
                <a:latin typeface="+mj-lt"/>
              </a:rPr>
              <a:t>on flow stability</a:t>
            </a:r>
            <a:r>
              <a:rPr lang="en-US" dirty="0">
                <a:latin typeface="+mj-lt"/>
              </a:rPr>
              <a:t>, ensuring a more consistent performance. Be careful with the nitrogen charging pressure.</a:t>
            </a:r>
          </a:p>
          <a:p>
            <a:pPr marL="457200" indent="-457200" algn="l">
              <a:lnSpc>
                <a:spcPct val="150000"/>
              </a:lnSpc>
              <a:buFont typeface="Arial" panose="020B0604020202020204" pitchFamily="34" charset="0"/>
              <a:buChar char="•"/>
            </a:pPr>
            <a:r>
              <a:rPr lang="en-US" b="1" dirty="0">
                <a:latin typeface="+mj-lt"/>
              </a:rPr>
              <a:t>Greater temperature difference </a:t>
            </a:r>
            <a:r>
              <a:rPr lang="en-US" dirty="0">
                <a:latin typeface="+mj-lt"/>
              </a:rPr>
              <a:t>between heat sources results in </a:t>
            </a:r>
            <a:r>
              <a:rPr lang="en-US" b="1" dirty="0">
                <a:latin typeface="+mj-lt"/>
              </a:rPr>
              <a:t>increased power </a:t>
            </a:r>
            <a:r>
              <a:rPr lang="en-US" dirty="0">
                <a:latin typeface="+mj-lt"/>
              </a:rPr>
              <a:t>output and </a:t>
            </a:r>
            <a:r>
              <a:rPr lang="en-US" b="1" dirty="0">
                <a:latin typeface="+mj-lt"/>
              </a:rPr>
              <a:t>efficiency</a:t>
            </a:r>
            <a:r>
              <a:rPr lang="en-US" dirty="0">
                <a:latin typeface="+mj-lt"/>
              </a:rPr>
              <a:t>.</a:t>
            </a:r>
          </a:p>
          <a:p>
            <a:pPr marL="457200" indent="-457200" algn="l">
              <a:lnSpc>
                <a:spcPct val="150000"/>
              </a:lnSpc>
              <a:buFont typeface="Arial" panose="020B0604020202020204" pitchFamily="34" charset="0"/>
              <a:buChar char="•"/>
            </a:pPr>
            <a:r>
              <a:rPr lang="en-US" dirty="0">
                <a:latin typeface="+mj-lt"/>
              </a:rPr>
              <a:t>Increasing the </a:t>
            </a:r>
            <a:r>
              <a:rPr lang="en-US" b="1" dirty="0">
                <a:latin typeface="+mj-lt"/>
              </a:rPr>
              <a:t>throttling valve opening </a:t>
            </a:r>
            <a:r>
              <a:rPr lang="en-US" dirty="0">
                <a:latin typeface="+mj-lt"/>
              </a:rPr>
              <a:t>leads to a significant </a:t>
            </a:r>
            <a:r>
              <a:rPr lang="en-US" b="1" dirty="0">
                <a:latin typeface="+mj-lt"/>
              </a:rPr>
              <a:t>reduction in power </a:t>
            </a:r>
            <a:r>
              <a:rPr lang="en-US" dirty="0">
                <a:latin typeface="+mj-lt"/>
              </a:rPr>
              <a:t>output.</a:t>
            </a:r>
          </a:p>
          <a:p>
            <a:pPr marL="457200" indent="-457200" algn="l">
              <a:lnSpc>
                <a:spcPct val="150000"/>
              </a:lnSpc>
              <a:buFont typeface="Arial" panose="020B0604020202020204" pitchFamily="34" charset="0"/>
              <a:buChar char="•"/>
            </a:pPr>
            <a:r>
              <a:rPr lang="en-US" dirty="0">
                <a:latin typeface="+mj-lt"/>
              </a:rPr>
              <a:t>At </a:t>
            </a:r>
            <a:r>
              <a:rPr lang="en-US" b="1" dirty="0">
                <a:latin typeface="+mj-lt"/>
              </a:rPr>
              <a:t>higher suction pressures </a:t>
            </a:r>
            <a:r>
              <a:rPr lang="en-US" dirty="0">
                <a:latin typeface="+mj-lt"/>
              </a:rPr>
              <a:t>of the feed pump, the prototype starts to struggle, generating </a:t>
            </a:r>
            <a:r>
              <a:rPr lang="en-US" b="1" dirty="0">
                <a:latin typeface="+mj-lt"/>
              </a:rPr>
              <a:t>noise</a:t>
            </a:r>
            <a:r>
              <a:rPr lang="en-US" dirty="0">
                <a:latin typeface="+mj-lt"/>
              </a:rPr>
              <a:t>.</a:t>
            </a:r>
          </a:p>
          <a:p>
            <a:pPr marL="457200" indent="-457200" algn="l">
              <a:lnSpc>
                <a:spcPct val="150000"/>
              </a:lnSpc>
              <a:buFont typeface="Arial" panose="020B0604020202020204" pitchFamily="34" charset="0"/>
              <a:buChar char="•"/>
            </a:pPr>
            <a:r>
              <a:rPr lang="en-US" dirty="0">
                <a:latin typeface="+mj-lt"/>
              </a:rPr>
              <a:t>A variation in the </a:t>
            </a:r>
            <a:r>
              <a:rPr lang="en-US" b="1" dirty="0">
                <a:latin typeface="+mj-lt"/>
              </a:rPr>
              <a:t>cold source </a:t>
            </a:r>
            <a:r>
              <a:rPr lang="en-US" dirty="0">
                <a:latin typeface="+mj-lt"/>
              </a:rPr>
              <a:t>temperature causes a </a:t>
            </a:r>
            <a:r>
              <a:rPr lang="en-US" b="1" dirty="0">
                <a:latin typeface="+mj-lt"/>
              </a:rPr>
              <a:t>greater change </a:t>
            </a:r>
            <a:r>
              <a:rPr lang="en-US" dirty="0">
                <a:latin typeface="+mj-lt"/>
              </a:rPr>
              <a:t>in </a:t>
            </a:r>
            <a:r>
              <a:rPr lang="en-US" b="1" dirty="0">
                <a:latin typeface="+mj-lt"/>
              </a:rPr>
              <a:t>performance</a:t>
            </a:r>
            <a:r>
              <a:rPr lang="en-US" dirty="0">
                <a:latin typeface="+mj-lt"/>
              </a:rPr>
              <a:t> than a variation in the hot source temperature.</a:t>
            </a:r>
          </a:p>
          <a:p>
            <a:pPr algn="l">
              <a:lnSpc>
                <a:spcPct val="150000"/>
              </a:lnSpc>
            </a:pPr>
            <a:r>
              <a:rPr lang="en-US" dirty="0">
                <a:latin typeface="+mj-lt"/>
              </a:rPr>
              <a:t>------------------------------------------------------------------------------------------------------------------------</a:t>
            </a:r>
          </a:p>
          <a:p>
            <a:pPr marL="457200" indent="-457200" algn="l">
              <a:lnSpc>
                <a:spcPct val="150000"/>
              </a:lnSpc>
              <a:buFont typeface="Arial" panose="020B0604020202020204" pitchFamily="34" charset="0"/>
              <a:buChar char="•"/>
            </a:pPr>
            <a:r>
              <a:rPr lang="en-US" b="1" dirty="0">
                <a:latin typeface="+mj-lt"/>
              </a:rPr>
              <a:t>Next steps: </a:t>
            </a:r>
            <a:r>
              <a:rPr lang="en-US" dirty="0">
                <a:latin typeface="+mj-lt"/>
              </a:rPr>
              <a:t>Evaluate and </a:t>
            </a:r>
            <a:r>
              <a:rPr lang="en-US" b="1" dirty="0">
                <a:latin typeface="+mj-lt"/>
              </a:rPr>
              <a:t>optimize </a:t>
            </a:r>
            <a:r>
              <a:rPr lang="en-US" b="1" dirty="0" err="1">
                <a:latin typeface="+mj-lt"/>
              </a:rPr>
              <a:t>feedpump</a:t>
            </a:r>
            <a:r>
              <a:rPr lang="en-US" b="1" dirty="0">
                <a:latin typeface="+mj-lt"/>
              </a:rPr>
              <a:t> frequencies </a:t>
            </a:r>
            <a:r>
              <a:rPr lang="en-US" dirty="0">
                <a:latin typeface="+mj-lt"/>
              </a:rPr>
              <a:t>to find the optimal operating point and maximize system performance.</a:t>
            </a:r>
          </a:p>
          <a:p>
            <a:pPr marL="285750" indent="-285750">
              <a:buFont typeface="Arial" panose="020B0604020202020204" pitchFamily="34" charset="0"/>
              <a:buChar char="•"/>
            </a:pPr>
            <a:endParaRPr lang="es-ES" dirty="0">
              <a:latin typeface="+mj-lt"/>
            </a:endParaRPr>
          </a:p>
        </p:txBody>
      </p:sp>
    </p:spTree>
    <p:extLst>
      <p:ext uri="{BB962C8B-B14F-4D97-AF65-F5344CB8AC3E}">
        <p14:creationId xmlns:p14="http://schemas.microsoft.com/office/powerpoint/2010/main" val="150930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2.3. ORC-Ejector integrated heat pump</a:t>
            </a:r>
            <a:endParaRPr lang="es-ES" sz="2600" b="1" dirty="0">
              <a:solidFill>
                <a:schemeClr val="accent2"/>
              </a:solidFill>
            </a:endParaRPr>
          </a:p>
        </p:txBody>
      </p:sp>
      <p:sp>
        <p:nvSpPr>
          <p:cNvPr id="4" name="CuadroTexto 3">
            <a:extLst>
              <a:ext uri="{FF2B5EF4-FFF2-40B4-BE49-F238E27FC236}">
                <a16:creationId xmlns:a16="http://schemas.microsoft.com/office/drawing/2014/main" id="{7DB5DD12-B6A8-4B9A-5A96-5FE2F72E11AA}"/>
              </a:ext>
            </a:extLst>
          </p:cNvPr>
          <p:cNvSpPr txBox="1"/>
          <p:nvPr/>
        </p:nvSpPr>
        <p:spPr>
          <a:xfrm>
            <a:off x="373224" y="1645782"/>
            <a:ext cx="6102220" cy="830997"/>
          </a:xfrm>
          <a:prstGeom prst="rect">
            <a:avLst/>
          </a:prstGeom>
          <a:noFill/>
          <a:ln>
            <a:solidFill>
              <a:srgbClr val="002060"/>
            </a:solidFill>
          </a:ln>
        </p:spPr>
        <p:txBody>
          <a:bodyPr wrap="square">
            <a:spAutoFit/>
          </a:bodyPr>
          <a:lstStyle/>
          <a:p>
            <a:pPr algn="l"/>
            <a:r>
              <a:rPr lang="en-US" sz="1600" dirty="0">
                <a:latin typeface="+mj-lt"/>
              </a:rPr>
              <a:t>This prototype uses </a:t>
            </a:r>
            <a:r>
              <a:rPr lang="en-US" sz="1600" b="1" dirty="0">
                <a:latin typeface="+mj-lt"/>
              </a:rPr>
              <a:t>waste heat to produce electricity, heat, and cooling</a:t>
            </a:r>
            <a:r>
              <a:rPr lang="en-US" sz="1600" dirty="0">
                <a:latin typeface="+mj-lt"/>
              </a:rPr>
              <a:t>, operating with waste heat input temperatures ranging from 50-60°C to 140°C. </a:t>
            </a:r>
          </a:p>
        </p:txBody>
      </p:sp>
      <p:sp>
        <p:nvSpPr>
          <p:cNvPr id="6" name="Rectángulo 33">
            <a:extLst>
              <a:ext uri="{FF2B5EF4-FFF2-40B4-BE49-F238E27FC236}">
                <a16:creationId xmlns:a16="http://schemas.microsoft.com/office/drawing/2014/main" id="{63A468BD-0EBB-CCB1-C968-5E1131D65698}"/>
              </a:ext>
            </a:extLst>
          </p:cNvPr>
          <p:cNvSpPr/>
          <p:nvPr/>
        </p:nvSpPr>
        <p:spPr>
          <a:xfrm>
            <a:off x="868877" y="1212714"/>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Prototype description</a:t>
            </a:r>
          </a:p>
        </p:txBody>
      </p:sp>
      <p:pic>
        <p:nvPicPr>
          <p:cNvPr id="2" name="Picture 1">
            <a:extLst>
              <a:ext uri="{FF2B5EF4-FFF2-40B4-BE49-F238E27FC236}">
                <a16:creationId xmlns:a16="http://schemas.microsoft.com/office/drawing/2014/main" id="{121E92FE-9C85-2DAA-F19D-FF2BB1A924A3}"/>
              </a:ext>
            </a:extLst>
          </p:cNvPr>
          <p:cNvPicPr>
            <a:picLocks noChangeAspect="1"/>
          </p:cNvPicPr>
          <p:nvPr/>
        </p:nvPicPr>
        <p:blipFill rotWithShape="1">
          <a:blip r:embed="rId3">
            <a:extLst>
              <a:ext uri="{28A0092B-C50C-407E-A947-70E740481C1C}">
                <a14:useLocalDpi xmlns:a14="http://schemas.microsoft.com/office/drawing/2010/main" val="0"/>
              </a:ext>
            </a:extLst>
          </a:blip>
          <a:srcRect t="11624"/>
          <a:stretch/>
        </p:blipFill>
        <p:spPr bwMode="auto">
          <a:xfrm>
            <a:off x="6723017" y="1645108"/>
            <a:ext cx="5251269" cy="3952907"/>
          </a:xfrm>
          <a:prstGeom prst="rect">
            <a:avLst/>
          </a:prstGeom>
          <a:noFill/>
          <a:ln>
            <a:noFill/>
          </a:ln>
        </p:spPr>
      </p:pic>
      <p:sp>
        <p:nvSpPr>
          <p:cNvPr id="8" name="TextBox 7">
            <a:extLst>
              <a:ext uri="{FF2B5EF4-FFF2-40B4-BE49-F238E27FC236}">
                <a16:creationId xmlns:a16="http://schemas.microsoft.com/office/drawing/2014/main" id="{E3EB7913-B388-CE38-8E3D-F9FC9F6D71F3}"/>
              </a:ext>
            </a:extLst>
          </p:cNvPr>
          <p:cNvSpPr txBox="1"/>
          <p:nvPr/>
        </p:nvSpPr>
        <p:spPr>
          <a:xfrm>
            <a:off x="217714" y="2956366"/>
            <a:ext cx="6749143" cy="923330"/>
          </a:xfrm>
          <a:prstGeom prst="rect">
            <a:avLst/>
          </a:prstGeom>
          <a:noFill/>
        </p:spPr>
        <p:txBody>
          <a:bodyPr wrap="square">
            <a:spAutoFit/>
          </a:bodyPr>
          <a:lstStyle/>
          <a:p>
            <a:r>
              <a:rPr lang="en-US" b="1" dirty="0">
                <a:latin typeface="+mj-lt"/>
              </a:rPr>
              <a:t>Organic Rankine Cycle (ORC): Electricity generation and CHP</a:t>
            </a:r>
          </a:p>
          <a:p>
            <a:r>
              <a:rPr lang="en-US" b="1" dirty="0">
                <a:latin typeface="+mj-lt"/>
              </a:rPr>
              <a:t>Ejector Cooling Cycle (ECC): Thermal activated cooling</a:t>
            </a:r>
          </a:p>
          <a:p>
            <a:r>
              <a:rPr lang="en-US" b="1" dirty="0">
                <a:latin typeface="+mj-lt"/>
              </a:rPr>
              <a:t>Ejector Vapor Compression Cycle (EVCC): Thermal-Mechanical cooling</a:t>
            </a:r>
          </a:p>
        </p:txBody>
      </p:sp>
      <p:sp>
        <p:nvSpPr>
          <p:cNvPr id="10" name="TextBox 9">
            <a:extLst>
              <a:ext uri="{FF2B5EF4-FFF2-40B4-BE49-F238E27FC236}">
                <a16:creationId xmlns:a16="http://schemas.microsoft.com/office/drawing/2014/main" id="{89A07264-A102-F514-F5B3-6DF616B18F86}"/>
              </a:ext>
            </a:extLst>
          </p:cNvPr>
          <p:cNvSpPr txBox="1"/>
          <p:nvPr/>
        </p:nvSpPr>
        <p:spPr>
          <a:xfrm>
            <a:off x="217713" y="4102543"/>
            <a:ext cx="7881257" cy="1477328"/>
          </a:xfrm>
          <a:prstGeom prst="rect">
            <a:avLst/>
          </a:prstGeom>
          <a:noFill/>
        </p:spPr>
        <p:txBody>
          <a:bodyPr wrap="square">
            <a:spAutoFit/>
          </a:bodyPr>
          <a:lstStyle/>
          <a:p>
            <a:pPr algn="l"/>
            <a:r>
              <a:rPr lang="en-US" sz="1800" dirty="0">
                <a:latin typeface="+mj-lt"/>
              </a:rPr>
              <a:t>It has four operating modes:</a:t>
            </a:r>
          </a:p>
          <a:p>
            <a:pPr algn="l">
              <a:buFont typeface="Arial" panose="020B0604020202020204" pitchFamily="34" charset="0"/>
              <a:buChar char="•"/>
            </a:pPr>
            <a:r>
              <a:rPr lang="en-US" sz="1800" dirty="0">
                <a:latin typeface="+mj-lt"/>
              </a:rPr>
              <a:t>  Electricity generation only. (recuperative ORC)</a:t>
            </a:r>
          </a:p>
          <a:p>
            <a:pPr algn="l">
              <a:buFont typeface="Arial" panose="020B0604020202020204" pitchFamily="34" charset="0"/>
              <a:buChar char="•"/>
            </a:pPr>
            <a:r>
              <a:rPr lang="en-US" sz="1800" dirty="0">
                <a:latin typeface="+mj-lt"/>
              </a:rPr>
              <a:t>  Combined heat and power generation (non-recuperative ORC)</a:t>
            </a:r>
          </a:p>
          <a:p>
            <a:pPr algn="l">
              <a:buFont typeface="Arial" panose="020B0604020202020204" pitchFamily="34" charset="0"/>
              <a:buChar char="•"/>
            </a:pPr>
            <a:r>
              <a:rPr lang="en-US" sz="1800" dirty="0">
                <a:latin typeface="+mj-lt"/>
              </a:rPr>
              <a:t>  Combined electricity and cooling generation (</a:t>
            </a:r>
            <a:r>
              <a:rPr lang="it-IT" sz="1800" dirty="0">
                <a:latin typeface="+mj-lt"/>
              </a:rPr>
              <a:t>ORC-EVCC)</a:t>
            </a:r>
            <a:endParaRPr lang="en-US" sz="1800" dirty="0">
              <a:latin typeface="+mj-lt"/>
            </a:endParaRPr>
          </a:p>
          <a:p>
            <a:pPr algn="l">
              <a:buFont typeface="Arial" panose="020B0604020202020204" pitchFamily="34" charset="0"/>
              <a:buChar char="•"/>
            </a:pPr>
            <a:r>
              <a:rPr lang="en-US" sz="1800" dirty="0">
                <a:latin typeface="+mj-lt"/>
              </a:rPr>
              <a:t>  Cooling only (</a:t>
            </a:r>
            <a:r>
              <a:rPr lang="it-IT" sz="1800" dirty="0">
                <a:latin typeface="+mj-lt"/>
              </a:rPr>
              <a:t>VCC-ECC)</a:t>
            </a:r>
            <a:endParaRPr lang="en-US" sz="1800" dirty="0">
              <a:latin typeface="+mj-lt"/>
            </a:endParaRPr>
          </a:p>
        </p:txBody>
      </p:sp>
      <p:sp>
        <p:nvSpPr>
          <p:cNvPr id="14" name="TextBox 13">
            <a:extLst>
              <a:ext uri="{FF2B5EF4-FFF2-40B4-BE49-F238E27FC236}">
                <a16:creationId xmlns:a16="http://schemas.microsoft.com/office/drawing/2014/main" id="{ACF7A5C3-8F04-C20C-D053-373179BC8A62}"/>
              </a:ext>
            </a:extLst>
          </p:cNvPr>
          <p:cNvSpPr txBox="1"/>
          <p:nvPr/>
        </p:nvSpPr>
        <p:spPr>
          <a:xfrm>
            <a:off x="217714" y="2540515"/>
            <a:ext cx="6879772" cy="369332"/>
          </a:xfrm>
          <a:prstGeom prst="rect">
            <a:avLst/>
          </a:prstGeom>
          <a:noFill/>
        </p:spPr>
        <p:txBody>
          <a:bodyPr wrap="square">
            <a:spAutoFit/>
          </a:bodyPr>
          <a:lstStyle/>
          <a:p>
            <a:r>
              <a:rPr lang="en-US" dirty="0">
                <a:latin typeface="+mj-lt"/>
              </a:rPr>
              <a:t>The prototype is based on combinations of three main concepts:</a:t>
            </a:r>
            <a:endParaRPr lang="en-US" dirty="0"/>
          </a:p>
        </p:txBody>
      </p:sp>
      <p:sp>
        <p:nvSpPr>
          <p:cNvPr id="16" name="TextBox 15">
            <a:extLst>
              <a:ext uri="{FF2B5EF4-FFF2-40B4-BE49-F238E27FC236}">
                <a16:creationId xmlns:a16="http://schemas.microsoft.com/office/drawing/2014/main" id="{DFACFD86-F10D-0ECD-34BB-7C4867292BF8}"/>
              </a:ext>
            </a:extLst>
          </p:cNvPr>
          <p:cNvSpPr txBox="1"/>
          <p:nvPr/>
        </p:nvSpPr>
        <p:spPr>
          <a:xfrm>
            <a:off x="217712" y="5846417"/>
            <a:ext cx="9518471" cy="369332"/>
          </a:xfrm>
          <a:prstGeom prst="rect">
            <a:avLst/>
          </a:prstGeom>
          <a:noFill/>
        </p:spPr>
        <p:txBody>
          <a:bodyPr wrap="square">
            <a:spAutoFit/>
          </a:bodyPr>
          <a:lstStyle/>
          <a:p>
            <a:r>
              <a:rPr lang="en-US" dirty="0">
                <a:latin typeface="+mj-lt"/>
              </a:rPr>
              <a:t>The prototype implements a hybrid EVCC under (serial and parallel ejector-compressor coupling)</a:t>
            </a:r>
            <a:endParaRPr lang="en-US" dirty="0"/>
          </a:p>
        </p:txBody>
      </p:sp>
    </p:spTree>
    <p:extLst>
      <p:ext uri="{BB962C8B-B14F-4D97-AF65-F5344CB8AC3E}">
        <p14:creationId xmlns:p14="http://schemas.microsoft.com/office/powerpoint/2010/main" val="62225115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2.3. ORC-Ejector integrated heat pump</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P&amp;ID</a:t>
            </a:r>
          </a:p>
        </p:txBody>
      </p:sp>
      <p:pic>
        <p:nvPicPr>
          <p:cNvPr id="2" name="Picture 628189178">
            <a:extLst>
              <a:ext uri="{FF2B5EF4-FFF2-40B4-BE49-F238E27FC236}">
                <a16:creationId xmlns:a16="http://schemas.microsoft.com/office/drawing/2014/main" id="{4A739B41-0B65-36EA-2F98-57D486A09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9" y="1560901"/>
            <a:ext cx="5287043" cy="5199071"/>
          </a:xfrm>
          <a:prstGeom prst="rect">
            <a:avLst/>
          </a:prstGeom>
        </p:spPr>
      </p:pic>
      <p:pic>
        <p:nvPicPr>
          <p:cNvPr id="3" name="Picture 2">
            <a:extLst>
              <a:ext uri="{FF2B5EF4-FFF2-40B4-BE49-F238E27FC236}">
                <a16:creationId xmlns:a16="http://schemas.microsoft.com/office/drawing/2014/main" id="{6DDF057C-A97A-B0C6-F3F3-9DB5B8EB0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016" y="1887401"/>
            <a:ext cx="5516002" cy="4138021"/>
          </a:xfrm>
          <a:prstGeom prst="rect">
            <a:avLst/>
          </a:prstGeom>
        </p:spPr>
      </p:pic>
    </p:spTree>
    <p:extLst>
      <p:ext uri="{BB962C8B-B14F-4D97-AF65-F5344CB8AC3E}">
        <p14:creationId xmlns:p14="http://schemas.microsoft.com/office/powerpoint/2010/main" val="405110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2.3. ORC-Ejector integrated heat pump</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Experimental validation campaign</a:t>
            </a:r>
          </a:p>
        </p:txBody>
      </p:sp>
      <p:sp>
        <p:nvSpPr>
          <p:cNvPr id="6" name="CuadroTexto 5">
            <a:extLst>
              <a:ext uri="{FF2B5EF4-FFF2-40B4-BE49-F238E27FC236}">
                <a16:creationId xmlns:a16="http://schemas.microsoft.com/office/drawing/2014/main" id="{12ABAB7C-DD63-6B5F-3089-CD76DE4FFE3A}"/>
              </a:ext>
            </a:extLst>
          </p:cNvPr>
          <p:cNvSpPr txBox="1"/>
          <p:nvPr/>
        </p:nvSpPr>
        <p:spPr>
          <a:xfrm>
            <a:off x="337888" y="5468677"/>
            <a:ext cx="8186988" cy="969496"/>
          </a:xfrm>
          <a:prstGeom prst="rect">
            <a:avLst/>
          </a:prstGeom>
          <a:noFill/>
        </p:spPr>
        <p:txBody>
          <a:bodyPr wrap="square" rtlCol="0">
            <a:spAutoFit/>
          </a:bodyPr>
          <a:lstStyle/>
          <a:p>
            <a:pPr algn="just"/>
            <a:r>
              <a:rPr lang="en-GB" sz="1900" b="1" dirty="0">
                <a:latin typeface="+mj-lt"/>
              </a:rPr>
              <a:t>Hydraulic setup at NTUA, connected to the heat exchangers of the ORC ejector heat pump prototype.</a:t>
            </a:r>
            <a:endParaRPr lang="es-ES" sz="1900" b="1" dirty="0">
              <a:latin typeface="+mj-lt"/>
            </a:endParaRPr>
          </a:p>
          <a:p>
            <a:pPr algn="ctr"/>
            <a:endParaRPr lang="es-ES" sz="1900" b="1" dirty="0">
              <a:latin typeface="+mj-lt"/>
            </a:endParaRPr>
          </a:p>
        </p:txBody>
      </p:sp>
      <p:pic>
        <p:nvPicPr>
          <p:cNvPr id="8" name="Imagen 7">
            <a:extLst>
              <a:ext uri="{FF2B5EF4-FFF2-40B4-BE49-F238E27FC236}">
                <a16:creationId xmlns:a16="http://schemas.microsoft.com/office/drawing/2014/main" id="{5F4C1DDC-9CE8-A9DB-E643-76D8400B6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58" y="2453799"/>
            <a:ext cx="6919492" cy="2710848"/>
          </a:xfrm>
          <a:prstGeom prst="rect">
            <a:avLst/>
          </a:prstGeom>
        </p:spPr>
      </p:pic>
      <p:pic>
        <p:nvPicPr>
          <p:cNvPr id="9" name="Picture 1641100577">
            <a:extLst>
              <a:ext uri="{FF2B5EF4-FFF2-40B4-BE49-F238E27FC236}">
                <a16:creationId xmlns:a16="http://schemas.microsoft.com/office/drawing/2014/main" id="{4FFB40D9-E3D9-244C-C81B-DF7C2A8B9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513" y="1387214"/>
            <a:ext cx="3258424" cy="4081463"/>
          </a:xfrm>
          <a:prstGeom prst="rect">
            <a:avLst/>
          </a:prstGeom>
        </p:spPr>
      </p:pic>
    </p:spTree>
    <p:extLst>
      <p:ext uri="{BB962C8B-B14F-4D97-AF65-F5344CB8AC3E}">
        <p14:creationId xmlns:p14="http://schemas.microsoft.com/office/powerpoint/2010/main" val="289710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2.3. ORC-Ejector integrated heat pump</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Prototype testing results</a:t>
            </a:r>
          </a:p>
        </p:txBody>
      </p:sp>
      <p:sp>
        <p:nvSpPr>
          <p:cNvPr id="3" name="Marcador de contenido 2">
            <a:extLst>
              <a:ext uri="{FF2B5EF4-FFF2-40B4-BE49-F238E27FC236}">
                <a16:creationId xmlns:a16="http://schemas.microsoft.com/office/drawing/2014/main" id="{C96C76F5-3D34-A419-BCC7-D1B0FD47A4E0}"/>
              </a:ext>
            </a:extLst>
          </p:cNvPr>
          <p:cNvSpPr txBox="1">
            <a:spLocks/>
          </p:cNvSpPr>
          <p:nvPr/>
        </p:nvSpPr>
        <p:spPr>
          <a:xfrm>
            <a:off x="1102185" y="1785048"/>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rgbClr val="91B720"/>
              </a:buClr>
              <a:buFont typeface="+mj-lt"/>
              <a:buAutoNum type="arabicPeriod"/>
            </a:pPr>
            <a:endParaRPr lang="en-US" sz="2000" dirty="0">
              <a:latin typeface="+mj-lt"/>
            </a:endParaRPr>
          </a:p>
        </p:txBody>
      </p:sp>
      <p:graphicFrame>
        <p:nvGraphicFramePr>
          <p:cNvPr id="2" name="Tabla 1">
            <a:extLst>
              <a:ext uri="{FF2B5EF4-FFF2-40B4-BE49-F238E27FC236}">
                <a16:creationId xmlns:a16="http://schemas.microsoft.com/office/drawing/2014/main" id="{43679972-A55F-4C71-9411-58CA82DC016D}"/>
              </a:ext>
            </a:extLst>
          </p:cNvPr>
          <p:cNvGraphicFramePr>
            <a:graphicFrameLocks noGrp="1"/>
          </p:cNvGraphicFramePr>
          <p:nvPr>
            <p:extLst>
              <p:ext uri="{D42A27DB-BD31-4B8C-83A1-F6EECF244321}">
                <p14:modId xmlns:p14="http://schemas.microsoft.com/office/powerpoint/2010/main" val="2914552341"/>
              </p:ext>
            </p:extLst>
          </p:nvPr>
        </p:nvGraphicFramePr>
        <p:xfrm>
          <a:off x="415291" y="1952100"/>
          <a:ext cx="5053692" cy="4325145"/>
        </p:xfrm>
        <a:graphic>
          <a:graphicData uri="http://schemas.openxmlformats.org/drawingml/2006/table">
            <a:tbl>
              <a:tblPr firstRow="1" firstCol="1" bandRow="1">
                <a:tableStyleId>{5C22544A-7EE6-4342-B048-85BDC9FD1C3A}</a:tableStyleId>
              </a:tblPr>
              <a:tblGrid>
                <a:gridCol w="3297172">
                  <a:extLst>
                    <a:ext uri="{9D8B030D-6E8A-4147-A177-3AD203B41FA5}">
                      <a16:colId xmlns:a16="http://schemas.microsoft.com/office/drawing/2014/main" val="4291208322"/>
                    </a:ext>
                  </a:extLst>
                </a:gridCol>
                <a:gridCol w="1756520">
                  <a:extLst>
                    <a:ext uri="{9D8B030D-6E8A-4147-A177-3AD203B41FA5}">
                      <a16:colId xmlns:a16="http://schemas.microsoft.com/office/drawing/2014/main" val="2603833785"/>
                    </a:ext>
                  </a:extLst>
                </a:gridCol>
              </a:tblGrid>
              <a:tr h="288343">
                <a:tc>
                  <a:txBody>
                    <a:bodyPr/>
                    <a:lstStyle/>
                    <a:p>
                      <a:pPr>
                        <a:lnSpc>
                          <a:spcPct val="115000"/>
                        </a:lnSpc>
                        <a:spcBef>
                          <a:spcPts val="300"/>
                        </a:spcBef>
                        <a:spcAft>
                          <a:spcPts val="300"/>
                        </a:spcAft>
                      </a:pPr>
                      <a:r>
                        <a:rPr lang="en-US" sz="1400" dirty="0">
                          <a:effectLst/>
                        </a:rPr>
                        <a:t>Variable</a:t>
                      </a:r>
                      <a:endParaRPr lang="es-E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Range</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870790187"/>
                  </a:ext>
                </a:extLst>
              </a:tr>
              <a:tr h="288343">
                <a:tc>
                  <a:txBody>
                    <a:bodyPr/>
                    <a:lstStyle/>
                    <a:p>
                      <a:pPr>
                        <a:lnSpc>
                          <a:spcPct val="115000"/>
                        </a:lnSpc>
                        <a:spcBef>
                          <a:spcPts val="300"/>
                        </a:spcBef>
                        <a:spcAft>
                          <a:spcPts val="300"/>
                        </a:spcAft>
                      </a:pPr>
                      <a:r>
                        <a:rPr lang="en-US" sz="1400">
                          <a:effectLst/>
                        </a:rPr>
                        <a:t>Evaporator inlet temperature (°C)</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76.6-82.6</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201530574"/>
                  </a:ext>
                </a:extLst>
              </a:tr>
              <a:tr h="288343">
                <a:tc>
                  <a:txBody>
                    <a:bodyPr/>
                    <a:lstStyle/>
                    <a:p>
                      <a:pPr>
                        <a:lnSpc>
                          <a:spcPct val="115000"/>
                        </a:lnSpc>
                        <a:spcBef>
                          <a:spcPts val="300"/>
                        </a:spcBef>
                        <a:spcAft>
                          <a:spcPts val="300"/>
                        </a:spcAft>
                      </a:pPr>
                      <a:r>
                        <a:rPr lang="en-US" sz="1400" dirty="0">
                          <a:effectLst/>
                        </a:rPr>
                        <a:t>Evaporator water flow rate (l/s)</a:t>
                      </a:r>
                      <a:endParaRPr lang="es-E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1.0-1.6</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4107908537"/>
                  </a:ext>
                </a:extLst>
              </a:tr>
              <a:tr h="288343">
                <a:tc>
                  <a:txBody>
                    <a:bodyPr/>
                    <a:lstStyle/>
                    <a:p>
                      <a:pPr>
                        <a:lnSpc>
                          <a:spcPct val="115000"/>
                        </a:lnSpc>
                        <a:spcBef>
                          <a:spcPts val="300"/>
                        </a:spcBef>
                        <a:spcAft>
                          <a:spcPts val="300"/>
                        </a:spcAft>
                      </a:pPr>
                      <a:r>
                        <a:rPr lang="en-US" sz="1400">
                          <a:effectLst/>
                        </a:rPr>
                        <a:t>Condenser inlet temperature (°C)</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18.6-51.1</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980013259"/>
                  </a:ext>
                </a:extLst>
              </a:tr>
              <a:tr h="288343">
                <a:tc>
                  <a:txBody>
                    <a:bodyPr/>
                    <a:lstStyle/>
                    <a:p>
                      <a:pPr>
                        <a:lnSpc>
                          <a:spcPct val="115000"/>
                        </a:lnSpc>
                        <a:spcBef>
                          <a:spcPts val="300"/>
                        </a:spcBef>
                        <a:spcAft>
                          <a:spcPts val="300"/>
                        </a:spcAft>
                      </a:pPr>
                      <a:r>
                        <a:rPr lang="en-US" sz="1400">
                          <a:effectLst/>
                        </a:rPr>
                        <a:t>Condenser water flow rate (l/s)</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0.22-1.5</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405630116"/>
                  </a:ext>
                </a:extLst>
              </a:tr>
              <a:tr h="288343">
                <a:tc>
                  <a:txBody>
                    <a:bodyPr/>
                    <a:lstStyle/>
                    <a:p>
                      <a:pPr>
                        <a:lnSpc>
                          <a:spcPct val="115000"/>
                        </a:lnSpc>
                        <a:spcBef>
                          <a:spcPts val="300"/>
                        </a:spcBef>
                        <a:spcAft>
                          <a:spcPts val="300"/>
                        </a:spcAft>
                      </a:pPr>
                      <a:r>
                        <a:rPr lang="en-US" sz="1400">
                          <a:effectLst/>
                        </a:rPr>
                        <a:t>Subcooler inlet temperature (°C)</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14.0-23.0</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560779067"/>
                  </a:ext>
                </a:extLst>
              </a:tr>
              <a:tr h="288343">
                <a:tc>
                  <a:txBody>
                    <a:bodyPr/>
                    <a:lstStyle/>
                    <a:p>
                      <a:pPr>
                        <a:lnSpc>
                          <a:spcPct val="115000"/>
                        </a:lnSpc>
                        <a:spcBef>
                          <a:spcPts val="300"/>
                        </a:spcBef>
                        <a:spcAft>
                          <a:spcPts val="300"/>
                        </a:spcAft>
                      </a:pPr>
                      <a:r>
                        <a:rPr lang="en-US" sz="1400">
                          <a:effectLst/>
                        </a:rPr>
                        <a:t>Subcooler flow rate (l/s)</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dirty="0">
                          <a:effectLst/>
                        </a:rPr>
                        <a:t>0.15</a:t>
                      </a:r>
                      <a:endParaRPr lang="es-E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3279256699"/>
                  </a:ext>
                </a:extLst>
              </a:tr>
              <a:tr h="288343">
                <a:tc>
                  <a:txBody>
                    <a:bodyPr/>
                    <a:lstStyle/>
                    <a:p>
                      <a:pPr>
                        <a:lnSpc>
                          <a:spcPct val="115000"/>
                        </a:lnSpc>
                        <a:spcBef>
                          <a:spcPts val="300"/>
                        </a:spcBef>
                        <a:spcAft>
                          <a:spcPts val="300"/>
                        </a:spcAft>
                      </a:pPr>
                      <a:r>
                        <a:rPr lang="en-US" sz="1400">
                          <a:effectLst/>
                        </a:rPr>
                        <a:t>Expander speed (rpm)</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800-2650</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3418280369"/>
                  </a:ext>
                </a:extLst>
              </a:tr>
              <a:tr h="288343">
                <a:tc>
                  <a:txBody>
                    <a:bodyPr/>
                    <a:lstStyle/>
                    <a:p>
                      <a:pPr>
                        <a:lnSpc>
                          <a:spcPct val="115000"/>
                        </a:lnSpc>
                        <a:spcBef>
                          <a:spcPts val="300"/>
                        </a:spcBef>
                        <a:spcAft>
                          <a:spcPts val="300"/>
                        </a:spcAft>
                      </a:pPr>
                      <a:r>
                        <a:rPr lang="en-US" sz="1400">
                          <a:effectLst/>
                        </a:rPr>
                        <a:t>Pump speed (rpm)</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100-365</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506953552"/>
                  </a:ext>
                </a:extLst>
              </a:tr>
              <a:tr h="288343">
                <a:tc>
                  <a:txBody>
                    <a:bodyPr/>
                    <a:lstStyle/>
                    <a:p>
                      <a:pPr>
                        <a:lnSpc>
                          <a:spcPct val="115000"/>
                        </a:lnSpc>
                        <a:spcBef>
                          <a:spcPts val="300"/>
                        </a:spcBef>
                        <a:spcAft>
                          <a:spcPts val="300"/>
                        </a:spcAft>
                      </a:pPr>
                      <a:r>
                        <a:rPr lang="en-US" sz="1400">
                          <a:effectLst/>
                        </a:rPr>
                        <a:t>Expander/Ejector inlet pressure</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3.7-6.2 bar</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3642208361"/>
                  </a:ext>
                </a:extLst>
              </a:tr>
              <a:tr h="288343">
                <a:tc>
                  <a:txBody>
                    <a:bodyPr/>
                    <a:lstStyle/>
                    <a:p>
                      <a:pPr>
                        <a:lnSpc>
                          <a:spcPct val="115000"/>
                        </a:lnSpc>
                        <a:spcBef>
                          <a:spcPts val="300"/>
                        </a:spcBef>
                        <a:spcAft>
                          <a:spcPts val="300"/>
                        </a:spcAft>
                      </a:pPr>
                      <a:r>
                        <a:rPr lang="en-US" sz="1400">
                          <a:effectLst/>
                        </a:rPr>
                        <a:t>Condensation pressure</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1.14-3.80 bar</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943945784"/>
                  </a:ext>
                </a:extLst>
              </a:tr>
              <a:tr h="288343">
                <a:tc>
                  <a:txBody>
                    <a:bodyPr/>
                    <a:lstStyle/>
                    <a:p>
                      <a:pPr>
                        <a:lnSpc>
                          <a:spcPct val="115000"/>
                        </a:lnSpc>
                        <a:spcBef>
                          <a:spcPts val="300"/>
                        </a:spcBef>
                        <a:spcAft>
                          <a:spcPts val="300"/>
                        </a:spcAft>
                      </a:pPr>
                      <a:r>
                        <a:rPr lang="en-US" sz="1400">
                          <a:effectLst/>
                        </a:rPr>
                        <a:t>Cooling Evaporator inlet temperature (°C)</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8.0-14.0</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3077576215"/>
                  </a:ext>
                </a:extLst>
              </a:tr>
              <a:tr h="288343">
                <a:tc>
                  <a:txBody>
                    <a:bodyPr/>
                    <a:lstStyle/>
                    <a:p>
                      <a:pPr>
                        <a:lnSpc>
                          <a:spcPct val="115000"/>
                        </a:lnSpc>
                        <a:spcBef>
                          <a:spcPts val="300"/>
                        </a:spcBef>
                        <a:spcAft>
                          <a:spcPts val="300"/>
                        </a:spcAft>
                      </a:pPr>
                      <a:r>
                        <a:rPr lang="en-US" sz="1400">
                          <a:effectLst/>
                        </a:rPr>
                        <a:t>Cooling Evaporator water flow rate (l/s)</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1.0-1.2</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359771246"/>
                  </a:ext>
                </a:extLst>
              </a:tr>
              <a:tr h="288343">
                <a:tc>
                  <a:txBody>
                    <a:bodyPr/>
                    <a:lstStyle/>
                    <a:p>
                      <a:pPr>
                        <a:lnSpc>
                          <a:spcPct val="115000"/>
                        </a:lnSpc>
                        <a:spcBef>
                          <a:spcPts val="300"/>
                        </a:spcBef>
                        <a:spcAft>
                          <a:spcPts val="300"/>
                        </a:spcAft>
                      </a:pPr>
                      <a:r>
                        <a:rPr lang="en-US" sz="1400">
                          <a:effectLst/>
                        </a:rPr>
                        <a:t>Cooling Evaporator Pressure</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a:effectLst/>
                        </a:rPr>
                        <a:t>0.48-0.81</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183088832"/>
                  </a:ext>
                </a:extLst>
              </a:tr>
              <a:tr h="288343">
                <a:tc>
                  <a:txBody>
                    <a:bodyPr/>
                    <a:lstStyle/>
                    <a:p>
                      <a:pPr>
                        <a:lnSpc>
                          <a:spcPct val="115000"/>
                        </a:lnSpc>
                        <a:spcBef>
                          <a:spcPts val="300"/>
                        </a:spcBef>
                        <a:spcAft>
                          <a:spcPts val="300"/>
                        </a:spcAft>
                      </a:pPr>
                      <a:r>
                        <a:rPr lang="en-US" sz="1400">
                          <a:effectLst/>
                        </a:rPr>
                        <a:t>Compressors speed (rpm)</a:t>
                      </a:r>
                      <a:endParaRPr lang="es-E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15000"/>
                        </a:lnSpc>
                        <a:spcBef>
                          <a:spcPts val="300"/>
                        </a:spcBef>
                        <a:spcAft>
                          <a:spcPts val="300"/>
                        </a:spcAft>
                      </a:pPr>
                      <a:r>
                        <a:rPr lang="en-US" sz="1400" dirty="0">
                          <a:effectLst/>
                        </a:rPr>
                        <a:t>1000-1500</a:t>
                      </a:r>
                      <a:endParaRPr lang="es-E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025851218"/>
                  </a:ext>
                </a:extLst>
              </a:tr>
            </a:tbl>
          </a:graphicData>
        </a:graphic>
      </p:graphicFrame>
      <p:pic>
        <p:nvPicPr>
          <p:cNvPr id="6" name="Picture 5">
            <a:extLst>
              <a:ext uri="{FF2B5EF4-FFF2-40B4-BE49-F238E27FC236}">
                <a16:creationId xmlns:a16="http://schemas.microsoft.com/office/drawing/2014/main" id="{6DE1880C-C291-626C-0582-2BA884A13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8983" y="1343365"/>
            <a:ext cx="3487449" cy="2323027"/>
          </a:xfrm>
          <a:prstGeom prst="rect">
            <a:avLst/>
          </a:prstGeom>
        </p:spPr>
      </p:pic>
      <p:pic>
        <p:nvPicPr>
          <p:cNvPr id="7" name="Picture 6">
            <a:extLst>
              <a:ext uri="{FF2B5EF4-FFF2-40B4-BE49-F238E27FC236}">
                <a16:creationId xmlns:a16="http://schemas.microsoft.com/office/drawing/2014/main" id="{A2D37140-1ADE-1401-A2F0-0F291BFA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7239" y="1343366"/>
            <a:ext cx="3487865" cy="2323026"/>
          </a:xfrm>
          <a:prstGeom prst="rect">
            <a:avLst/>
          </a:prstGeom>
        </p:spPr>
      </p:pic>
      <p:pic>
        <p:nvPicPr>
          <p:cNvPr id="8" name="Picture 7">
            <a:extLst>
              <a:ext uri="{FF2B5EF4-FFF2-40B4-BE49-F238E27FC236}">
                <a16:creationId xmlns:a16="http://schemas.microsoft.com/office/drawing/2014/main" id="{CBA2A392-9FDE-60F9-A3A8-615039132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503" y="3829484"/>
            <a:ext cx="3277471" cy="2182897"/>
          </a:xfrm>
          <a:prstGeom prst="rect">
            <a:avLst/>
          </a:prstGeom>
        </p:spPr>
      </p:pic>
    </p:spTree>
    <p:extLst>
      <p:ext uri="{BB962C8B-B14F-4D97-AF65-F5344CB8AC3E}">
        <p14:creationId xmlns:p14="http://schemas.microsoft.com/office/powerpoint/2010/main" val="303800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2.3. ORC-Ejector integrated heat pump</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Results and conclusions</a:t>
            </a:r>
          </a:p>
        </p:txBody>
      </p:sp>
      <p:sp>
        <p:nvSpPr>
          <p:cNvPr id="3" name="Marcador de contenido 2">
            <a:extLst>
              <a:ext uri="{FF2B5EF4-FFF2-40B4-BE49-F238E27FC236}">
                <a16:creationId xmlns:a16="http://schemas.microsoft.com/office/drawing/2014/main" id="{C96C76F5-3D34-A419-BCC7-D1B0FD47A4E0}"/>
              </a:ext>
            </a:extLst>
          </p:cNvPr>
          <p:cNvSpPr txBox="1">
            <a:spLocks/>
          </p:cNvSpPr>
          <p:nvPr/>
        </p:nvSpPr>
        <p:spPr>
          <a:xfrm>
            <a:off x="1102185" y="1785048"/>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rgbClr val="91B720"/>
              </a:buClr>
              <a:buFont typeface="+mj-lt"/>
              <a:buAutoNum type="arabicPeriod"/>
            </a:pPr>
            <a:endParaRPr lang="en-US" sz="2000" dirty="0">
              <a:latin typeface="+mj-lt"/>
            </a:endParaRPr>
          </a:p>
        </p:txBody>
      </p:sp>
      <p:sp>
        <p:nvSpPr>
          <p:cNvPr id="2" name="CuadroTexto 1">
            <a:extLst>
              <a:ext uri="{FF2B5EF4-FFF2-40B4-BE49-F238E27FC236}">
                <a16:creationId xmlns:a16="http://schemas.microsoft.com/office/drawing/2014/main" id="{E116E89E-F216-A69E-14D7-5EDBC080950F}"/>
              </a:ext>
            </a:extLst>
          </p:cNvPr>
          <p:cNvSpPr txBox="1"/>
          <p:nvPr/>
        </p:nvSpPr>
        <p:spPr>
          <a:xfrm>
            <a:off x="1060027" y="1902044"/>
            <a:ext cx="9579397"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374151"/>
                </a:solidFill>
                <a:latin typeface="+mj-lt"/>
              </a:rPr>
              <a:t>Successful demonstration of ORC for both operating modes (electricity and CHP)</a:t>
            </a:r>
          </a:p>
          <a:p>
            <a:pPr marL="285750" indent="-285750">
              <a:lnSpc>
                <a:spcPct val="150000"/>
              </a:lnSpc>
              <a:buFont typeface="Arial" panose="020B0604020202020204" pitchFamily="34" charset="0"/>
              <a:buChar char="•"/>
            </a:pPr>
            <a:r>
              <a:rPr lang="en-US" dirty="0">
                <a:solidFill>
                  <a:srgbClr val="374151"/>
                </a:solidFill>
                <a:latin typeface="+mj-lt"/>
              </a:rPr>
              <a:t>Globally the first instance of successful experimental demonstration of the parallel ORC-ECC concept for combined cooling and power production.  </a:t>
            </a:r>
          </a:p>
          <a:p>
            <a:pPr marL="285750" indent="-285750">
              <a:lnSpc>
                <a:spcPct val="150000"/>
              </a:lnSpc>
              <a:buFont typeface="Arial" panose="020B0604020202020204" pitchFamily="34" charset="0"/>
              <a:buChar char="•"/>
            </a:pPr>
            <a:r>
              <a:rPr lang="en-US" dirty="0">
                <a:solidFill>
                  <a:srgbClr val="374151"/>
                </a:solidFill>
                <a:latin typeface="+mj-lt"/>
              </a:rPr>
              <a:t>First demonstration of EVCC concept for electricity-heat driven cooling</a:t>
            </a:r>
          </a:p>
          <a:p>
            <a:endParaRPr lang="es-ES" dirty="0">
              <a:latin typeface="+mj-lt"/>
            </a:endParaRPr>
          </a:p>
        </p:txBody>
      </p:sp>
    </p:spTree>
    <p:extLst>
      <p:ext uri="{BB962C8B-B14F-4D97-AF65-F5344CB8AC3E}">
        <p14:creationId xmlns:p14="http://schemas.microsoft.com/office/powerpoint/2010/main" val="220113615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714CC60-1DBE-B74A-BB9F-5766564F66C3}"/>
              </a:ext>
            </a:extLst>
          </p:cNvPr>
          <p:cNvSpPr txBox="1"/>
          <p:nvPr/>
        </p:nvSpPr>
        <p:spPr>
          <a:xfrm>
            <a:off x="2410627" y="687830"/>
            <a:ext cx="7133423" cy="492443"/>
          </a:xfrm>
          <a:prstGeom prst="rect">
            <a:avLst/>
          </a:prstGeom>
          <a:noFill/>
        </p:spPr>
        <p:txBody>
          <a:bodyPr wrap="square" rtlCol="0">
            <a:spAutoFit/>
          </a:bodyPr>
          <a:lstStyle/>
          <a:p>
            <a:r>
              <a:rPr lang="de-DE" sz="2600" b="1" dirty="0">
                <a:solidFill>
                  <a:schemeClr val="accent2"/>
                </a:solidFill>
              </a:rPr>
              <a:t>2. Main features of the ZHENIT Technologies</a:t>
            </a:r>
          </a:p>
        </p:txBody>
      </p:sp>
      <p:graphicFrame>
        <p:nvGraphicFramePr>
          <p:cNvPr id="8" name="Diagrama 7">
            <a:extLst>
              <a:ext uri="{FF2B5EF4-FFF2-40B4-BE49-F238E27FC236}">
                <a16:creationId xmlns:a16="http://schemas.microsoft.com/office/drawing/2014/main" id="{C0992C5A-6DA5-949D-6F5B-3165482BF36D}"/>
              </a:ext>
            </a:extLst>
          </p:cNvPr>
          <p:cNvGraphicFramePr/>
          <p:nvPr>
            <p:extLst>
              <p:ext uri="{D42A27DB-BD31-4B8C-83A1-F6EECF244321}">
                <p14:modId xmlns:p14="http://schemas.microsoft.com/office/powerpoint/2010/main" val="578390442"/>
              </p:ext>
            </p:extLst>
          </p:nvPr>
        </p:nvGraphicFramePr>
        <p:xfrm>
          <a:off x="1360165" y="1420332"/>
          <a:ext cx="6864369" cy="4525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39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32">
            <a:extLst>
              <a:ext uri="{FF2B5EF4-FFF2-40B4-BE49-F238E27FC236}">
                <a16:creationId xmlns:a16="http://schemas.microsoft.com/office/drawing/2014/main" id="{5910D6B2-696A-4474-8B4F-334FA207E215}"/>
              </a:ext>
            </a:extLst>
          </p:cNvPr>
          <p:cNvSpPr txBox="1"/>
          <p:nvPr/>
        </p:nvSpPr>
        <p:spPr>
          <a:xfrm>
            <a:off x="6817561" y="1949754"/>
            <a:ext cx="4642029" cy="369332"/>
          </a:xfrm>
          <a:prstGeom prst="rect">
            <a:avLst/>
          </a:prstGeom>
          <a:noFill/>
        </p:spPr>
        <p:txBody>
          <a:bodyPr wrap="square" rtlCol="0">
            <a:spAutoFit/>
          </a:bodyPr>
          <a:lstStyle/>
          <a:p>
            <a:pPr algn="r"/>
            <a:r>
              <a:rPr lang="de-DE" i="1" dirty="0">
                <a:solidFill>
                  <a:schemeClr val="accent2"/>
                </a:solidFill>
              </a:rPr>
              <a:t>Tecnalia R&amp;I</a:t>
            </a:r>
          </a:p>
        </p:txBody>
      </p:sp>
      <p:sp>
        <p:nvSpPr>
          <p:cNvPr id="3" name="Textfeld 33">
            <a:extLst>
              <a:ext uri="{FF2B5EF4-FFF2-40B4-BE49-F238E27FC236}">
                <a16:creationId xmlns:a16="http://schemas.microsoft.com/office/drawing/2014/main" id="{BA0E588C-4C01-443D-99F1-B61E2AC50D5E}"/>
              </a:ext>
            </a:extLst>
          </p:cNvPr>
          <p:cNvSpPr txBox="1"/>
          <p:nvPr/>
        </p:nvSpPr>
        <p:spPr>
          <a:xfrm>
            <a:off x="6353418" y="1313627"/>
            <a:ext cx="5106172" cy="523221"/>
          </a:xfrm>
          <a:prstGeom prst="rect">
            <a:avLst/>
          </a:prstGeom>
          <a:noFill/>
        </p:spPr>
        <p:txBody>
          <a:bodyPr wrap="square" rtlCol="0">
            <a:spAutoFit/>
          </a:bodyPr>
          <a:lstStyle/>
          <a:p>
            <a:pPr algn="r"/>
            <a:r>
              <a:rPr lang="de-DE" sz="2800" b="1" dirty="0" err="1">
                <a:solidFill>
                  <a:schemeClr val="accent1"/>
                </a:solidFill>
              </a:rPr>
              <a:t>Thank</a:t>
            </a:r>
            <a:r>
              <a:rPr lang="de-DE" sz="2800" b="1" dirty="0">
                <a:solidFill>
                  <a:schemeClr val="accent1"/>
                </a:solidFill>
              </a:rPr>
              <a:t> </a:t>
            </a:r>
            <a:r>
              <a:rPr lang="de-DE" sz="2800" b="1" dirty="0" err="1">
                <a:solidFill>
                  <a:schemeClr val="accent1"/>
                </a:solidFill>
              </a:rPr>
              <a:t>you</a:t>
            </a:r>
            <a:r>
              <a:rPr lang="de-DE" sz="2800" b="1" dirty="0">
                <a:solidFill>
                  <a:schemeClr val="accent1"/>
                </a:solidFill>
              </a:rPr>
              <a:t> </a:t>
            </a:r>
            <a:r>
              <a:rPr lang="de-DE" sz="2800" b="1" dirty="0" err="1">
                <a:solidFill>
                  <a:schemeClr val="accent1"/>
                </a:solidFill>
              </a:rPr>
              <a:t>for</a:t>
            </a:r>
            <a:r>
              <a:rPr lang="de-DE" sz="2800" b="1" dirty="0">
                <a:solidFill>
                  <a:schemeClr val="accent1"/>
                </a:solidFill>
              </a:rPr>
              <a:t> </a:t>
            </a:r>
            <a:r>
              <a:rPr lang="de-DE" sz="2800" b="1" dirty="0" err="1">
                <a:solidFill>
                  <a:schemeClr val="accent1"/>
                </a:solidFill>
              </a:rPr>
              <a:t>your</a:t>
            </a:r>
            <a:r>
              <a:rPr lang="de-DE" sz="2800" b="1" dirty="0">
                <a:solidFill>
                  <a:schemeClr val="accent1"/>
                </a:solidFill>
              </a:rPr>
              <a:t> </a:t>
            </a:r>
            <a:r>
              <a:rPr lang="de-DE" sz="2800" b="1" dirty="0" err="1">
                <a:solidFill>
                  <a:schemeClr val="accent1"/>
                </a:solidFill>
              </a:rPr>
              <a:t>attention</a:t>
            </a:r>
            <a:r>
              <a:rPr lang="de-DE" sz="2800" b="1" dirty="0">
                <a:solidFill>
                  <a:schemeClr val="accent1"/>
                </a:solidFill>
              </a:rPr>
              <a:t>!</a:t>
            </a:r>
          </a:p>
        </p:txBody>
      </p:sp>
      <p:sp>
        <p:nvSpPr>
          <p:cNvPr id="4" name="Textfeld 34">
            <a:extLst>
              <a:ext uri="{FF2B5EF4-FFF2-40B4-BE49-F238E27FC236}">
                <a16:creationId xmlns:a16="http://schemas.microsoft.com/office/drawing/2014/main" id="{63ECCCE1-7AB7-4333-ACEC-DCDB13FD7D42}"/>
              </a:ext>
            </a:extLst>
          </p:cNvPr>
          <p:cNvSpPr txBox="1"/>
          <p:nvPr/>
        </p:nvSpPr>
        <p:spPr>
          <a:xfrm>
            <a:off x="6817561" y="2342193"/>
            <a:ext cx="4642029" cy="369332"/>
          </a:xfrm>
          <a:prstGeom prst="rect">
            <a:avLst/>
          </a:prstGeom>
          <a:noFill/>
        </p:spPr>
        <p:txBody>
          <a:bodyPr wrap="square" rtlCol="0">
            <a:spAutoFit/>
          </a:bodyPr>
          <a:lstStyle/>
          <a:p>
            <a:pPr algn="r"/>
            <a:r>
              <a:rPr lang="de-DE" i="1" dirty="0">
                <a:solidFill>
                  <a:schemeClr val="accent2"/>
                </a:solidFill>
              </a:rPr>
              <a:t>Joseba Urkiri</a:t>
            </a:r>
          </a:p>
        </p:txBody>
      </p:sp>
    </p:spTree>
    <p:extLst>
      <p:ext uri="{BB962C8B-B14F-4D97-AF65-F5344CB8AC3E}">
        <p14:creationId xmlns:p14="http://schemas.microsoft.com/office/powerpoint/2010/main" val="214395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18" name="Marcador de contenido 2">
            <a:extLst>
              <a:ext uri="{FF2B5EF4-FFF2-40B4-BE49-F238E27FC236}">
                <a16:creationId xmlns:a16="http://schemas.microsoft.com/office/drawing/2014/main" id="{06FB71E7-6A39-EE40-B3A5-BEF89950C1E5}"/>
              </a:ext>
            </a:extLst>
          </p:cNvPr>
          <p:cNvSpPr txBox="1">
            <a:spLocks/>
          </p:cNvSpPr>
          <p:nvPr/>
        </p:nvSpPr>
        <p:spPr>
          <a:xfrm>
            <a:off x="942975" y="3848609"/>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Clr>
                <a:schemeClr val="accent1"/>
              </a:buClr>
            </a:pPr>
            <a:r>
              <a:rPr lang="es-ES" sz="1600" dirty="0" err="1">
                <a:latin typeface="+mj-lt"/>
              </a:rPr>
              <a:t>Main</a:t>
            </a:r>
            <a:r>
              <a:rPr lang="es-ES" sz="1600" dirty="0">
                <a:latin typeface="+mj-lt"/>
              </a:rPr>
              <a:t> </a:t>
            </a:r>
            <a:r>
              <a:rPr lang="es-ES" sz="1600" dirty="0" err="1">
                <a:latin typeface="+mj-lt"/>
              </a:rPr>
              <a:t>components</a:t>
            </a:r>
            <a:r>
              <a:rPr lang="es-ES" sz="1600" dirty="0">
                <a:latin typeface="+mj-lt"/>
              </a:rPr>
              <a:t>:</a:t>
            </a:r>
          </a:p>
          <a:p>
            <a:pPr marL="457200" indent="-457200" algn="l">
              <a:lnSpc>
                <a:spcPct val="150000"/>
              </a:lnSpc>
              <a:spcBef>
                <a:spcPts val="0"/>
              </a:spcBef>
              <a:buClr>
                <a:schemeClr val="accent1"/>
              </a:buClr>
              <a:buFont typeface="+mj-lt"/>
              <a:buAutoNum type="arabicPeriod"/>
            </a:pPr>
            <a:r>
              <a:rPr lang="es-ES" sz="1600" dirty="0" err="1">
                <a:latin typeface="+mj-lt"/>
              </a:rPr>
              <a:t>Two</a:t>
            </a:r>
            <a:r>
              <a:rPr lang="es-ES" sz="1600" dirty="0">
                <a:latin typeface="+mj-lt"/>
              </a:rPr>
              <a:t> </a:t>
            </a:r>
            <a:r>
              <a:rPr lang="es-ES" sz="1600" dirty="0" err="1">
                <a:latin typeface="+mj-lt"/>
              </a:rPr>
              <a:t>adsorption</a:t>
            </a:r>
            <a:r>
              <a:rPr lang="es-ES" sz="1600" dirty="0">
                <a:latin typeface="+mj-lt"/>
              </a:rPr>
              <a:t> modules.</a:t>
            </a:r>
          </a:p>
          <a:p>
            <a:pPr marL="457200" indent="-457200" algn="l">
              <a:lnSpc>
                <a:spcPct val="150000"/>
              </a:lnSpc>
              <a:spcBef>
                <a:spcPts val="0"/>
              </a:spcBef>
              <a:buClr>
                <a:schemeClr val="accent1"/>
              </a:buClr>
              <a:buFont typeface="+mj-lt"/>
              <a:buAutoNum type="arabicPeriod"/>
            </a:pPr>
            <a:r>
              <a:rPr lang="es-ES" sz="1600" dirty="0" err="1">
                <a:latin typeface="+mj-lt"/>
              </a:rPr>
              <a:t>Four</a:t>
            </a:r>
            <a:r>
              <a:rPr lang="es-ES" sz="1600" dirty="0">
                <a:latin typeface="+mj-lt"/>
              </a:rPr>
              <a:t> </a:t>
            </a:r>
            <a:r>
              <a:rPr lang="es-ES" sz="1600" dirty="0" err="1">
                <a:latin typeface="+mj-lt"/>
              </a:rPr>
              <a:t>water</a:t>
            </a:r>
            <a:r>
              <a:rPr lang="es-ES" sz="1600" dirty="0">
                <a:latin typeface="+mj-lt"/>
              </a:rPr>
              <a:t> </a:t>
            </a:r>
            <a:r>
              <a:rPr lang="es-ES" sz="1600" dirty="0" err="1">
                <a:latin typeface="+mj-lt"/>
              </a:rPr>
              <a:t>tanks</a:t>
            </a:r>
            <a:r>
              <a:rPr lang="es-ES" sz="1600" dirty="0">
                <a:latin typeface="+mj-lt"/>
              </a:rPr>
              <a:t>: </a:t>
            </a:r>
            <a:r>
              <a:rPr lang="es-ES" sz="1600" dirty="0" err="1">
                <a:latin typeface="+mj-lt"/>
              </a:rPr>
              <a:t>two</a:t>
            </a:r>
            <a:r>
              <a:rPr lang="es-ES" sz="1600" dirty="0">
                <a:latin typeface="+mj-lt"/>
              </a:rPr>
              <a:t> in </a:t>
            </a:r>
            <a:r>
              <a:rPr lang="es-ES" sz="1600" dirty="0" err="1">
                <a:latin typeface="+mj-lt"/>
              </a:rPr>
              <a:t>vacuum</a:t>
            </a:r>
            <a:r>
              <a:rPr lang="es-ES" sz="1600" dirty="0">
                <a:latin typeface="+mj-lt"/>
              </a:rPr>
              <a:t> (</a:t>
            </a:r>
            <a:r>
              <a:rPr lang="es-ES" sz="1600" dirty="0" err="1">
                <a:latin typeface="+mj-lt"/>
              </a:rPr>
              <a:t>salted</a:t>
            </a:r>
            <a:r>
              <a:rPr lang="es-ES" sz="1600" dirty="0">
                <a:latin typeface="+mj-lt"/>
              </a:rPr>
              <a:t> and </a:t>
            </a:r>
            <a:r>
              <a:rPr lang="es-ES" sz="1600" dirty="0" err="1">
                <a:latin typeface="+mj-lt"/>
              </a:rPr>
              <a:t>fresh</a:t>
            </a:r>
            <a:r>
              <a:rPr lang="es-ES" sz="1600" dirty="0">
                <a:latin typeface="+mj-lt"/>
              </a:rPr>
              <a:t>).</a:t>
            </a:r>
          </a:p>
          <a:p>
            <a:pPr lvl="1" algn="l">
              <a:lnSpc>
                <a:spcPct val="150000"/>
              </a:lnSpc>
              <a:spcBef>
                <a:spcPts val="0"/>
              </a:spcBef>
              <a:buClr>
                <a:schemeClr val="accent1"/>
              </a:buClr>
            </a:pPr>
            <a:r>
              <a:rPr lang="es-ES" sz="1000" dirty="0">
                <a:latin typeface="+mj-lt"/>
              </a:rPr>
              <a:t>		   </a:t>
            </a:r>
            <a:r>
              <a:rPr lang="es-ES" sz="1600" dirty="0" err="1">
                <a:latin typeface="+mj-lt"/>
              </a:rPr>
              <a:t>two</a:t>
            </a:r>
            <a:r>
              <a:rPr lang="es-ES" sz="1600" dirty="0">
                <a:latin typeface="+mj-lt"/>
              </a:rPr>
              <a:t> in </a:t>
            </a:r>
            <a:r>
              <a:rPr lang="es-ES" sz="1600" dirty="0" err="1">
                <a:latin typeface="+mj-lt"/>
              </a:rPr>
              <a:t>ambient</a:t>
            </a:r>
            <a:r>
              <a:rPr lang="es-ES" sz="1600" dirty="0">
                <a:latin typeface="+mj-lt"/>
              </a:rPr>
              <a:t> </a:t>
            </a:r>
            <a:r>
              <a:rPr lang="es-ES" sz="1600" dirty="0" err="1">
                <a:latin typeface="+mj-lt"/>
              </a:rPr>
              <a:t>pressure</a:t>
            </a:r>
            <a:r>
              <a:rPr lang="es-ES" sz="1600" dirty="0">
                <a:latin typeface="+mj-lt"/>
              </a:rPr>
              <a:t>.</a:t>
            </a:r>
          </a:p>
          <a:p>
            <a:pPr marL="457200" indent="-457200" algn="l">
              <a:lnSpc>
                <a:spcPct val="150000"/>
              </a:lnSpc>
              <a:spcBef>
                <a:spcPts val="0"/>
              </a:spcBef>
              <a:buClr>
                <a:schemeClr val="accent1"/>
              </a:buClr>
              <a:buFont typeface="+mj-lt"/>
              <a:buAutoNum type="arabicPeriod"/>
            </a:pPr>
            <a:r>
              <a:rPr lang="es-ES" sz="1600" dirty="0" err="1">
                <a:latin typeface="+mj-lt"/>
              </a:rPr>
              <a:t>Two</a:t>
            </a:r>
            <a:r>
              <a:rPr lang="es-ES" sz="1600" dirty="0">
                <a:latin typeface="+mj-lt"/>
              </a:rPr>
              <a:t> </a:t>
            </a:r>
            <a:r>
              <a:rPr lang="es-ES" sz="1600" dirty="0" err="1">
                <a:latin typeface="+mj-lt"/>
              </a:rPr>
              <a:t>plate</a:t>
            </a:r>
            <a:r>
              <a:rPr lang="es-ES" sz="1600" dirty="0">
                <a:latin typeface="+mj-lt"/>
              </a:rPr>
              <a:t> </a:t>
            </a:r>
            <a:r>
              <a:rPr lang="es-ES" sz="1600" dirty="0" err="1">
                <a:latin typeface="+mj-lt"/>
              </a:rPr>
              <a:t>heat</a:t>
            </a:r>
            <a:r>
              <a:rPr lang="es-ES" sz="1600" dirty="0">
                <a:latin typeface="+mj-lt"/>
              </a:rPr>
              <a:t> </a:t>
            </a:r>
            <a:r>
              <a:rPr lang="es-ES" sz="1600" dirty="0" err="1">
                <a:latin typeface="+mj-lt"/>
              </a:rPr>
              <a:t>exchangers</a:t>
            </a:r>
            <a:r>
              <a:rPr lang="es-ES" sz="1600" dirty="0">
                <a:latin typeface="+mj-lt"/>
              </a:rPr>
              <a:t>.</a:t>
            </a:r>
          </a:p>
          <a:p>
            <a:pPr marL="457200" indent="-457200" algn="l">
              <a:lnSpc>
                <a:spcPct val="150000"/>
              </a:lnSpc>
              <a:spcBef>
                <a:spcPts val="0"/>
              </a:spcBef>
              <a:buClr>
                <a:schemeClr val="accent1"/>
              </a:buClr>
              <a:buFont typeface="+mj-lt"/>
              <a:buAutoNum type="arabicPeriod"/>
            </a:pPr>
            <a:r>
              <a:rPr lang="es-ES" sz="1600" dirty="0" err="1">
                <a:latin typeface="+mj-lt"/>
              </a:rPr>
              <a:t>Two</a:t>
            </a:r>
            <a:r>
              <a:rPr lang="es-ES" sz="1600" dirty="0">
                <a:latin typeface="+mj-lt"/>
              </a:rPr>
              <a:t> </a:t>
            </a:r>
            <a:r>
              <a:rPr lang="es-ES" sz="1600" dirty="0" err="1">
                <a:latin typeface="+mj-lt"/>
              </a:rPr>
              <a:t>pumps</a:t>
            </a:r>
            <a:endParaRPr lang="es-ES" sz="1600" dirty="0">
              <a:latin typeface="+mj-lt"/>
            </a:endParaRPr>
          </a:p>
          <a:p>
            <a:pPr marL="457200" indent="-457200" algn="l">
              <a:lnSpc>
                <a:spcPct val="150000"/>
              </a:lnSpc>
              <a:spcBef>
                <a:spcPts val="0"/>
              </a:spcBef>
              <a:buClr>
                <a:schemeClr val="accent1"/>
              </a:buClr>
              <a:buFont typeface="+mj-lt"/>
              <a:buAutoNum type="arabicPeriod"/>
            </a:pPr>
            <a:r>
              <a:rPr lang="es-ES" sz="1600" dirty="0" err="1">
                <a:latin typeface="+mj-lt"/>
              </a:rPr>
              <a:t>Electical</a:t>
            </a:r>
            <a:r>
              <a:rPr lang="es-ES" sz="1600" dirty="0">
                <a:latin typeface="+mj-lt"/>
              </a:rPr>
              <a:t> </a:t>
            </a:r>
            <a:r>
              <a:rPr lang="es-ES" sz="1600" dirty="0" err="1">
                <a:latin typeface="+mj-lt"/>
              </a:rPr>
              <a:t>cabinet</a:t>
            </a:r>
            <a:endParaRPr lang="es-ES" sz="1600" dirty="0">
              <a:latin typeface="+mj-lt"/>
            </a:endParaRPr>
          </a:p>
          <a:p>
            <a:pPr marL="457200" indent="-457200" algn="l">
              <a:lnSpc>
                <a:spcPct val="150000"/>
              </a:lnSpc>
              <a:buClr>
                <a:srgbClr val="91B720"/>
              </a:buClr>
              <a:buFont typeface="+mj-lt"/>
              <a:buAutoNum type="arabicPeriod"/>
            </a:pPr>
            <a:endParaRPr lang="en-US" sz="1600" dirty="0">
              <a:latin typeface="+mj-lt"/>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1021098"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Prototype description</a:t>
            </a:r>
          </a:p>
        </p:txBody>
      </p:sp>
      <p:pic>
        <p:nvPicPr>
          <p:cNvPr id="2" name="Immagine 126512940">
            <a:extLst>
              <a:ext uri="{FF2B5EF4-FFF2-40B4-BE49-F238E27FC236}">
                <a16:creationId xmlns:a16="http://schemas.microsoft.com/office/drawing/2014/main" id="{F1006720-400E-2F7D-8C1E-A3DE696CF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307" y="1594236"/>
            <a:ext cx="3857564" cy="4483661"/>
          </a:xfrm>
          <a:prstGeom prst="rect">
            <a:avLst/>
          </a:prstGeom>
        </p:spPr>
      </p:pic>
      <p:sp>
        <p:nvSpPr>
          <p:cNvPr id="3" name="CuadroTexto 2">
            <a:extLst>
              <a:ext uri="{FF2B5EF4-FFF2-40B4-BE49-F238E27FC236}">
                <a16:creationId xmlns:a16="http://schemas.microsoft.com/office/drawing/2014/main" id="{7D6B2E51-B232-D25F-F18D-E4D34B2759E5}"/>
              </a:ext>
            </a:extLst>
          </p:cNvPr>
          <p:cNvSpPr txBox="1"/>
          <p:nvPr/>
        </p:nvSpPr>
        <p:spPr>
          <a:xfrm>
            <a:off x="942975" y="1762125"/>
            <a:ext cx="6743700" cy="1369606"/>
          </a:xfrm>
          <a:prstGeom prst="rect">
            <a:avLst/>
          </a:prstGeom>
          <a:noFill/>
          <a:ln>
            <a:solidFill>
              <a:srgbClr val="002060"/>
            </a:solidFill>
          </a:ln>
        </p:spPr>
        <p:txBody>
          <a:bodyPr wrap="square" rtlCol="0">
            <a:spAutoFit/>
          </a:bodyPr>
          <a:lstStyle/>
          <a:p>
            <a:r>
              <a:rPr lang="en-US" sz="1600" dirty="0">
                <a:latin typeface="+mj-lt"/>
              </a:rPr>
              <a:t>A unit that utilizes an </a:t>
            </a:r>
            <a:r>
              <a:rPr lang="en-US" sz="1600" b="1" dirty="0">
                <a:latin typeface="+mj-lt"/>
              </a:rPr>
              <a:t>adsorption/desorption cycle </a:t>
            </a:r>
            <a:r>
              <a:rPr lang="en-US" sz="1600" dirty="0">
                <a:latin typeface="+mj-lt"/>
              </a:rPr>
              <a:t>to </a:t>
            </a:r>
            <a:r>
              <a:rPr lang="en-US" sz="1600" b="1" dirty="0">
                <a:latin typeface="+mj-lt"/>
              </a:rPr>
              <a:t>produce fresh water </a:t>
            </a:r>
            <a:r>
              <a:rPr lang="en-US" sz="1600" dirty="0">
                <a:latin typeface="+mj-lt"/>
              </a:rPr>
              <a:t>from seawater or saltwater and </a:t>
            </a:r>
            <a:r>
              <a:rPr lang="en-US" sz="1600" b="1" dirty="0">
                <a:latin typeface="+mj-lt"/>
              </a:rPr>
              <a:t>generate cooling power </a:t>
            </a:r>
            <a:r>
              <a:rPr lang="en-US" sz="1600" dirty="0">
                <a:latin typeface="+mj-lt"/>
              </a:rPr>
              <a:t>simultaneously, leveraging the adsorption process</a:t>
            </a:r>
            <a:r>
              <a:rPr lang="en-US" sz="1900" dirty="0">
                <a:latin typeface="+mj-lt"/>
              </a:rPr>
              <a:t>.</a:t>
            </a:r>
          </a:p>
          <a:p>
            <a:r>
              <a:rPr lang="en-US" sz="1600" dirty="0">
                <a:latin typeface="+mj-lt"/>
              </a:rPr>
              <a:t>This system employs a solid sorbent material and water as refrigerant and is notable for its ability to recover waste heat from engine cooling cycles.</a:t>
            </a:r>
            <a:endParaRPr lang="es-ES" sz="1600" dirty="0">
              <a:latin typeface="+mj-lt"/>
            </a:endParaRPr>
          </a:p>
        </p:txBody>
      </p:sp>
    </p:spTree>
    <p:extLst>
      <p:ext uri="{BB962C8B-B14F-4D97-AF65-F5344CB8AC3E}">
        <p14:creationId xmlns:p14="http://schemas.microsoft.com/office/powerpoint/2010/main" val="153365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P&amp;ID</a:t>
            </a:r>
          </a:p>
        </p:txBody>
      </p:sp>
      <p:pic>
        <p:nvPicPr>
          <p:cNvPr id="3" name="Immagine 1544946574">
            <a:extLst>
              <a:ext uri="{FF2B5EF4-FFF2-40B4-BE49-F238E27FC236}">
                <a16:creationId xmlns:a16="http://schemas.microsoft.com/office/drawing/2014/main" id="{661424B1-EF7A-1133-9401-2F76E93766AC}"/>
              </a:ext>
            </a:extLst>
          </p:cNvPr>
          <p:cNvPicPr>
            <a:picLocks noChangeAspect="1"/>
          </p:cNvPicPr>
          <p:nvPr/>
        </p:nvPicPr>
        <p:blipFill>
          <a:blip r:embed="rId2">
            <a:extLst>
              <a:ext uri="{28A0092B-C50C-407E-A947-70E740481C1C}">
                <a14:useLocalDpi xmlns:a14="http://schemas.microsoft.com/office/drawing/2010/main" val="0"/>
              </a:ext>
            </a:extLst>
          </a:blip>
          <a:srcRect t="19651" b="7944"/>
          <a:stretch/>
        </p:blipFill>
        <p:spPr>
          <a:xfrm>
            <a:off x="3952875" y="1405422"/>
            <a:ext cx="5391150" cy="5344352"/>
          </a:xfrm>
          <a:prstGeom prst="rect">
            <a:avLst/>
          </a:prstGeom>
        </p:spPr>
      </p:pic>
    </p:spTree>
    <p:extLst>
      <p:ext uri="{BB962C8B-B14F-4D97-AF65-F5344CB8AC3E}">
        <p14:creationId xmlns:p14="http://schemas.microsoft.com/office/powerpoint/2010/main" val="28921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Experimental validation campaign</a:t>
            </a:r>
          </a:p>
        </p:txBody>
      </p:sp>
      <p:pic>
        <p:nvPicPr>
          <p:cNvPr id="2" name="Imagen 1" descr="Immagine che contiene diagramma, Piano, testo, Disegno tecnico&#10;&#10;Descrizione generata automaticamente">
            <a:extLst>
              <a:ext uri="{FF2B5EF4-FFF2-40B4-BE49-F238E27FC236}">
                <a16:creationId xmlns:a16="http://schemas.microsoft.com/office/drawing/2014/main" id="{73030E0F-DF25-8B73-0DED-8EE602B97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42" y="2081212"/>
            <a:ext cx="5002503" cy="2890838"/>
          </a:xfrm>
          <a:prstGeom prst="rect">
            <a:avLst/>
          </a:prstGeom>
        </p:spPr>
      </p:pic>
      <p:pic>
        <p:nvPicPr>
          <p:cNvPr id="4" name="Immagine 12" descr="Immagine che contiene testo, diagramma, schizzo, disegno&#10;&#10;Il contenuto generato dall'IA potrebbe non essere corretto.">
            <a:extLst>
              <a:ext uri="{FF2B5EF4-FFF2-40B4-BE49-F238E27FC236}">
                <a16:creationId xmlns:a16="http://schemas.microsoft.com/office/drawing/2014/main" id="{84FE3D0F-7D64-33BF-9579-E99C598F2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733" y="1630571"/>
            <a:ext cx="4942159" cy="3401378"/>
          </a:xfrm>
          <a:prstGeom prst="rect">
            <a:avLst/>
          </a:prstGeom>
        </p:spPr>
      </p:pic>
      <p:sp>
        <p:nvSpPr>
          <p:cNvPr id="6" name="CuadroTexto 5">
            <a:extLst>
              <a:ext uri="{FF2B5EF4-FFF2-40B4-BE49-F238E27FC236}">
                <a16:creationId xmlns:a16="http://schemas.microsoft.com/office/drawing/2014/main" id="{12ABAB7C-DD63-6B5F-3089-CD76DE4FFE3A}"/>
              </a:ext>
            </a:extLst>
          </p:cNvPr>
          <p:cNvSpPr txBox="1"/>
          <p:nvPr/>
        </p:nvSpPr>
        <p:spPr>
          <a:xfrm>
            <a:off x="1040419" y="5177909"/>
            <a:ext cx="4314825" cy="384721"/>
          </a:xfrm>
          <a:prstGeom prst="rect">
            <a:avLst/>
          </a:prstGeom>
          <a:noFill/>
        </p:spPr>
        <p:txBody>
          <a:bodyPr wrap="square" rtlCol="0">
            <a:spAutoFit/>
          </a:bodyPr>
          <a:lstStyle/>
          <a:p>
            <a:pPr algn="ctr"/>
            <a:r>
              <a:rPr lang="es-ES" sz="1900" b="1" dirty="0" err="1">
                <a:latin typeface="+mj-lt"/>
              </a:rPr>
              <a:t>Pre-commissioning</a:t>
            </a:r>
            <a:r>
              <a:rPr lang="es-ES" sz="1900" b="1" dirty="0">
                <a:latin typeface="+mj-lt"/>
              </a:rPr>
              <a:t> </a:t>
            </a:r>
            <a:r>
              <a:rPr lang="es-ES" sz="1900" b="1" dirty="0" err="1">
                <a:latin typeface="+mj-lt"/>
              </a:rPr>
              <a:t>testing</a:t>
            </a:r>
            <a:r>
              <a:rPr lang="es-ES" sz="1900" b="1" dirty="0">
                <a:latin typeface="+mj-lt"/>
              </a:rPr>
              <a:t> </a:t>
            </a:r>
            <a:r>
              <a:rPr lang="es-ES" sz="1900" b="1" dirty="0" err="1">
                <a:latin typeface="+mj-lt"/>
              </a:rPr>
              <a:t>facilities</a:t>
            </a:r>
            <a:r>
              <a:rPr lang="es-ES" sz="1900" b="1" dirty="0">
                <a:latin typeface="+mj-lt"/>
              </a:rPr>
              <a:t> at SOR</a:t>
            </a:r>
          </a:p>
        </p:txBody>
      </p:sp>
      <p:sp>
        <p:nvSpPr>
          <p:cNvPr id="7" name="CuadroTexto 6">
            <a:extLst>
              <a:ext uri="{FF2B5EF4-FFF2-40B4-BE49-F238E27FC236}">
                <a16:creationId xmlns:a16="http://schemas.microsoft.com/office/drawing/2014/main" id="{22D4C7E9-37F5-DB81-E2E8-7617B4E98DD5}"/>
              </a:ext>
            </a:extLst>
          </p:cNvPr>
          <p:cNvSpPr txBox="1"/>
          <p:nvPr/>
        </p:nvSpPr>
        <p:spPr>
          <a:xfrm>
            <a:off x="7326192" y="5153025"/>
            <a:ext cx="4076700" cy="384721"/>
          </a:xfrm>
          <a:prstGeom prst="rect">
            <a:avLst/>
          </a:prstGeom>
          <a:noFill/>
        </p:spPr>
        <p:txBody>
          <a:bodyPr wrap="square" rtlCol="0">
            <a:spAutoFit/>
          </a:bodyPr>
          <a:lstStyle/>
          <a:p>
            <a:pPr algn="ctr"/>
            <a:r>
              <a:rPr lang="es-ES" sz="1900" b="1" dirty="0" err="1">
                <a:latin typeface="+mj-lt"/>
              </a:rPr>
              <a:t>Validation</a:t>
            </a:r>
            <a:r>
              <a:rPr lang="es-ES" sz="1900" b="1" dirty="0">
                <a:latin typeface="+mj-lt"/>
              </a:rPr>
              <a:t> </a:t>
            </a:r>
            <a:r>
              <a:rPr lang="es-ES" sz="1900" b="1" dirty="0" err="1">
                <a:latin typeface="+mj-lt"/>
              </a:rPr>
              <a:t>testing</a:t>
            </a:r>
            <a:r>
              <a:rPr lang="es-ES" sz="1900" b="1" dirty="0">
                <a:latin typeface="+mj-lt"/>
              </a:rPr>
              <a:t> </a:t>
            </a:r>
            <a:r>
              <a:rPr lang="es-ES" sz="1900" b="1" dirty="0" err="1">
                <a:latin typeface="+mj-lt"/>
              </a:rPr>
              <a:t>facilities</a:t>
            </a:r>
            <a:r>
              <a:rPr lang="es-ES" sz="1900" b="1" dirty="0">
                <a:latin typeface="+mj-lt"/>
              </a:rPr>
              <a:t> at CNR.</a:t>
            </a:r>
          </a:p>
        </p:txBody>
      </p:sp>
    </p:spTree>
    <p:extLst>
      <p:ext uri="{BB962C8B-B14F-4D97-AF65-F5344CB8AC3E}">
        <p14:creationId xmlns:p14="http://schemas.microsoft.com/office/powerpoint/2010/main" val="270987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Testing matrix and results</a:t>
            </a:r>
          </a:p>
        </p:txBody>
      </p:sp>
      <p:sp>
        <p:nvSpPr>
          <p:cNvPr id="3" name="Marcador de contenido 2">
            <a:extLst>
              <a:ext uri="{FF2B5EF4-FFF2-40B4-BE49-F238E27FC236}">
                <a16:creationId xmlns:a16="http://schemas.microsoft.com/office/drawing/2014/main" id="{C96C76F5-3D34-A419-BCC7-D1B0FD47A4E0}"/>
              </a:ext>
            </a:extLst>
          </p:cNvPr>
          <p:cNvSpPr txBox="1">
            <a:spLocks/>
          </p:cNvSpPr>
          <p:nvPr/>
        </p:nvSpPr>
        <p:spPr>
          <a:xfrm>
            <a:off x="1102185" y="1785048"/>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rgbClr val="91B720"/>
              </a:buClr>
              <a:buFont typeface="+mj-lt"/>
              <a:buAutoNum type="arabicPeriod"/>
            </a:pPr>
            <a:endParaRPr lang="en-US" sz="2000" dirty="0">
              <a:latin typeface="+mj-lt"/>
            </a:endParaRPr>
          </a:p>
        </p:txBody>
      </p:sp>
      <p:graphicFrame>
        <p:nvGraphicFramePr>
          <p:cNvPr id="2" name="Tabla 1">
            <a:extLst>
              <a:ext uri="{FF2B5EF4-FFF2-40B4-BE49-F238E27FC236}">
                <a16:creationId xmlns:a16="http://schemas.microsoft.com/office/drawing/2014/main" id="{04579CA8-2C80-50E3-4258-100D3AC9D2F6}"/>
              </a:ext>
            </a:extLst>
          </p:cNvPr>
          <p:cNvGraphicFramePr>
            <a:graphicFrameLocks noGrp="1"/>
          </p:cNvGraphicFramePr>
          <p:nvPr>
            <p:extLst>
              <p:ext uri="{D42A27DB-BD31-4B8C-83A1-F6EECF244321}">
                <p14:modId xmlns:p14="http://schemas.microsoft.com/office/powerpoint/2010/main" val="1753368574"/>
              </p:ext>
            </p:extLst>
          </p:nvPr>
        </p:nvGraphicFramePr>
        <p:xfrm>
          <a:off x="3462975" y="2005709"/>
          <a:ext cx="5266050" cy="4408873"/>
        </p:xfrm>
        <a:graphic>
          <a:graphicData uri="http://schemas.openxmlformats.org/drawingml/2006/table">
            <a:tbl>
              <a:tblPr firstRow="1" firstCol="1">
                <a:tableStyleId>{5C22544A-7EE6-4342-B048-85BDC9FD1C3A}</a:tableStyleId>
              </a:tblPr>
              <a:tblGrid>
                <a:gridCol w="1755350">
                  <a:extLst>
                    <a:ext uri="{9D8B030D-6E8A-4147-A177-3AD203B41FA5}">
                      <a16:colId xmlns:a16="http://schemas.microsoft.com/office/drawing/2014/main" val="2609467329"/>
                    </a:ext>
                  </a:extLst>
                </a:gridCol>
                <a:gridCol w="2220518">
                  <a:extLst>
                    <a:ext uri="{9D8B030D-6E8A-4147-A177-3AD203B41FA5}">
                      <a16:colId xmlns:a16="http://schemas.microsoft.com/office/drawing/2014/main" val="1148486313"/>
                    </a:ext>
                  </a:extLst>
                </a:gridCol>
                <a:gridCol w="1290182">
                  <a:extLst>
                    <a:ext uri="{9D8B030D-6E8A-4147-A177-3AD203B41FA5}">
                      <a16:colId xmlns:a16="http://schemas.microsoft.com/office/drawing/2014/main" val="504749793"/>
                    </a:ext>
                  </a:extLst>
                </a:gridCol>
              </a:tblGrid>
              <a:tr h="658256">
                <a:tc>
                  <a:txBody>
                    <a:bodyPr/>
                    <a:lstStyle/>
                    <a:p>
                      <a:pPr marL="36195" algn="ctr">
                        <a:lnSpc>
                          <a:spcPct val="115000"/>
                        </a:lnSpc>
                        <a:spcBef>
                          <a:spcPts val="1200"/>
                        </a:spcBef>
                        <a:spcAft>
                          <a:spcPts val="1200"/>
                        </a:spcAft>
                      </a:pPr>
                      <a:r>
                        <a:rPr lang="en-GB" sz="1100" dirty="0">
                          <a:effectLst/>
                        </a:rPr>
                        <a:t>Condition</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tc>
                  <a:txBody>
                    <a:bodyPr/>
                    <a:lstStyle/>
                    <a:p>
                      <a:pPr marL="36195" algn="ctr">
                        <a:lnSpc>
                          <a:spcPct val="115000"/>
                        </a:lnSpc>
                        <a:spcBef>
                          <a:spcPts val="1200"/>
                        </a:spcBef>
                        <a:spcAft>
                          <a:spcPts val="1200"/>
                        </a:spcAft>
                      </a:pPr>
                      <a:r>
                        <a:rPr lang="en-GB" sz="1100" dirty="0">
                          <a:effectLst/>
                        </a:rPr>
                        <a:t>T_MT 30°C</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tc>
                  <a:txBody>
                    <a:bodyPr/>
                    <a:lstStyle/>
                    <a:p>
                      <a:pPr marL="36195" algn="ctr">
                        <a:lnSpc>
                          <a:spcPct val="115000"/>
                        </a:lnSpc>
                        <a:spcBef>
                          <a:spcPts val="1200"/>
                        </a:spcBef>
                        <a:spcAft>
                          <a:spcPts val="1200"/>
                        </a:spcAft>
                      </a:pPr>
                      <a:r>
                        <a:rPr lang="en-GB" sz="1100" dirty="0">
                          <a:effectLst/>
                        </a:rPr>
                        <a:t>T_MT 35°C</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extLst>
                  <a:ext uri="{0D108BD9-81ED-4DB2-BD59-A6C34878D82A}">
                    <a16:rowId xmlns:a16="http://schemas.microsoft.com/office/drawing/2014/main" val="585389978"/>
                  </a:ext>
                </a:extLst>
              </a:tr>
              <a:tr h="1378886">
                <a:tc>
                  <a:txBody>
                    <a:bodyPr/>
                    <a:lstStyle/>
                    <a:p>
                      <a:pPr marL="36195" algn="ctr">
                        <a:lnSpc>
                          <a:spcPct val="115000"/>
                        </a:lnSpc>
                        <a:spcAft>
                          <a:spcPts val="1000"/>
                        </a:spcAft>
                      </a:pPr>
                      <a:r>
                        <a:rPr lang="en-GB" sz="1100">
                          <a:effectLst/>
                        </a:rPr>
                        <a:t>T_HT 85°C</a:t>
                      </a:r>
                      <a:endParaRPr lang="es-ES" sz="1100">
                        <a:effectLst/>
                      </a:endParaRPr>
                    </a:p>
                    <a:p>
                      <a:pPr marL="36195" algn="ctr">
                        <a:lnSpc>
                          <a:spcPct val="115000"/>
                        </a:lnSpc>
                        <a:spcAft>
                          <a:spcPts val="1000"/>
                        </a:spcAft>
                      </a:pPr>
                      <a:r>
                        <a:rPr lang="en-GB" sz="1100">
                          <a:effectLst/>
                        </a:rPr>
                        <a:t>T_LT 15°C</a:t>
                      </a:r>
                      <a:endParaRPr lang="es-ES" sz="1100">
                        <a:effectLst/>
                      </a:endParaRPr>
                    </a:p>
                    <a:p>
                      <a:pPr marL="36195" algn="ctr">
                        <a:lnSpc>
                          <a:spcPct val="115000"/>
                        </a:lnSpc>
                        <a:spcAft>
                          <a:spcPts val="1000"/>
                        </a:spcAft>
                      </a:pPr>
                      <a:r>
                        <a:rPr lang="en-GB" sz="1100">
                          <a:effectLst/>
                        </a:rPr>
                        <a:t>Different flow rate</a:t>
                      </a:r>
                      <a:endParaRPr lang="es-ES" sz="1100">
                        <a:effectLst/>
                      </a:endParaRPr>
                    </a:p>
                    <a:p>
                      <a:pPr marL="36195" algn="ctr">
                        <a:lnSpc>
                          <a:spcPct val="115000"/>
                        </a:lnSpc>
                        <a:spcAft>
                          <a:spcPts val="1000"/>
                        </a:spcAft>
                      </a:pPr>
                      <a:r>
                        <a:rPr lang="en-GB" sz="1100">
                          <a:effectLst/>
                        </a:rPr>
                        <a:t>Constant phase change duration</a:t>
                      </a:r>
                      <a:endParaRPr lang="es-E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tc>
                  <a:txBody>
                    <a:bodyPr/>
                    <a:lstStyle/>
                    <a:p>
                      <a:pPr marL="36195" algn="ctr">
                        <a:lnSpc>
                          <a:spcPct val="115000"/>
                        </a:lnSpc>
                        <a:spcAft>
                          <a:spcPts val="1000"/>
                        </a:spcAft>
                      </a:pPr>
                      <a:r>
                        <a:rPr lang="en-US" sz="1100" dirty="0">
                          <a:effectLst/>
                        </a:rPr>
                        <a:t>LT Flow 14l/min (Q_LT 4.80kW)</a:t>
                      </a:r>
                      <a:endParaRPr lang="es-ES" sz="1100" dirty="0">
                        <a:effectLst/>
                      </a:endParaRPr>
                    </a:p>
                    <a:p>
                      <a:pPr marL="36195" algn="ctr">
                        <a:lnSpc>
                          <a:spcPct val="115000"/>
                        </a:lnSpc>
                        <a:spcAft>
                          <a:spcPts val="1000"/>
                        </a:spcAft>
                      </a:pPr>
                      <a:r>
                        <a:rPr lang="en-US" sz="1100" dirty="0">
                          <a:effectLst/>
                        </a:rPr>
                        <a:t>LT Flow  20l/min (Q_LT 5.44kW)</a:t>
                      </a:r>
                      <a:endParaRPr lang="es-ES" sz="1100" dirty="0">
                        <a:effectLst/>
                      </a:endParaRPr>
                    </a:p>
                    <a:p>
                      <a:pPr marL="36195" algn="ctr">
                        <a:lnSpc>
                          <a:spcPct val="115000"/>
                        </a:lnSpc>
                        <a:spcAft>
                          <a:spcPts val="1000"/>
                        </a:spcAft>
                      </a:pPr>
                      <a:r>
                        <a:rPr lang="en-US" sz="1100" dirty="0">
                          <a:effectLst/>
                        </a:rPr>
                        <a:t>LT Flow  30l/min (Q_LT 5.45kW)</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2661" marR="52661" marT="26330" marB="8777" anchor="ctr"/>
                </a:tc>
                <a:tc>
                  <a:txBody>
                    <a:bodyPr/>
                    <a:lstStyle/>
                    <a:p>
                      <a:pPr marL="36195" algn="ctr">
                        <a:lnSpc>
                          <a:spcPct val="115000"/>
                        </a:lnSpc>
                        <a:spcAft>
                          <a:spcPts val="1000"/>
                        </a:spcAft>
                      </a:pPr>
                      <a:r>
                        <a:rPr lang="en-US" sz="1100" dirty="0">
                          <a:effectLst/>
                        </a:rPr>
                        <a:t>LT Flow  20l/min</a:t>
                      </a:r>
                      <a:endParaRPr lang="es-ES" sz="1100" dirty="0">
                        <a:effectLst/>
                      </a:endParaRPr>
                    </a:p>
                    <a:p>
                      <a:pPr marL="36195" algn="ctr">
                        <a:lnSpc>
                          <a:spcPct val="115000"/>
                        </a:lnSpc>
                        <a:spcAft>
                          <a:spcPts val="1000"/>
                        </a:spcAft>
                      </a:pPr>
                      <a:r>
                        <a:rPr lang="en-US" sz="1100" dirty="0">
                          <a:effectLst/>
                        </a:rPr>
                        <a:t>Q_LT 3.43kW</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extLst>
                  <a:ext uri="{0D108BD9-81ED-4DB2-BD59-A6C34878D82A}">
                    <a16:rowId xmlns:a16="http://schemas.microsoft.com/office/drawing/2014/main" val="2723739399"/>
                  </a:ext>
                </a:extLst>
              </a:tr>
              <a:tr h="1655939">
                <a:tc>
                  <a:txBody>
                    <a:bodyPr/>
                    <a:lstStyle/>
                    <a:p>
                      <a:pPr marL="36195" algn="ctr">
                        <a:lnSpc>
                          <a:spcPct val="115000"/>
                        </a:lnSpc>
                        <a:spcAft>
                          <a:spcPts val="1000"/>
                        </a:spcAft>
                      </a:pPr>
                      <a:r>
                        <a:rPr lang="en-GB" sz="1100">
                          <a:effectLst/>
                        </a:rPr>
                        <a:t>T_HT 85°C</a:t>
                      </a:r>
                      <a:endParaRPr lang="es-ES" sz="1100">
                        <a:effectLst/>
                      </a:endParaRPr>
                    </a:p>
                    <a:p>
                      <a:pPr marL="36195" algn="ctr">
                        <a:lnSpc>
                          <a:spcPct val="115000"/>
                        </a:lnSpc>
                        <a:spcAft>
                          <a:spcPts val="1000"/>
                        </a:spcAft>
                      </a:pPr>
                      <a:r>
                        <a:rPr lang="en-GB" sz="1100">
                          <a:effectLst/>
                        </a:rPr>
                        <a:t>T_LT 15°C</a:t>
                      </a:r>
                      <a:endParaRPr lang="es-ES" sz="1100">
                        <a:effectLst/>
                      </a:endParaRPr>
                    </a:p>
                    <a:p>
                      <a:pPr marL="36195" algn="ctr">
                        <a:lnSpc>
                          <a:spcPct val="115000"/>
                        </a:lnSpc>
                        <a:spcAft>
                          <a:spcPts val="1000"/>
                        </a:spcAft>
                      </a:pPr>
                      <a:r>
                        <a:rPr lang="en-GB" sz="1100">
                          <a:effectLst/>
                        </a:rPr>
                        <a:t>Constant Flow rate LT 20l/min</a:t>
                      </a:r>
                      <a:endParaRPr lang="es-ES" sz="1100">
                        <a:effectLst/>
                      </a:endParaRPr>
                    </a:p>
                    <a:p>
                      <a:pPr marL="36195" algn="ctr">
                        <a:lnSpc>
                          <a:spcPct val="115000"/>
                        </a:lnSpc>
                        <a:spcAft>
                          <a:spcPts val="1000"/>
                        </a:spcAft>
                      </a:pPr>
                      <a:r>
                        <a:rPr lang="en-GB" sz="1100">
                          <a:effectLst/>
                        </a:rPr>
                        <a:t>Different phase change duration</a:t>
                      </a:r>
                      <a:endParaRPr lang="es-E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tc>
                  <a:txBody>
                    <a:bodyPr/>
                    <a:lstStyle/>
                    <a:p>
                      <a:pPr marL="36195" algn="ctr">
                        <a:lnSpc>
                          <a:spcPct val="115000"/>
                        </a:lnSpc>
                        <a:spcAft>
                          <a:spcPts val="1000"/>
                        </a:spcAft>
                      </a:pPr>
                      <a:r>
                        <a:rPr lang="fr-FR" sz="1100">
                          <a:effectLst/>
                        </a:rPr>
                        <a:t> Phase change duration 700sec (Q_LT 5.82kW)</a:t>
                      </a:r>
                      <a:endParaRPr lang="es-ES" sz="1100">
                        <a:effectLst/>
                      </a:endParaRPr>
                    </a:p>
                    <a:p>
                      <a:pPr marL="36195" algn="ctr">
                        <a:lnSpc>
                          <a:spcPct val="115000"/>
                        </a:lnSpc>
                        <a:spcAft>
                          <a:spcPts val="1000"/>
                        </a:spcAft>
                      </a:pPr>
                      <a:r>
                        <a:rPr lang="fr-FR" sz="1100">
                          <a:effectLst/>
                        </a:rPr>
                        <a:t> Phase change duration 500sec </a:t>
                      </a:r>
                      <a:endParaRPr lang="es-ES" sz="1100">
                        <a:effectLst/>
                      </a:endParaRPr>
                    </a:p>
                    <a:p>
                      <a:pPr marL="36195" algn="ctr">
                        <a:lnSpc>
                          <a:spcPct val="115000"/>
                        </a:lnSpc>
                        <a:spcAft>
                          <a:spcPts val="1000"/>
                        </a:spcAft>
                      </a:pPr>
                      <a:r>
                        <a:rPr lang="fr-FR" sz="1100">
                          <a:effectLst/>
                        </a:rPr>
                        <a:t>(Q_LT 6.23kW)</a:t>
                      </a:r>
                      <a:endParaRPr lang="es-ES" sz="1100">
                        <a:effectLst/>
                      </a:endParaRPr>
                    </a:p>
                    <a:p>
                      <a:pPr marL="36195" algn="ctr">
                        <a:lnSpc>
                          <a:spcPct val="115000"/>
                        </a:lnSpc>
                        <a:spcAft>
                          <a:spcPts val="1000"/>
                        </a:spcAft>
                      </a:pPr>
                      <a:r>
                        <a:rPr lang="fr-FR" sz="1100">
                          <a:effectLst/>
                        </a:rPr>
                        <a:t> Phase change duration  250sec </a:t>
                      </a:r>
                      <a:endParaRPr lang="es-ES" sz="1100">
                        <a:effectLst/>
                      </a:endParaRPr>
                    </a:p>
                    <a:p>
                      <a:pPr marL="36195" algn="ctr">
                        <a:lnSpc>
                          <a:spcPct val="115000"/>
                        </a:lnSpc>
                        <a:spcAft>
                          <a:spcPts val="1000"/>
                        </a:spcAft>
                      </a:pPr>
                      <a:r>
                        <a:rPr lang="fr-FR" sz="1100">
                          <a:effectLst/>
                        </a:rPr>
                        <a:t>(Q_LT 6.79kW)</a:t>
                      </a:r>
                      <a:endParaRPr lang="es-E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2661" marR="52661" marT="26330" marB="8777" anchor="ctr"/>
                </a:tc>
                <a:tc>
                  <a:txBody>
                    <a:bodyPr/>
                    <a:lstStyle/>
                    <a:p>
                      <a:pPr marL="36195" algn="ctr">
                        <a:lnSpc>
                          <a:spcPct val="115000"/>
                        </a:lnSpc>
                        <a:spcAft>
                          <a:spcPts val="1000"/>
                        </a:spcAft>
                      </a:pPr>
                      <a:r>
                        <a:rPr lang="en-US" sz="1100">
                          <a:effectLst/>
                        </a:rPr>
                        <a:t>LT Flow  20l/min , Phase change duration 500sec Q_LT 4.90kW</a:t>
                      </a:r>
                      <a:endParaRPr lang="es-E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extLst>
                  <a:ext uri="{0D108BD9-81ED-4DB2-BD59-A6C34878D82A}">
                    <a16:rowId xmlns:a16="http://schemas.microsoft.com/office/drawing/2014/main" val="2550369806"/>
                  </a:ext>
                </a:extLst>
              </a:tr>
              <a:tr h="658256">
                <a:tc>
                  <a:txBody>
                    <a:bodyPr/>
                    <a:lstStyle/>
                    <a:p>
                      <a:pPr marL="36195" algn="ctr">
                        <a:lnSpc>
                          <a:spcPct val="115000"/>
                        </a:lnSpc>
                        <a:spcAft>
                          <a:spcPts val="1000"/>
                        </a:spcAft>
                      </a:pPr>
                      <a:r>
                        <a:rPr lang="fr-FR" sz="1100" dirty="0">
                          <a:effectLst/>
                        </a:rPr>
                        <a:t>T_HT 75°C</a:t>
                      </a:r>
                      <a:endParaRPr lang="es-ES" sz="1100" dirty="0">
                        <a:effectLst/>
                      </a:endParaRPr>
                    </a:p>
                    <a:p>
                      <a:pPr marL="36195" algn="ctr">
                        <a:lnSpc>
                          <a:spcPct val="115000"/>
                        </a:lnSpc>
                        <a:spcAft>
                          <a:spcPts val="1000"/>
                        </a:spcAft>
                      </a:pPr>
                      <a:r>
                        <a:rPr lang="fr-FR" sz="1100" dirty="0" err="1">
                          <a:effectLst/>
                        </a:rPr>
                        <a:t>T_LTout</a:t>
                      </a:r>
                      <a:r>
                        <a:rPr lang="fr-FR" sz="1100" dirty="0">
                          <a:effectLst/>
                        </a:rPr>
                        <a:t> 15°C</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tc>
                  <a:txBody>
                    <a:bodyPr/>
                    <a:lstStyle/>
                    <a:p>
                      <a:pPr marL="36195" algn="ctr">
                        <a:lnSpc>
                          <a:spcPct val="115000"/>
                        </a:lnSpc>
                        <a:spcAft>
                          <a:spcPts val="1000"/>
                        </a:spcAft>
                      </a:pPr>
                      <a:r>
                        <a:rPr lang="en-US" sz="1100">
                          <a:effectLst/>
                        </a:rPr>
                        <a:t>LT Flow  20l/min  Phase change duration 250sec (Q_LT 5.75kW)</a:t>
                      </a:r>
                      <a:endParaRPr lang="es-E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2661" marR="52661" marT="26330" marB="8777" anchor="ctr"/>
                </a:tc>
                <a:tc>
                  <a:txBody>
                    <a:bodyPr/>
                    <a:lstStyle/>
                    <a:p>
                      <a:pPr marL="36195" algn="ctr">
                        <a:lnSpc>
                          <a:spcPct val="115000"/>
                        </a:lnSpc>
                        <a:spcAft>
                          <a:spcPts val="1000"/>
                        </a:spcAft>
                      </a:pPr>
                      <a:r>
                        <a:rPr lang="en-US" sz="1100" dirty="0">
                          <a:effectLst/>
                        </a:rPr>
                        <a:t> </a:t>
                      </a:r>
                      <a:endParaRPr lang="es-E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8991" marR="78991" marT="35107" marB="35107" anchor="ctr"/>
                </a:tc>
                <a:extLst>
                  <a:ext uri="{0D108BD9-81ED-4DB2-BD59-A6C34878D82A}">
                    <a16:rowId xmlns:a16="http://schemas.microsoft.com/office/drawing/2014/main" val="2138934567"/>
                  </a:ext>
                </a:extLst>
              </a:tr>
            </a:tbl>
          </a:graphicData>
        </a:graphic>
      </p:graphicFrame>
    </p:spTree>
    <p:extLst>
      <p:ext uri="{BB962C8B-B14F-4D97-AF65-F5344CB8AC3E}">
        <p14:creationId xmlns:p14="http://schemas.microsoft.com/office/powerpoint/2010/main" val="272257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5" name="Rectángulo 33">
            <a:extLst>
              <a:ext uri="{FF2B5EF4-FFF2-40B4-BE49-F238E27FC236}">
                <a16:creationId xmlns:a16="http://schemas.microsoft.com/office/drawing/2014/main" id="{60C5C2C1-09AE-4145-80D6-6EFC375AAF43}"/>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Ongoing experimental testing @ CNR ITAE</a:t>
            </a:r>
          </a:p>
        </p:txBody>
      </p:sp>
      <p:sp>
        <p:nvSpPr>
          <p:cNvPr id="3" name="Marcador de contenido 2">
            <a:extLst>
              <a:ext uri="{FF2B5EF4-FFF2-40B4-BE49-F238E27FC236}">
                <a16:creationId xmlns:a16="http://schemas.microsoft.com/office/drawing/2014/main" id="{C96C76F5-3D34-A419-BCC7-D1B0FD47A4E0}"/>
              </a:ext>
            </a:extLst>
          </p:cNvPr>
          <p:cNvSpPr txBox="1">
            <a:spLocks/>
          </p:cNvSpPr>
          <p:nvPr/>
        </p:nvSpPr>
        <p:spPr>
          <a:xfrm>
            <a:off x="1102185" y="1785048"/>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rgbClr val="91B720"/>
              </a:buClr>
              <a:buFont typeface="+mj-lt"/>
              <a:buAutoNum type="arabicPeriod"/>
            </a:pPr>
            <a:endParaRPr lang="en-US" sz="2000" dirty="0">
              <a:latin typeface="+mj-lt"/>
            </a:endParaRPr>
          </a:p>
        </p:txBody>
      </p:sp>
      <p:pic>
        <p:nvPicPr>
          <p:cNvPr id="7" name="Immagine 6" descr="Immagine che contiene testo, diagramma, calligrafia, linea&#10;&#10;Il contenuto generato dall'IA potrebbe non essere corretto.">
            <a:extLst>
              <a:ext uri="{FF2B5EF4-FFF2-40B4-BE49-F238E27FC236}">
                <a16:creationId xmlns:a16="http://schemas.microsoft.com/office/drawing/2014/main" id="{F62707F7-8F95-A69A-60D4-082D141A6971}"/>
              </a:ext>
            </a:extLst>
          </p:cNvPr>
          <p:cNvPicPr>
            <a:picLocks noChangeAspect="1"/>
          </p:cNvPicPr>
          <p:nvPr/>
        </p:nvPicPr>
        <p:blipFill>
          <a:blip r:embed="rId2"/>
          <a:stretch>
            <a:fillRect/>
          </a:stretch>
        </p:blipFill>
        <p:spPr>
          <a:xfrm>
            <a:off x="1065178" y="1621956"/>
            <a:ext cx="8925257" cy="5000890"/>
          </a:xfrm>
          <a:prstGeom prst="rect">
            <a:avLst/>
          </a:prstGeom>
        </p:spPr>
      </p:pic>
    </p:spTree>
    <p:extLst>
      <p:ext uri="{BB962C8B-B14F-4D97-AF65-F5344CB8AC3E}">
        <p14:creationId xmlns:p14="http://schemas.microsoft.com/office/powerpoint/2010/main" val="392776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9424-1356-E7C1-9066-C174F4399598}"/>
            </a:ext>
          </a:extLst>
        </p:cNvPr>
        <p:cNvGrpSpPr/>
        <p:nvPr/>
      </p:nvGrpSpPr>
      <p:grpSpPr>
        <a:xfrm>
          <a:off x="0" y="0"/>
          <a:ext cx="0" cy="0"/>
          <a:chOff x="0" y="0"/>
          <a:chExt cx="0" cy="0"/>
        </a:xfrm>
      </p:grpSpPr>
      <p:sp>
        <p:nvSpPr>
          <p:cNvPr id="19" name="Textfeld 18">
            <a:extLst>
              <a:ext uri="{FF2B5EF4-FFF2-40B4-BE49-F238E27FC236}">
                <a16:creationId xmlns:a16="http://schemas.microsoft.com/office/drawing/2014/main" id="{009E7952-3AB9-3572-2483-A7CE48B58F0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2.1. Sorption desalination and cooling unit</a:t>
            </a:r>
            <a:endParaRPr lang="es-ES" sz="2600" b="1" dirty="0">
              <a:solidFill>
                <a:schemeClr val="accent2"/>
              </a:solidFill>
            </a:endParaRPr>
          </a:p>
        </p:txBody>
      </p:sp>
      <p:sp>
        <p:nvSpPr>
          <p:cNvPr id="5" name="Rectángulo 33">
            <a:extLst>
              <a:ext uri="{FF2B5EF4-FFF2-40B4-BE49-F238E27FC236}">
                <a16:creationId xmlns:a16="http://schemas.microsoft.com/office/drawing/2014/main" id="{91A4082D-CD1E-BAAA-EE80-435633732E00}"/>
              </a:ext>
            </a:extLst>
          </p:cNvPr>
          <p:cNvSpPr/>
          <p:nvPr/>
        </p:nvSpPr>
        <p:spPr>
          <a:xfrm>
            <a:off x="2410627" y="1188888"/>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First results and future activities</a:t>
            </a:r>
          </a:p>
        </p:txBody>
      </p:sp>
      <p:sp>
        <p:nvSpPr>
          <p:cNvPr id="3" name="Marcador de contenido 2">
            <a:extLst>
              <a:ext uri="{FF2B5EF4-FFF2-40B4-BE49-F238E27FC236}">
                <a16:creationId xmlns:a16="http://schemas.microsoft.com/office/drawing/2014/main" id="{877F7DB1-3D30-7D20-6110-B961E6E1D03E}"/>
              </a:ext>
            </a:extLst>
          </p:cNvPr>
          <p:cNvSpPr txBox="1">
            <a:spLocks/>
          </p:cNvSpPr>
          <p:nvPr/>
        </p:nvSpPr>
        <p:spPr>
          <a:xfrm>
            <a:off x="1102185" y="1785048"/>
            <a:ext cx="9340848" cy="3478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Clr>
                <a:srgbClr val="91B720"/>
              </a:buClr>
              <a:buFont typeface="+mj-lt"/>
              <a:buAutoNum type="arabicPeriod"/>
            </a:pPr>
            <a:endParaRPr lang="en-US" sz="2000" dirty="0">
              <a:latin typeface="+mj-lt"/>
            </a:endParaRPr>
          </a:p>
        </p:txBody>
      </p:sp>
      <p:pic>
        <p:nvPicPr>
          <p:cNvPr id="2" name="Immagine 1">
            <a:extLst>
              <a:ext uri="{FF2B5EF4-FFF2-40B4-BE49-F238E27FC236}">
                <a16:creationId xmlns:a16="http://schemas.microsoft.com/office/drawing/2014/main" id="{BE81B67F-AD76-D5EB-1BD8-2102FC0E5C14}"/>
              </a:ext>
            </a:extLst>
          </p:cNvPr>
          <p:cNvPicPr>
            <a:picLocks noChangeAspect="1"/>
          </p:cNvPicPr>
          <p:nvPr/>
        </p:nvPicPr>
        <p:blipFill>
          <a:blip r:embed="rId2"/>
          <a:stretch>
            <a:fillRect/>
          </a:stretch>
        </p:blipFill>
        <p:spPr>
          <a:xfrm>
            <a:off x="334066" y="1916349"/>
            <a:ext cx="5286624" cy="3836961"/>
          </a:xfrm>
          <a:prstGeom prst="rect">
            <a:avLst/>
          </a:prstGeom>
        </p:spPr>
      </p:pic>
      <p:sp>
        <p:nvSpPr>
          <p:cNvPr id="4" name="Marcador de contenido 2">
            <a:extLst>
              <a:ext uri="{FF2B5EF4-FFF2-40B4-BE49-F238E27FC236}">
                <a16:creationId xmlns:a16="http://schemas.microsoft.com/office/drawing/2014/main" id="{7ACAB961-BC83-45F2-89E2-97B3A3A2DDDE}"/>
              </a:ext>
            </a:extLst>
          </p:cNvPr>
          <p:cNvSpPr txBox="1">
            <a:spLocks/>
          </p:cNvSpPr>
          <p:nvPr/>
        </p:nvSpPr>
        <p:spPr>
          <a:xfrm>
            <a:off x="5951377" y="1630571"/>
            <a:ext cx="5768395" cy="3478715"/>
          </a:xfrm>
          <a:prstGeom prst="rect">
            <a:avLst/>
          </a:prstGeom>
        </p:spPr>
        <p:txBody>
          <a:bodyPr vert="horz" lIns="91440" tIns="45720" rIns="91440" bIns="45720" rtlCol="0">
            <a:normAutofit/>
          </a:bodyPr>
          <a:lstStyle>
            <a:defPPr>
              <a:defRPr lang="de-DE"/>
            </a:defPPr>
            <a:lvl1pPr indent="0">
              <a:lnSpc>
                <a:spcPct val="150000"/>
              </a:lnSpc>
              <a:spcBef>
                <a:spcPts val="1000"/>
              </a:spcBef>
              <a:buClr>
                <a:schemeClr val="accent1"/>
              </a:buClr>
              <a:buFont typeface="Arial" panose="020B0604020202020204" pitchFamily="34" charset="0"/>
              <a:buNone/>
              <a:defRPr sz="1600">
                <a:latin typeface="+mj-lt"/>
              </a:defRPr>
            </a:lvl1pPr>
            <a:lvl2pPr lvl="1" indent="0">
              <a:lnSpc>
                <a:spcPct val="150000"/>
              </a:lnSpc>
              <a:spcBef>
                <a:spcPts val="0"/>
              </a:spcBef>
              <a:buClr>
                <a:schemeClr val="accent1"/>
              </a:buClr>
              <a:buFont typeface="Arial" panose="020B0604020202020204" pitchFamily="34" charset="0"/>
              <a:buNone/>
              <a:defRPr sz="1000">
                <a:latin typeface="+mj-lt"/>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342900" indent="-342900">
              <a:spcBef>
                <a:spcPts val="0"/>
              </a:spcBef>
              <a:buFont typeface="+mj-lt"/>
              <a:buAutoNum type="arabicPeriod"/>
            </a:pPr>
            <a:r>
              <a:rPr lang="es-ES" dirty="0" err="1"/>
              <a:t>Cooling</a:t>
            </a:r>
            <a:r>
              <a:rPr lang="es-ES" dirty="0"/>
              <a:t> </a:t>
            </a:r>
            <a:r>
              <a:rPr lang="es-ES" dirty="0" err="1"/>
              <a:t>power</a:t>
            </a:r>
            <a:r>
              <a:rPr lang="es-ES" dirty="0"/>
              <a:t> </a:t>
            </a:r>
            <a:r>
              <a:rPr lang="es-ES" dirty="0" err="1"/>
              <a:t>of</a:t>
            </a:r>
            <a:r>
              <a:rPr lang="es-ES" dirty="0"/>
              <a:t> </a:t>
            </a:r>
            <a:r>
              <a:rPr lang="es-ES" dirty="0" err="1"/>
              <a:t>aorund</a:t>
            </a:r>
            <a:r>
              <a:rPr lang="es-ES" dirty="0"/>
              <a:t> 6 kW </a:t>
            </a:r>
            <a:r>
              <a:rPr lang="es-ES" dirty="0" err="1"/>
              <a:t>with</a:t>
            </a:r>
            <a:r>
              <a:rPr lang="es-ES" dirty="0"/>
              <a:t> a COP </a:t>
            </a:r>
            <a:r>
              <a:rPr lang="es-ES" dirty="0" err="1"/>
              <a:t>of</a:t>
            </a:r>
            <a:r>
              <a:rPr lang="es-ES" dirty="0"/>
              <a:t> 0.3 </a:t>
            </a:r>
            <a:r>
              <a:rPr lang="es-ES" dirty="0" err="1"/>
              <a:t>obtained</a:t>
            </a:r>
            <a:r>
              <a:rPr lang="es-ES" dirty="0"/>
              <a:t> at nominal </a:t>
            </a:r>
            <a:r>
              <a:rPr lang="es-ES" dirty="0" err="1"/>
              <a:t>conditions</a:t>
            </a:r>
            <a:r>
              <a:rPr lang="es-ES" dirty="0"/>
              <a:t> (</a:t>
            </a:r>
            <a:r>
              <a:rPr lang="es-ES" dirty="0" err="1"/>
              <a:t>Tdes</a:t>
            </a:r>
            <a:r>
              <a:rPr lang="es-ES" dirty="0"/>
              <a:t> 90 °C </a:t>
            </a:r>
            <a:r>
              <a:rPr lang="es-ES" dirty="0" err="1"/>
              <a:t>Tcon</a:t>
            </a:r>
            <a:r>
              <a:rPr lang="es-ES" dirty="0"/>
              <a:t> 30 °C </a:t>
            </a:r>
            <a:r>
              <a:rPr lang="es-ES" dirty="0" err="1"/>
              <a:t>Teva</a:t>
            </a:r>
            <a:r>
              <a:rPr lang="es-ES" dirty="0"/>
              <a:t> 15 °C)</a:t>
            </a:r>
          </a:p>
          <a:p>
            <a:pPr marL="342900" indent="-342900">
              <a:spcBef>
                <a:spcPts val="0"/>
              </a:spcBef>
              <a:buFont typeface="+mj-lt"/>
              <a:buAutoNum type="arabicPeriod"/>
            </a:pPr>
            <a:r>
              <a:rPr lang="es-ES" dirty="0" err="1"/>
              <a:t>Cooling</a:t>
            </a:r>
            <a:r>
              <a:rPr lang="es-ES" dirty="0"/>
              <a:t> </a:t>
            </a:r>
            <a:r>
              <a:rPr lang="es-ES" dirty="0" err="1"/>
              <a:t>power</a:t>
            </a:r>
            <a:r>
              <a:rPr lang="es-ES" dirty="0"/>
              <a:t> can be </a:t>
            </a:r>
            <a:r>
              <a:rPr lang="es-ES" dirty="0" err="1"/>
              <a:t>increased</a:t>
            </a:r>
            <a:r>
              <a:rPr lang="es-ES" dirty="0"/>
              <a:t> up </a:t>
            </a:r>
            <a:r>
              <a:rPr lang="es-ES" dirty="0" err="1"/>
              <a:t>to</a:t>
            </a:r>
            <a:r>
              <a:rPr lang="es-ES" dirty="0"/>
              <a:t> 7 kW </a:t>
            </a:r>
            <a:r>
              <a:rPr lang="es-ES" dirty="0" err="1"/>
              <a:t>when</a:t>
            </a:r>
            <a:r>
              <a:rPr lang="es-ES" dirty="0"/>
              <a:t> </a:t>
            </a:r>
            <a:r>
              <a:rPr lang="es-ES" dirty="0" err="1"/>
              <a:t>the</a:t>
            </a:r>
            <a:r>
              <a:rPr lang="es-ES" dirty="0"/>
              <a:t> delta </a:t>
            </a:r>
            <a:r>
              <a:rPr lang="es-ES" dirty="0" err="1"/>
              <a:t>between</a:t>
            </a:r>
            <a:r>
              <a:rPr lang="es-ES" dirty="0"/>
              <a:t> </a:t>
            </a:r>
            <a:r>
              <a:rPr lang="es-ES" dirty="0" err="1"/>
              <a:t>condenser</a:t>
            </a:r>
            <a:r>
              <a:rPr lang="es-ES" dirty="0"/>
              <a:t> and </a:t>
            </a:r>
            <a:r>
              <a:rPr lang="es-ES" dirty="0" err="1"/>
              <a:t>evaporator</a:t>
            </a:r>
            <a:r>
              <a:rPr lang="es-ES" dirty="0"/>
              <a:t> reduces </a:t>
            </a:r>
            <a:r>
              <a:rPr lang="es-ES" dirty="0" err="1"/>
              <a:t>to</a:t>
            </a:r>
            <a:r>
              <a:rPr lang="es-ES" dirty="0"/>
              <a:t> 12 K, </a:t>
            </a:r>
            <a:r>
              <a:rPr lang="es-ES" dirty="0" err="1"/>
              <a:t>with</a:t>
            </a:r>
            <a:r>
              <a:rPr lang="es-ES" dirty="0"/>
              <a:t> a COP </a:t>
            </a:r>
            <a:r>
              <a:rPr lang="es-ES" dirty="0" err="1"/>
              <a:t>higher</a:t>
            </a:r>
            <a:r>
              <a:rPr lang="es-ES" dirty="0"/>
              <a:t> tan 0.4</a:t>
            </a:r>
          </a:p>
          <a:p>
            <a:pPr marL="342900" indent="-342900">
              <a:spcBef>
                <a:spcPts val="0"/>
              </a:spcBef>
              <a:buFont typeface="+mj-lt"/>
              <a:buAutoNum type="arabicPeriod"/>
            </a:pPr>
            <a:r>
              <a:rPr lang="es-ES" dirty="0" err="1"/>
              <a:t>Further</a:t>
            </a:r>
            <a:r>
              <a:rPr lang="es-ES" dirty="0"/>
              <a:t> </a:t>
            </a:r>
            <a:r>
              <a:rPr lang="es-ES" dirty="0" err="1"/>
              <a:t>testing</a:t>
            </a:r>
            <a:r>
              <a:rPr lang="es-ES" dirty="0"/>
              <a:t> at </a:t>
            </a:r>
            <a:r>
              <a:rPr lang="es-ES" dirty="0" err="1"/>
              <a:t>different</a:t>
            </a:r>
            <a:r>
              <a:rPr lang="es-ES" dirty="0"/>
              <a:t> </a:t>
            </a:r>
            <a:r>
              <a:rPr lang="es-ES" dirty="0" err="1"/>
              <a:t>driving</a:t>
            </a:r>
            <a:r>
              <a:rPr lang="es-ES" dirty="0"/>
              <a:t> temperatura </a:t>
            </a:r>
            <a:r>
              <a:rPr lang="es-ES" dirty="0" err="1"/>
              <a:t>will</a:t>
            </a:r>
            <a:r>
              <a:rPr lang="es-ES" dirty="0"/>
              <a:t> be </a:t>
            </a:r>
            <a:r>
              <a:rPr lang="es-ES" dirty="0" err="1"/>
              <a:t>carried</a:t>
            </a:r>
            <a:r>
              <a:rPr lang="es-ES" dirty="0"/>
              <a:t> </a:t>
            </a:r>
            <a:r>
              <a:rPr lang="es-ES" dirty="0" err="1"/>
              <a:t>out</a:t>
            </a:r>
            <a:endParaRPr lang="es-ES" dirty="0"/>
          </a:p>
          <a:p>
            <a:pPr marL="342900" indent="-342900">
              <a:spcBef>
                <a:spcPts val="0"/>
              </a:spcBef>
              <a:buFont typeface="+mj-lt"/>
              <a:buAutoNum type="arabicPeriod"/>
            </a:pPr>
            <a:r>
              <a:rPr lang="es-ES" dirty="0" err="1"/>
              <a:t>Afterwards</a:t>
            </a:r>
            <a:r>
              <a:rPr lang="es-ES" dirty="0"/>
              <a:t>, </a:t>
            </a:r>
            <a:r>
              <a:rPr lang="es-ES" dirty="0" err="1"/>
              <a:t>desalination</a:t>
            </a:r>
            <a:r>
              <a:rPr lang="es-ES" dirty="0"/>
              <a:t> </a:t>
            </a:r>
            <a:r>
              <a:rPr lang="es-ES" dirty="0" err="1"/>
              <a:t>capacity</a:t>
            </a:r>
            <a:r>
              <a:rPr lang="es-ES" dirty="0"/>
              <a:t> </a:t>
            </a:r>
            <a:r>
              <a:rPr lang="es-ES" dirty="0" err="1"/>
              <a:t>will</a:t>
            </a:r>
            <a:r>
              <a:rPr lang="es-ES" dirty="0"/>
              <a:t> be </a:t>
            </a:r>
            <a:r>
              <a:rPr lang="es-ES" dirty="0" err="1"/>
              <a:t>checked</a:t>
            </a:r>
            <a:r>
              <a:rPr lang="es-ES" dirty="0"/>
              <a:t> </a:t>
            </a:r>
            <a:r>
              <a:rPr lang="es-ES" dirty="0" err="1"/>
              <a:t>under</a:t>
            </a:r>
            <a:r>
              <a:rPr lang="es-ES" dirty="0"/>
              <a:t> real </a:t>
            </a:r>
            <a:r>
              <a:rPr lang="es-ES" dirty="0" err="1"/>
              <a:t>operating</a:t>
            </a:r>
            <a:r>
              <a:rPr lang="es-ES" dirty="0"/>
              <a:t> </a:t>
            </a:r>
            <a:r>
              <a:rPr lang="es-ES" dirty="0" err="1"/>
              <a:t>conditions</a:t>
            </a:r>
            <a:endParaRPr lang="es-ES" dirty="0"/>
          </a:p>
          <a:p>
            <a:endParaRPr lang="en-US" dirty="0"/>
          </a:p>
        </p:txBody>
      </p:sp>
    </p:spTree>
    <p:extLst>
      <p:ext uri="{BB962C8B-B14F-4D97-AF65-F5344CB8AC3E}">
        <p14:creationId xmlns:p14="http://schemas.microsoft.com/office/powerpoint/2010/main" val="7422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9AB9E86E-BB8D-3E41-B21D-5F4EFC44F791}"/>
              </a:ext>
            </a:extLst>
          </p:cNvPr>
          <p:cNvSpPr txBox="1"/>
          <p:nvPr/>
        </p:nvSpPr>
        <p:spPr>
          <a:xfrm>
            <a:off x="2410627" y="687830"/>
            <a:ext cx="7433462" cy="492443"/>
          </a:xfrm>
          <a:prstGeom prst="rect">
            <a:avLst/>
          </a:prstGeom>
          <a:noFill/>
        </p:spPr>
        <p:txBody>
          <a:bodyPr wrap="square" rtlCol="0">
            <a:spAutoFit/>
          </a:bodyPr>
          <a:lstStyle/>
          <a:p>
            <a:r>
              <a:rPr lang="it-IT" sz="2600" b="1" dirty="0">
                <a:solidFill>
                  <a:schemeClr val="accent2"/>
                </a:solidFill>
              </a:rPr>
              <a:t>2.2. Isobaric Expansion Engine (IEE)</a:t>
            </a:r>
            <a:endParaRPr lang="es-ES" sz="2600" b="1" dirty="0">
              <a:solidFill>
                <a:schemeClr val="accent2"/>
              </a:solidFill>
            </a:endParaRPr>
          </a:p>
        </p:txBody>
      </p:sp>
      <p:sp>
        <p:nvSpPr>
          <p:cNvPr id="18" name="Marcador de contenido 2">
            <a:extLst>
              <a:ext uri="{FF2B5EF4-FFF2-40B4-BE49-F238E27FC236}">
                <a16:creationId xmlns:a16="http://schemas.microsoft.com/office/drawing/2014/main" id="{06FB71E7-6A39-EE40-B3A5-BEF89950C1E5}"/>
              </a:ext>
            </a:extLst>
          </p:cNvPr>
          <p:cNvSpPr txBox="1">
            <a:spLocks/>
          </p:cNvSpPr>
          <p:nvPr/>
        </p:nvSpPr>
        <p:spPr>
          <a:xfrm>
            <a:off x="1029181" y="3449107"/>
            <a:ext cx="5768395" cy="3478715"/>
          </a:xfrm>
          <a:prstGeom prst="rect">
            <a:avLst/>
          </a:prstGeom>
        </p:spPr>
        <p:txBody>
          <a:bodyPr vert="horz" lIns="91440" tIns="45720" rIns="91440" bIns="45720" rtlCol="0">
            <a:normAutofit/>
          </a:bodyPr>
          <a:lstStyle>
            <a:defPPr>
              <a:defRPr lang="de-DE"/>
            </a:defPPr>
            <a:lvl1pPr indent="0">
              <a:lnSpc>
                <a:spcPct val="150000"/>
              </a:lnSpc>
              <a:spcBef>
                <a:spcPts val="1000"/>
              </a:spcBef>
              <a:buClr>
                <a:schemeClr val="accent1"/>
              </a:buClr>
              <a:buFont typeface="Arial" panose="020B0604020202020204" pitchFamily="34" charset="0"/>
              <a:buNone/>
              <a:defRPr sz="1600">
                <a:latin typeface="+mj-lt"/>
              </a:defRPr>
            </a:lvl1pPr>
            <a:lvl2pPr lvl="1" indent="0">
              <a:lnSpc>
                <a:spcPct val="150000"/>
              </a:lnSpc>
              <a:spcBef>
                <a:spcPts val="0"/>
              </a:spcBef>
              <a:buClr>
                <a:schemeClr val="accent1"/>
              </a:buClr>
              <a:buFont typeface="Arial" panose="020B0604020202020204" pitchFamily="34" charset="0"/>
              <a:buNone/>
              <a:defRPr sz="1000">
                <a:latin typeface="+mj-lt"/>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dirty="0" err="1"/>
              <a:t>Main</a:t>
            </a:r>
            <a:r>
              <a:rPr lang="es-ES" dirty="0"/>
              <a:t> </a:t>
            </a:r>
            <a:r>
              <a:rPr lang="es-ES" dirty="0" err="1"/>
              <a:t>components</a:t>
            </a:r>
            <a:r>
              <a:rPr lang="es-ES" dirty="0"/>
              <a:t>:</a:t>
            </a:r>
          </a:p>
          <a:p>
            <a:pPr marL="342900" indent="-342900">
              <a:spcBef>
                <a:spcPts val="0"/>
              </a:spcBef>
              <a:buFont typeface="+mj-lt"/>
              <a:buAutoNum type="arabicPeriod"/>
            </a:pPr>
            <a:r>
              <a:rPr lang="es-ES" dirty="0" err="1"/>
              <a:t>Four</a:t>
            </a:r>
            <a:r>
              <a:rPr lang="es-ES" dirty="0"/>
              <a:t> </a:t>
            </a:r>
            <a:r>
              <a:rPr lang="es-ES" dirty="0" err="1"/>
              <a:t>heat</a:t>
            </a:r>
            <a:r>
              <a:rPr lang="es-ES" dirty="0"/>
              <a:t> </a:t>
            </a:r>
            <a:r>
              <a:rPr lang="es-ES" dirty="0" err="1"/>
              <a:t>exchangers</a:t>
            </a:r>
            <a:r>
              <a:rPr lang="es-ES" dirty="0"/>
              <a:t> (</a:t>
            </a:r>
            <a:r>
              <a:rPr lang="es-ES" dirty="0" err="1"/>
              <a:t>Evaporator</a:t>
            </a:r>
            <a:r>
              <a:rPr lang="es-ES" dirty="0"/>
              <a:t>, </a:t>
            </a:r>
            <a:r>
              <a:rPr lang="es-ES" dirty="0" err="1"/>
              <a:t>Condenser</a:t>
            </a:r>
            <a:r>
              <a:rPr lang="es-ES" dirty="0"/>
              <a:t>, </a:t>
            </a:r>
            <a:r>
              <a:rPr lang="es-ES" dirty="0" err="1"/>
              <a:t>Subcooler</a:t>
            </a:r>
            <a:r>
              <a:rPr lang="es-ES" dirty="0"/>
              <a:t> and </a:t>
            </a:r>
            <a:r>
              <a:rPr lang="es-ES" dirty="0" err="1"/>
              <a:t>Regenerator</a:t>
            </a:r>
            <a:r>
              <a:rPr lang="es-ES" dirty="0"/>
              <a:t>)</a:t>
            </a:r>
          </a:p>
          <a:p>
            <a:pPr marL="342900" indent="-342900">
              <a:spcBef>
                <a:spcPts val="0"/>
              </a:spcBef>
              <a:buFont typeface="+mj-lt"/>
              <a:buAutoNum type="arabicPeriod"/>
            </a:pPr>
            <a:r>
              <a:rPr lang="es-ES" dirty="0"/>
              <a:t>Feedpump</a:t>
            </a:r>
          </a:p>
          <a:p>
            <a:pPr marL="342900" indent="-342900">
              <a:spcBef>
                <a:spcPts val="0"/>
              </a:spcBef>
              <a:buFont typeface="+mj-lt"/>
              <a:buAutoNum type="arabicPeriod"/>
            </a:pPr>
            <a:r>
              <a:rPr lang="es-ES" dirty="0" err="1"/>
              <a:t>Isobaric</a:t>
            </a:r>
            <a:r>
              <a:rPr lang="es-ES" dirty="0"/>
              <a:t> Expander</a:t>
            </a:r>
          </a:p>
          <a:p>
            <a:pPr marL="342900" indent="-342900">
              <a:spcBef>
                <a:spcPts val="0"/>
              </a:spcBef>
              <a:buFont typeface="+mj-lt"/>
              <a:buAutoNum type="arabicPeriod"/>
            </a:pPr>
            <a:r>
              <a:rPr lang="es-ES" dirty="0" err="1"/>
              <a:t>Oil</a:t>
            </a:r>
            <a:r>
              <a:rPr lang="es-ES" dirty="0"/>
              <a:t> Power Pack</a:t>
            </a:r>
          </a:p>
          <a:p>
            <a:endParaRPr lang="en-US" dirty="0"/>
          </a:p>
        </p:txBody>
      </p:sp>
      <p:sp>
        <p:nvSpPr>
          <p:cNvPr id="5" name="Rectángulo 33">
            <a:extLst>
              <a:ext uri="{FF2B5EF4-FFF2-40B4-BE49-F238E27FC236}">
                <a16:creationId xmlns:a16="http://schemas.microsoft.com/office/drawing/2014/main" id="{60C5C2C1-09AE-4145-80D6-6EFC375AAF43}"/>
              </a:ext>
            </a:extLst>
          </p:cNvPr>
          <p:cNvSpPr/>
          <p:nvPr/>
        </p:nvSpPr>
        <p:spPr>
          <a:xfrm>
            <a:off x="868877" y="1212714"/>
            <a:ext cx="5227123" cy="43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1"/>
                </a:solidFill>
                <a:latin typeface="+mj-lt"/>
              </a:rPr>
              <a:t>Prototype description</a:t>
            </a:r>
          </a:p>
        </p:txBody>
      </p:sp>
      <p:pic>
        <p:nvPicPr>
          <p:cNvPr id="4" name="Imagen 3">
            <a:extLst>
              <a:ext uri="{FF2B5EF4-FFF2-40B4-BE49-F238E27FC236}">
                <a16:creationId xmlns:a16="http://schemas.microsoft.com/office/drawing/2014/main" id="{2B199C02-2351-2EC8-D11C-9C50E1C493D6}"/>
              </a:ext>
            </a:extLst>
          </p:cNvPr>
          <p:cNvPicPr>
            <a:picLocks noChangeAspect="1"/>
          </p:cNvPicPr>
          <p:nvPr/>
        </p:nvPicPr>
        <p:blipFill>
          <a:blip r:embed="rId2"/>
          <a:stretch>
            <a:fillRect/>
          </a:stretch>
        </p:blipFill>
        <p:spPr>
          <a:xfrm>
            <a:off x="6483251" y="1360482"/>
            <a:ext cx="5308699" cy="4830002"/>
          </a:xfrm>
          <a:prstGeom prst="rect">
            <a:avLst/>
          </a:prstGeom>
        </p:spPr>
      </p:pic>
      <p:sp>
        <p:nvSpPr>
          <p:cNvPr id="2" name="CuadroTexto 1">
            <a:extLst>
              <a:ext uri="{FF2B5EF4-FFF2-40B4-BE49-F238E27FC236}">
                <a16:creationId xmlns:a16="http://schemas.microsoft.com/office/drawing/2014/main" id="{A5785BC2-18D5-D355-EE56-DE4C90CEDC0D}"/>
              </a:ext>
            </a:extLst>
          </p:cNvPr>
          <p:cNvSpPr txBox="1"/>
          <p:nvPr/>
        </p:nvSpPr>
        <p:spPr>
          <a:xfrm>
            <a:off x="853101" y="1743075"/>
            <a:ext cx="5768395" cy="1323439"/>
          </a:xfrm>
          <a:prstGeom prst="rect">
            <a:avLst/>
          </a:prstGeom>
          <a:noFill/>
          <a:ln>
            <a:solidFill>
              <a:srgbClr val="002060"/>
            </a:solidFill>
          </a:ln>
        </p:spPr>
        <p:txBody>
          <a:bodyPr wrap="square" rtlCol="0">
            <a:spAutoFit/>
          </a:bodyPr>
          <a:lstStyle/>
          <a:p>
            <a:pPr algn="just"/>
            <a:r>
              <a:rPr lang="en-US" sz="1600" b="1" dirty="0">
                <a:latin typeface="+mj-lt"/>
              </a:rPr>
              <a:t>IEE</a:t>
            </a:r>
            <a:r>
              <a:rPr lang="en-US" sz="1600" dirty="0">
                <a:latin typeface="+mj-lt"/>
              </a:rPr>
              <a:t> is thermodynamical cycle that </a:t>
            </a:r>
            <a:r>
              <a:rPr lang="en-US" sz="1600" b="1" dirty="0">
                <a:latin typeface="+mj-lt"/>
              </a:rPr>
              <a:t>generates mechanical work </a:t>
            </a:r>
            <a:r>
              <a:rPr lang="en-US" sz="1600" dirty="0">
                <a:latin typeface="+mj-lt"/>
              </a:rPr>
              <a:t>by utilizing the temperature difference between a </a:t>
            </a:r>
            <a:r>
              <a:rPr lang="en-US" sz="1600" b="1" dirty="0">
                <a:latin typeface="+mj-lt"/>
              </a:rPr>
              <a:t>hot source (low grade waste heat</a:t>
            </a:r>
            <a:r>
              <a:rPr lang="en-US" sz="1600" dirty="0">
                <a:latin typeface="+mj-lt"/>
              </a:rPr>
              <a:t>) and a cold source, pumping a refrigerant through a closed circuit and harnessing the energy released through </a:t>
            </a:r>
            <a:r>
              <a:rPr lang="en-US" sz="1600" b="1" dirty="0">
                <a:latin typeface="+mj-lt"/>
              </a:rPr>
              <a:t>expansion.</a:t>
            </a:r>
            <a:endParaRPr lang="es-ES" sz="1600" b="1" dirty="0">
              <a:latin typeface="+mj-lt"/>
            </a:endParaRPr>
          </a:p>
        </p:txBody>
      </p:sp>
    </p:spTree>
    <p:extLst>
      <p:ext uri="{BB962C8B-B14F-4D97-AF65-F5344CB8AC3E}">
        <p14:creationId xmlns:p14="http://schemas.microsoft.com/office/powerpoint/2010/main" val="3884547583"/>
      </p:ext>
    </p:extLst>
  </p:cSld>
  <p:clrMapOvr>
    <a:masterClrMapping/>
  </p:clrMapOvr>
</p:sld>
</file>

<file path=ppt/theme/theme1.xml><?xml version="1.0" encoding="utf-8"?>
<a:theme xmlns:a="http://schemas.openxmlformats.org/drawingml/2006/main" name="ZHENIT Master">
  <a:themeElements>
    <a:clrScheme name="ZHENIT">
      <a:dk1>
        <a:sysClr val="windowText" lastClr="000000"/>
      </a:dk1>
      <a:lt1>
        <a:sysClr val="window" lastClr="FFFFFF"/>
      </a:lt1>
      <a:dk2>
        <a:srgbClr val="808080"/>
      </a:dk2>
      <a:lt2>
        <a:srgbClr val="F8F8F8"/>
      </a:lt2>
      <a:accent1>
        <a:srgbClr val="EB5B6B"/>
      </a:accent1>
      <a:accent2>
        <a:srgbClr val="003069"/>
      </a:accent2>
      <a:accent3>
        <a:srgbClr val="99ACC3"/>
      </a:accent3>
      <a:accent4>
        <a:srgbClr val="F5ADB5"/>
      </a:accent4>
      <a:accent5>
        <a:srgbClr val="365F91"/>
      </a:accent5>
      <a:accent6>
        <a:srgbClr val="62A39F"/>
      </a:accent6>
      <a:hlink>
        <a:srgbClr val="FFCC99"/>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HENIT">
    <a:dk1>
      <a:sysClr val="windowText" lastClr="000000"/>
    </a:dk1>
    <a:lt1>
      <a:sysClr val="window" lastClr="FFFFFF"/>
    </a:lt1>
    <a:dk2>
      <a:srgbClr val="808080"/>
    </a:dk2>
    <a:lt2>
      <a:srgbClr val="F8F8F8"/>
    </a:lt2>
    <a:accent1>
      <a:srgbClr val="EB5B6B"/>
    </a:accent1>
    <a:accent2>
      <a:srgbClr val="003069"/>
    </a:accent2>
    <a:accent3>
      <a:srgbClr val="99ACC3"/>
    </a:accent3>
    <a:accent4>
      <a:srgbClr val="F5ADB5"/>
    </a:accent4>
    <a:accent5>
      <a:srgbClr val="365F91"/>
    </a:accent5>
    <a:accent6>
      <a:srgbClr val="62A39F"/>
    </a:accent6>
    <a:hlink>
      <a:srgbClr val="FFCC99"/>
    </a:hlink>
    <a:folHlink>
      <a:srgbClr val="B26B02"/>
    </a:folHlink>
  </a:clrScheme>
</a:themeOverride>
</file>

<file path=ppt/theme/themeOverride2.xml><?xml version="1.0" encoding="utf-8"?>
<a:themeOverride xmlns:a="http://schemas.openxmlformats.org/drawingml/2006/main">
  <a:clrScheme name="ZHENIT">
    <a:dk1>
      <a:sysClr val="windowText" lastClr="000000"/>
    </a:dk1>
    <a:lt1>
      <a:sysClr val="window" lastClr="FFFFFF"/>
    </a:lt1>
    <a:dk2>
      <a:srgbClr val="808080"/>
    </a:dk2>
    <a:lt2>
      <a:srgbClr val="F8F8F8"/>
    </a:lt2>
    <a:accent1>
      <a:srgbClr val="EB5B6B"/>
    </a:accent1>
    <a:accent2>
      <a:srgbClr val="003069"/>
    </a:accent2>
    <a:accent3>
      <a:srgbClr val="99ACC3"/>
    </a:accent3>
    <a:accent4>
      <a:srgbClr val="F5ADB5"/>
    </a:accent4>
    <a:accent5>
      <a:srgbClr val="365F91"/>
    </a:accent5>
    <a:accent6>
      <a:srgbClr val="62A39F"/>
    </a:accent6>
    <a:hlink>
      <a:srgbClr val="FFCC99"/>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496B237958934DABAF0ADE3CF5C91C" ma:contentTypeVersion="19" ma:contentTypeDescription="Creare un nuovo documento." ma:contentTypeScope="" ma:versionID="7dea5e8d52223d3dec772f5a1475fb0d">
  <xsd:schema xmlns:xsd="http://www.w3.org/2001/XMLSchema" xmlns:xs="http://www.w3.org/2001/XMLSchema" xmlns:p="http://schemas.microsoft.com/office/2006/metadata/properties" xmlns:ns2="97dc7ef6-a592-45a1-b954-645bc557d1b6" xmlns:ns3="28a70a07-5de2-44b4-8aa3-357a46afe3e6" targetNamespace="http://schemas.microsoft.com/office/2006/metadata/properties" ma:root="true" ma:fieldsID="ba2ce4f20ca00781f0b4bdee4536d779" ns2:_="" ns3:_="">
    <xsd:import namespace="97dc7ef6-a592-45a1-b954-645bc557d1b6"/>
    <xsd:import namespace="28a70a07-5de2-44b4-8aa3-357a46afe3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7ef6-a592-45a1-b954-645bc557d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a70a07-5de2-44b4-8aa3-357a46afe3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395ce-5c51-453f-b983-87fc124c81bf}" ma:internalName="TaxCatchAll" ma:showField="CatchAllData" ma:web="28a70a07-5de2-44b4-8aa3-357a46afe3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8a70a07-5de2-44b4-8aa3-357a46afe3e6" xsi:nil="true"/>
    <lcf76f155ced4ddcb4097134ff3c332f xmlns="97dc7ef6-a592-45a1-b954-645bc557d1b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F7968-764B-47D8-B835-95F8A3BA2EF4}"/>
</file>

<file path=customXml/itemProps2.xml><?xml version="1.0" encoding="utf-8"?>
<ds:datastoreItem xmlns:ds="http://schemas.openxmlformats.org/officeDocument/2006/customXml" ds:itemID="{2BC019DC-4B87-4DC2-B47A-DC3ADF69315D}">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28a70a07-5de2-44b4-8aa3-357a46afe3e6"/>
    <ds:schemaRef ds:uri="http://schemas.microsoft.com/office/infopath/2007/PartnerControls"/>
    <ds:schemaRef ds:uri="http://schemas.openxmlformats.org/package/2006/metadata/core-properties"/>
    <ds:schemaRef ds:uri="97dc7ef6-a592-45a1-b954-645bc557d1b6"/>
    <ds:schemaRef ds:uri="http://www.w3.org/XML/1998/namespace"/>
  </ds:schemaRefs>
</ds:datastoreItem>
</file>

<file path=customXml/itemProps3.xml><?xml version="1.0" encoding="utf-8"?>
<ds:datastoreItem xmlns:ds="http://schemas.openxmlformats.org/officeDocument/2006/customXml" ds:itemID="{74B0D143-0FD9-4FB0-AB3F-B3E231440579}">
  <ds:schemaRefs>
    <ds:schemaRef ds:uri="http://schemas.microsoft.com/sharepoint/v3/contenttype/forms"/>
  </ds:schemaRefs>
</ds:datastoreItem>
</file>

<file path=docMetadata/LabelInfo.xml><?xml version="1.0" encoding="utf-8"?>
<clbl:labelList xmlns:clbl="http://schemas.microsoft.com/office/2020/mipLabelMetadata">
  <clbl:label id="{b235b67c-bf48-4671-b1a1-da444c1bef66}" enabled="0" method="" siteId="{b235b67c-bf48-4671-b1a1-da444c1bef66}" removed="1"/>
</clbl:labelList>
</file>

<file path=docProps/app.xml><?xml version="1.0" encoding="utf-8"?>
<Properties xmlns="http://schemas.openxmlformats.org/officeDocument/2006/extended-properties" xmlns:vt="http://schemas.openxmlformats.org/officeDocument/2006/docPropsVTypes">
  <Template/>
  <TotalTime>454</TotalTime>
  <Words>1212</Words>
  <Application>Microsoft Office PowerPoint</Application>
  <PresentationFormat>Panorámica</PresentationFormat>
  <Paragraphs>212</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Aptos</vt:lpstr>
      <vt:lpstr>Arial</vt:lpstr>
      <vt:lpstr>Calibri</vt:lpstr>
      <vt:lpstr>Calibri Light</vt:lpstr>
      <vt:lpstr>ZHENIT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doerr</dc:creator>
  <cp:lastModifiedBy>Urkiri Salegi, Joseba</cp:lastModifiedBy>
  <cp:revision>65</cp:revision>
  <dcterms:created xsi:type="dcterms:W3CDTF">2022-01-05T10:28:42Z</dcterms:created>
  <dcterms:modified xsi:type="dcterms:W3CDTF">2025-05-12T14:33:09Z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0x0101008A496B237958934DABAF0ADE3CF5C91C</vt:lpwstr>
  </property>
  <property fmtid="{D5CDD505-2E9C-101B-9397-08002B2CF9AE}" pid="3" name="MediaServiceImageTags">
    <vt:lpwstr/>
  </property>
  <property fmtid="{D5CDD505-2E9C-101B-9397-08002B2CF9AE}" pid="4" name="MSIP_Label_a8054062-d094-43b6-9e46-936cb6f7d506_Enabled">
    <vt:lpwstr>true</vt:lpwstr>
  </property>
  <property fmtid="{D5CDD505-2E9C-101B-9397-08002B2CF9AE}" pid="5" name="MSIP_Label_a8054062-d094-43b6-9e46-936cb6f7d506_SetDate">
    <vt:lpwstr>2022-07-27T12:13:13Z</vt:lpwstr>
  </property>
  <property fmtid="{D5CDD505-2E9C-101B-9397-08002B2CF9AE}" pid="6" name="MSIP_Label_a8054062-d094-43b6-9e46-936cb6f7d506_Method">
    <vt:lpwstr>Standard</vt:lpwstr>
  </property>
  <property fmtid="{D5CDD505-2E9C-101B-9397-08002B2CF9AE}" pid="7" name="MSIP_Label_a8054062-d094-43b6-9e46-936cb6f7d506_Name">
    <vt:lpwstr>DefaultPublic</vt:lpwstr>
  </property>
  <property fmtid="{D5CDD505-2E9C-101B-9397-08002B2CF9AE}" pid="8" name="MSIP_Label_a8054062-d094-43b6-9e46-936cb6f7d506_SiteId">
    <vt:lpwstr>76e3e3ff-fce0-45ec-a946-bc44d69a9b7e</vt:lpwstr>
  </property>
  <property fmtid="{D5CDD505-2E9C-101B-9397-08002B2CF9AE}" pid="9" name="MSIP_Label_a8054062-d094-43b6-9e46-936cb6f7d506_ActionId">
    <vt:lpwstr>275c6095-0bc2-4b03-a309-c5145411d188</vt:lpwstr>
  </property>
  <property fmtid="{D5CDD505-2E9C-101B-9397-08002B2CF9AE}" pid="10" name="MSIP_Label_a8054062-d094-43b6-9e46-936cb6f7d506_ContentBits">
    <vt:lpwstr>0</vt:lpwstr>
  </property>
</Properties>
</file>