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handoutMasterIdLst>
    <p:handoutMasterId r:id="rId18"/>
  </p:handoutMasterIdLst>
  <p:sldIdLst>
    <p:sldId id="257" r:id="rId5"/>
    <p:sldId id="315" r:id="rId6"/>
    <p:sldId id="359" r:id="rId7"/>
    <p:sldId id="360" r:id="rId8"/>
    <p:sldId id="361" r:id="rId9"/>
    <p:sldId id="362" r:id="rId10"/>
    <p:sldId id="363" r:id="rId11"/>
    <p:sldId id="364" r:id="rId12"/>
    <p:sldId id="365" r:id="rId13"/>
    <p:sldId id="367" r:id="rId14"/>
    <p:sldId id="366" r:id="rId15"/>
    <p:sldId id="368" r:id="rId16"/>
    <p:sldId id="265"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DB5"/>
    <a:srgbClr val="A4BEDD"/>
    <a:srgbClr val="FFFFFF"/>
    <a:srgbClr val="F0F0F0"/>
    <a:srgbClr val="99ACC3"/>
    <a:srgbClr val="003069"/>
    <a:srgbClr val="CBDFDD"/>
    <a:srgbClr val="C1E3C9"/>
    <a:srgbClr val="D3EA93"/>
    <a:srgbClr val="FFD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5865"/>
  </p:normalViewPr>
  <p:slideViewPr>
    <p:cSldViewPr snapToGrid="0" snapToObjects="1">
      <p:cViewPr varScale="1">
        <p:scale>
          <a:sx n="139" d="100"/>
          <a:sy n="139" d="100"/>
        </p:scale>
        <p:origin x="126" y="4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1BFF20-01C7-B6B7-FB91-E09A0AE718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BD88C31B-C3AB-544A-ABE1-7A02EEBFAD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1FF4BB-E3D0-4DD8-81A9-373E35FE4DF1}" type="datetimeFigureOut">
              <a:rPr lang="it-IT" smtClean="0"/>
              <a:t>08/05/2025</a:t>
            </a:fld>
            <a:endParaRPr lang="it-IT"/>
          </a:p>
        </p:txBody>
      </p:sp>
      <p:sp>
        <p:nvSpPr>
          <p:cNvPr id="4" name="Footer Placeholder 3">
            <a:extLst>
              <a:ext uri="{FF2B5EF4-FFF2-40B4-BE49-F238E27FC236}">
                <a16:creationId xmlns:a16="http://schemas.microsoft.com/office/drawing/2014/main" id="{1C01E479-A4DF-624E-D1D8-B58D7754BD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8F3867D3-A424-45EB-5401-9585FA484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C5301-B235-4513-A25B-AFD6B00839FA}" type="slidenum">
              <a:rPr lang="it-IT" smtClean="0"/>
              <a:t>‹N›</a:t>
            </a:fld>
            <a:endParaRPr lang="it-IT"/>
          </a:p>
        </p:txBody>
      </p:sp>
    </p:spTree>
    <p:extLst>
      <p:ext uri="{BB962C8B-B14F-4D97-AF65-F5344CB8AC3E}">
        <p14:creationId xmlns:p14="http://schemas.microsoft.com/office/powerpoint/2010/main" val="15546530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18"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7.jpeg"/><Relationship Id="rId7" Type="http://schemas.openxmlformats.org/officeDocument/2006/relationships/image" Target="../media/image6.svg"/><Relationship Id="rId12" Type="http://schemas.openxmlformats.org/officeDocument/2006/relationships/image" Target="../media/image10.png"/><Relationship Id="rId17" Type="http://schemas.microsoft.com/office/2007/relationships/hdphoto" Target="../media/hdphoto3.wdp"/><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16.emf"/><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jpg"/><Relationship Id="rId5" Type="http://schemas.openxmlformats.org/officeDocument/2006/relationships/image" Target="../media/image4.png"/><Relationship Id="rId15" Type="http://schemas.openxmlformats.org/officeDocument/2006/relationships/image" Target="../media/image12.png"/><Relationship Id="rId10" Type="http://schemas.microsoft.com/office/2007/relationships/hdphoto" Target="../media/hdphoto1.wdp"/><Relationship Id="rId19"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D9C866-0991-654B-BFB0-2AFE1AB2C181}"/>
              </a:ext>
            </a:extLst>
          </p:cNvPr>
          <p:cNvSpPr>
            <a:spLocks noGrp="1"/>
          </p:cNvSpPr>
          <p:nvPr>
            <p:ph type="dt" sz="half" idx="10"/>
          </p:nvPr>
        </p:nvSpPr>
        <p:spPr/>
        <p:txBody>
          <a:bodyPr/>
          <a:lstStyle/>
          <a:p>
            <a:fld id="{76CB57C2-420E-264F-8D82-3DE39A227A72}" type="datetimeFigureOut">
              <a:rPr lang="de-DE" smtClean="0"/>
              <a:t>08.05.2025</a:t>
            </a:fld>
            <a:endParaRPr lang="de-DE"/>
          </a:p>
        </p:txBody>
      </p:sp>
      <p:sp>
        <p:nvSpPr>
          <p:cNvPr id="3" name="Fußzeilenplatzhalter 2">
            <a:extLst>
              <a:ext uri="{FF2B5EF4-FFF2-40B4-BE49-F238E27FC236}">
                <a16:creationId xmlns:a16="http://schemas.microsoft.com/office/drawing/2014/main" id="{AAAA57C2-49B9-684E-9F04-EB0ABC0F850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B9674C6-ABCE-1145-8FB7-3017DACBCA37}"/>
              </a:ext>
            </a:extLst>
          </p:cNvPr>
          <p:cNvSpPr>
            <a:spLocks noGrp="1"/>
          </p:cNvSpPr>
          <p:nvPr>
            <p:ph type="sldNum" sz="quarter" idx="12"/>
          </p:nvPr>
        </p:nvSpPr>
        <p:spPr/>
        <p:txBody>
          <a:bodyPr/>
          <a:lstStyle/>
          <a:p>
            <a:fld id="{FF6D9598-1CA9-7248-8BB8-882A7D6D3FDD}" type="slidenum">
              <a:rPr lang="de-DE" smtClean="0"/>
              <a:t>‹N›</a:t>
            </a:fld>
            <a:endParaRPr lang="de-DE"/>
          </a:p>
        </p:txBody>
      </p:sp>
    </p:spTree>
    <p:extLst>
      <p:ext uri="{BB962C8B-B14F-4D97-AF65-F5344CB8AC3E}">
        <p14:creationId xmlns:p14="http://schemas.microsoft.com/office/powerpoint/2010/main" val="152137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inal Page">
    <p:spTree>
      <p:nvGrpSpPr>
        <p:cNvPr id="1" name=""/>
        <p:cNvGrpSpPr/>
        <p:nvPr/>
      </p:nvGrpSpPr>
      <p:grpSpPr>
        <a:xfrm>
          <a:off x="0" y="0"/>
          <a:ext cx="0" cy="0"/>
          <a:chOff x="0" y="0"/>
          <a:chExt cx="0" cy="0"/>
        </a:xfrm>
      </p:grpSpPr>
      <p:pic>
        <p:nvPicPr>
          <p:cNvPr id="45" name="Immagine 44">
            <a:extLst>
              <a:ext uri="{FF2B5EF4-FFF2-40B4-BE49-F238E27FC236}">
                <a16:creationId xmlns:a16="http://schemas.microsoft.com/office/drawing/2014/main" id="{81637482-281E-44EC-9331-F3BA419EF93A}"/>
              </a:ext>
            </a:extLst>
          </p:cNvPr>
          <p:cNvPicPr>
            <a:picLocks noChangeAspect="1"/>
          </p:cNvPicPr>
          <p:nvPr userDrawn="1"/>
        </p:nvPicPr>
        <p:blipFill>
          <a:blip r:embed="rId2"/>
          <a:stretch>
            <a:fillRect/>
          </a:stretch>
        </p:blipFill>
        <p:spPr>
          <a:xfrm rot="10800000">
            <a:off x="0" y="0"/>
            <a:ext cx="12192000" cy="6857999"/>
          </a:xfrm>
          <a:prstGeom prst="rect">
            <a:avLst/>
          </a:prstGeom>
        </p:spPr>
      </p:pic>
      <p:grpSp>
        <p:nvGrpSpPr>
          <p:cNvPr id="46" name="Gruppo 45">
            <a:extLst>
              <a:ext uri="{FF2B5EF4-FFF2-40B4-BE49-F238E27FC236}">
                <a16:creationId xmlns:a16="http://schemas.microsoft.com/office/drawing/2014/main" id="{6E718B20-B06E-4EAF-84E2-C15D74133388}"/>
              </a:ext>
            </a:extLst>
          </p:cNvPr>
          <p:cNvGrpSpPr/>
          <p:nvPr userDrawn="1"/>
        </p:nvGrpSpPr>
        <p:grpSpPr>
          <a:xfrm>
            <a:off x="508754" y="2041546"/>
            <a:ext cx="5682496" cy="1639172"/>
            <a:chOff x="3638067" y="2823883"/>
            <a:chExt cx="4858235" cy="1639172"/>
          </a:xfrm>
        </p:grpSpPr>
        <p:pic>
          <p:nvPicPr>
            <p:cNvPr id="48" name="Grafik 20" descr="Ein Bild, das Text, Schild enthält.&#10;&#10;Automatisch generierte Beschreibung">
              <a:extLst>
                <a:ext uri="{FF2B5EF4-FFF2-40B4-BE49-F238E27FC236}">
                  <a16:creationId xmlns:a16="http://schemas.microsoft.com/office/drawing/2014/main" id="{90DD3637-75DA-439C-A075-40C5B25ED9A7}"/>
                </a:ext>
              </a:extLst>
            </p:cNvPr>
            <p:cNvPicPr>
              <a:picLocks noChangeAspect="1"/>
            </p:cNvPicPr>
            <p:nvPr userDrawn="1"/>
          </p:nvPicPr>
          <p:blipFill>
            <a:blip r:embed="rId3"/>
            <a:stretch>
              <a:fillRect/>
            </a:stretch>
          </p:blipFill>
          <p:spPr>
            <a:xfrm>
              <a:off x="3790185" y="2823883"/>
              <a:ext cx="650004" cy="522763"/>
            </a:xfrm>
            <a:prstGeom prst="rect">
              <a:avLst/>
            </a:prstGeom>
          </p:spPr>
        </p:pic>
        <p:pic>
          <p:nvPicPr>
            <p:cNvPr id="50" name="Immagine 49">
              <a:extLst>
                <a:ext uri="{FF2B5EF4-FFF2-40B4-BE49-F238E27FC236}">
                  <a16:creationId xmlns:a16="http://schemas.microsoft.com/office/drawing/2014/main" id="{F88213C7-CE90-45BE-87F5-567EF71B7C1B}"/>
                </a:ext>
              </a:extLst>
            </p:cNvPr>
            <p:cNvPicPr>
              <a:picLocks noChangeAspect="1"/>
            </p:cNvPicPr>
            <p:nvPr userDrawn="1"/>
          </p:nvPicPr>
          <p:blipFill>
            <a:blip r:embed="rId4"/>
            <a:stretch>
              <a:fillRect/>
            </a:stretch>
          </p:blipFill>
          <p:spPr>
            <a:xfrm>
              <a:off x="6179822" y="4007441"/>
              <a:ext cx="945593" cy="420316"/>
            </a:xfrm>
            <a:prstGeom prst="rect">
              <a:avLst/>
            </a:prstGeom>
          </p:spPr>
        </p:pic>
        <p:pic>
          <p:nvPicPr>
            <p:cNvPr id="51" name="Immagine 50">
              <a:extLst>
                <a:ext uri="{FF2B5EF4-FFF2-40B4-BE49-F238E27FC236}">
                  <a16:creationId xmlns:a16="http://schemas.microsoft.com/office/drawing/2014/main" id="{DBF9903A-8632-4A65-BDF8-F1F42963B35B}"/>
                </a:ext>
              </a:extLst>
            </p:cNvPr>
            <p:cNvPicPr>
              <a:picLocks noChangeAspect="1"/>
            </p:cNvPicPr>
            <p:nvPr userDrawn="1"/>
          </p:nvPicPr>
          <p:blipFill rotWithShape="1">
            <a:blip r:embed="rId5"/>
            <a:srcRect l="7911" t="508" r="1"/>
            <a:stretch/>
          </p:blipFill>
          <p:spPr>
            <a:xfrm>
              <a:off x="3681982" y="4049303"/>
              <a:ext cx="897471" cy="319973"/>
            </a:xfrm>
            <a:prstGeom prst="rect">
              <a:avLst/>
            </a:prstGeom>
          </p:spPr>
        </p:pic>
        <p:pic>
          <p:nvPicPr>
            <p:cNvPr id="52" name="Elemento grafico 51">
              <a:extLst>
                <a:ext uri="{FF2B5EF4-FFF2-40B4-BE49-F238E27FC236}">
                  <a16:creationId xmlns:a16="http://schemas.microsoft.com/office/drawing/2014/main" id="{83888B6B-4F5E-4FE6-8E0E-BA061C9A8E3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71110" y="2940398"/>
              <a:ext cx="554390" cy="432974"/>
            </a:xfrm>
            <a:prstGeom prst="rect">
              <a:avLst/>
            </a:prstGeom>
          </p:spPr>
        </p:pic>
        <p:pic>
          <p:nvPicPr>
            <p:cNvPr id="53" name="Immagine 52">
              <a:extLst>
                <a:ext uri="{FF2B5EF4-FFF2-40B4-BE49-F238E27FC236}">
                  <a16:creationId xmlns:a16="http://schemas.microsoft.com/office/drawing/2014/main" id="{F9F94AEE-86C4-4CC1-9F5D-9405698F3274}"/>
                </a:ext>
              </a:extLst>
            </p:cNvPr>
            <p:cNvPicPr>
              <a:picLocks noChangeAspect="1"/>
            </p:cNvPicPr>
            <p:nvPr userDrawn="1"/>
          </p:nvPicPr>
          <p:blipFill rotWithShape="1">
            <a:blip r:embed="rId8"/>
            <a:srcRect t="37009" r="6608" b="36509"/>
            <a:stretch/>
          </p:blipFill>
          <p:spPr>
            <a:xfrm>
              <a:off x="7271084" y="3484904"/>
              <a:ext cx="1225218" cy="347424"/>
            </a:xfrm>
            <a:prstGeom prst="rect">
              <a:avLst/>
            </a:prstGeom>
          </p:spPr>
        </p:pic>
        <p:pic>
          <p:nvPicPr>
            <p:cNvPr id="54" name="Immagine 53">
              <a:extLst>
                <a:ext uri="{FF2B5EF4-FFF2-40B4-BE49-F238E27FC236}">
                  <a16:creationId xmlns:a16="http://schemas.microsoft.com/office/drawing/2014/main" id="{9527EBBF-9991-47B7-8EA7-CC305E91C114}"/>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320" b="97280" l="0" r="99680">
                          <a14:foregroundMark x1="65760" y1="5920" x2="41280" y2="9280"/>
                          <a14:foregroundMark x1="41280" y1="9280" x2="10560" y2="37760"/>
                          <a14:foregroundMark x1="10560" y1="37760" x2="19040" y2="69920"/>
                          <a14:foregroundMark x1="19040" y1="69920" x2="58720" y2="90400"/>
                          <a14:foregroundMark x1="58720" y1="90400" x2="88320" y2="73440"/>
                          <a14:foregroundMark x1="88320" y1="73440" x2="80320" y2="21920"/>
                          <a14:foregroundMark x1="80320" y1="21920" x2="53760" y2="5600"/>
                          <a14:foregroundMark x1="53760" y1="5600" x2="38560" y2="7520"/>
                          <a14:foregroundMark x1="15360" y1="16640" x2="800" y2="29440"/>
                          <a14:foregroundMark x1="800" y1="29440" x2="11200" y2="90400"/>
                          <a14:foregroundMark x1="11200" y1="90400" x2="30880" y2="79360"/>
                          <a14:foregroundMark x1="30880" y1="79360" x2="91200" y2="1440"/>
                          <a14:foregroundMark x1="91200" y1="1440" x2="11360" y2="14560"/>
                          <a14:foregroundMark x1="11360" y1="14560" x2="10720" y2="22240"/>
                          <a14:foregroundMark x1="14720" y1="25280" x2="5280" y2="36800"/>
                          <a14:foregroundMark x1="5280" y1="36800" x2="28960" y2="31040"/>
                          <a14:foregroundMark x1="28960" y1="31040" x2="24800" y2="53120"/>
                          <a14:foregroundMark x1="24800" y1="53120" x2="61920" y2="50400"/>
                          <a14:foregroundMark x1="61920" y1="50400" x2="58080" y2="93600"/>
                          <a14:foregroundMark x1="58080" y1="93600" x2="71288" y2="95469"/>
                          <a14:foregroundMark x1="12800" y1="45600" x2="8640" y2="44640"/>
                          <a14:foregroundMark x1="4320" y1="46880" x2="480" y2="45280"/>
                          <a14:foregroundMark x1="17760" y1="22560" x2="17760" y2="22560"/>
                          <a14:foregroundMark x1="1920" y1="52000" x2="0" y2="52000"/>
                          <a14:foregroundMark x1="480" y1="53920" x2="5280" y2="70080"/>
                          <a14:foregroundMark x1="5280" y1="70080" x2="19040" y2="88640"/>
                          <a14:foregroundMark x1="9760" y1="65440" x2="19680" y2="82240"/>
                          <a14:foregroundMark x1="19680" y1="82240" x2="20800" y2="81760"/>
                          <a14:foregroundMark x1="26560" y1="74400" x2="16640" y2="55840"/>
                          <a14:foregroundMark x1="16640" y1="55840" x2="22240" y2="47200"/>
                          <a14:foregroundMark x1="41280" y1="45760" x2="38400" y2="23840"/>
                          <a14:foregroundMark x1="38400" y1="23840" x2="51200" y2="33440"/>
                          <a14:foregroundMark x1="51200" y1="33440" x2="57120" y2="46560"/>
                          <a14:foregroundMark x1="45280" y1="25280" x2="56000" y2="27200"/>
                          <a14:foregroundMark x1="49600" y1="21600" x2="41920" y2="15680"/>
                          <a14:foregroundMark x1="22720" y1="19360" x2="23200" y2="16640"/>
                          <a14:foregroundMark x1="69120" y1="18400" x2="63200" y2="24320"/>
                          <a14:foregroundMark x1="87360" y1="39520" x2="86720" y2="56320"/>
                          <a14:foregroundMark x1="86720" y1="56320" x2="74080" y2="70880"/>
                          <a14:foregroundMark x1="74080" y1="70880" x2="82080" y2="48800"/>
                          <a14:foregroundMark x1="82080" y1="48800" x2="67840" y2="50080"/>
                          <a14:foregroundMark x1="67840" y1="50080" x2="69600" y2="53280"/>
                          <a14:foregroundMark x1="68640" y1="48000" x2="67520" y2="56960"/>
                          <a14:foregroundMark x1="47200" y1="77920" x2="49440" y2="82720"/>
                          <a14:foregroundMark x1="84000" y1="18720" x2="85920" y2="15680"/>
                          <a14:foregroundMark x1="88960" y1="22240" x2="89920" y2="18880"/>
                          <a14:foregroundMark x1="89440" y1="23200" x2="92480" y2="22080"/>
                          <a14:foregroundMark x1="68640" y1="90400" x2="56480" y2="96640"/>
                          <a14:foregroundMark x1="56480" y1="96640" x2="38560" y2="97280"/>
                          <a14:foregroundMark x1="38560" y1="97280" x2="19360" y2="88640"/>
                          <a14:foregroundMark x1="27840" y1="87520" x2="28960" y2="83840"/>
                          <a14:foregroundMark x1="98720" y1="48480" x2="98720" y2="52640"/>
                          <a14:foregroundMark x1="69920" y1="42720" x2="68640" y2="45280"/>
                          <a14:foregroundMark x1="49120" y1="960" x2="50240" y2="320"/>
                          <a14:backgroundMark x1="98818" y1="39307" x2="99840" y2="42240"/>
                          <a14:backgroundMark x1="81600" y1="94240" x2="93440" y2="84480"/>
                          <a14:backgroundMark x1="93440" y1="84480" x2="91520" y2="92640"/>
                          <a14:backgroundMark x1="90880" y1="89920" x2="88960" y2="89440"/>
                          <a14:backgroundMark x1="86240" y1="91520" x2="73280" y2="99040"/>
                          <a14:backgroundMark x1="73280" y1="99040" x2="81600" y2="97920"/>
                          <a14:backgroundMark x1="79040" y1="96480" x2="66080" y2="99680"/>
                          <a14:backgroundMark x1="66080" y1="99680" x2="75040" y2="95680"/>
                          <a14:backgroundMark x1="71360" y1="96320" x2="71360" y2="95840"/>
                          <a14:backgroundMark x1="90880" y1="80960" x2="99840" y2="67520"/>
                          <a14:backgroundMark x1="96640" y1="81760" x2="92640" y2="81280"/>
                          <a14:backgroundMark x1="93920" y1="24000" x2="99840" y2="37440"/>
                          <a14:backgroundMark x1="99360" y1="39200" x2="99840" y2="37440"/>
                          <a14:backgroundMark x1="99680" y1="39200" x2="99840" y2="43360"/>
                          <a14:backgroundMark x1="99840" y1="42720" x2="99200" y2="38080"/>
                          <a14:backgroundMark x1="98720" y1="38080" x2="99840" y2="39200"/>
                          <a14:backgroundMark x1="33920" y1="98880" x2="34880" y2="99840"/>
                        </a14:backgroundRemoval>
                      </a14:imgEffect>
                    </a14:imgLayer>
                  </a14:imgProps>
                </a:ext>
              </a:extLst>
            </a:blip>
            <a:stretch>
              <a:fillRect/>
            </a:stretch>
          </p:blipFill>
          <p:spPr>
            <a:xfrm>
              <a:off x="4812703" y="2823883"/>
              <a:ext cx="433572" cy="526527"/>
            </a:xfrm>
            <a:prstGeom prst="rect">
              <a:avLst/>
            </a:prstGeom>
          </p:spPr>
        </p:pic>
        <p:pic>
          <p:nvPicPr>
            <p:cNvPr id="55" name="Immagine 54" descr="Immagine che contiene testo&#10;&#10;Descrizione generata automaticamente">
              <a:extLst>
                <a:ext uri="{FF2B5EF4-FFF2-40B4-BE49-F238E27FC236}">
                  <a16:creationId xmlns:a16="http://schemas.microsoft.com/office/drawing/2014/main" id="{85758E36-AD94-4900-9FCD-832D8846D6FA}"/>
                </a:ext>
              </a:extLst>
            </p:cNvPr>
            <p:cNvPicPr>
              <a:picLocks noChangeAspect="1"/>
            </p:cNvPicPr>
            <p:nvPr userDrawn="1"/>
          </p:nvPicPr>
          <p:blipFill>
            <a:blip r:embed="rId11"/>
            <a:stretch>
              <a:fillRect/>
            </a:stretch>
          </p:blipFill>
          <p:spPr>
            <a:xfrm>
              <a:off x="3638067" y="3537988"/>
              <a:ext cx="974568" cy="319973"/>
            </a:xfrm>
            <a:prstGeom prst="rect">
              <a:avLst/>
            </a:prstGeom>
          </p:spPr>
        </p:pic>
        <p:pic>
          <p:nvPicPr>
            <p:cNvPr id="56" name="Immagine 55">
              <a:extLst>
                <a:ext uri="{FF2B5EF4-FFF2-40B4-BE49-F238E27FC236}">
                  <a16:creationId xmlns:a16="http://schemas.microsoft.com/office/drawing/2014/main" id="{B184A57D-72F2-4B6B-84B9-64AC4060FC1E}"/>
                </a:ext>
              </a:extLst>
            </p:cNvPr>
            <p:cNvPicPr>
              <a:picLocks noChangeAspect="1"/>
            </p:cNvPicPr>
            <p:nvPr userDrawn="1"/>
          </p:nvPicPr>
          <p:blipFill rotWithShape="1">
            <a:blip r:embed="rId12">
              <a:extLst>
                <a:ext uri="{BEBA8EAE-BF5A-486C-A8C5-ECC9F3942E4B}">
                  <a14:imgProps xmlns:a14="http://schemas.microsoft.com/office/drawing/2010/main">
                    <a14:imgLayer r:embed="rId13">
                      <a14:imgEffect>
                        <a14:backgroundRemoval t="9935" b="89912" l="1969" r="98006">
                          <a14:foregroundMark x1="13091" y1="40084" x2="2071" y2="53663"/>
                          <a14:foregroundMark x1="2071" y1="53663" x2="64050" y2="62371"/>
                          <a14:foregroundMark x1="64050" y1="62371" x2="90795" y2="61603"/>
                          <a14:foregroundMark x1="90795" y1="61603" x2="62874" y2="45761"/>
                          <a14:foregroundMark x1="62874" y1="45761" x2="1969" y2="45378"/>
                          <a14:foregroundMark x1="81846" y1="44611" x2="88903" y2="46529"/>
                          <a14:foregroundMark x1="91946" y1="41580" x2="95244" y2="47641"/>
                          <a14:foregroundMark x1="97264" y1="44227" x2="98006" y2="46912"/>
                        </a14:backgroundRemoval>
                      </a14:imgEffect>
                    </a14:imgLayer>
                  </a14:imgProps>
                </a:ext>
              </a:extLst>
            </a:blip>
            <a:srcRect t="32334" b="29995"/>
            <a:stretch/>
          </p:blipFill>
          <p:spPr>
            <a:xfrm>
              <a:off x="4893997" y="4098938"/>
              <a:ext cx="991750" cy="249033"/>
            </a:xfrm>
            <a:prstGeom prst="rect">
              <a:avLst/>
            </a:prstGeom>
          </p:spPr>
        </p:pic>
        <p:pic>
          <p:nvPicPr>
            <p:cNvPr id="57" name="Picture 4">
              <a:extLst>
                <a:ext uri="{FF2B5EF4-FFF2-40B4-BE49-F238E27FC236}">
                  <a16:creationId xmlns:a16="http://schemas.microsoft.com/office/drawing/2014/main" id="{22A94C19-513A-4EE3-AA70-917E4589E93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43744" y="3972143"/>
              <a:ext cx="1252558" cy="490912"/>
            </a:xfrm>
            <a:prstGeom prst="rect">
              <a:avLst/>
            </a:prstGeom>
            <a:noFill/>
            <a:extLst>
              <a:ext uri="{909E8E84-426E-40DD-AFC4-6F175D3DCCD1}">
                <a14:hiddenFill xmlns:a14="http://schemas.microsoft.com/office/drawing/2010/main">
                  <a:solidFill>
                    <a:srgbClr val="FFFFFF"/>
                  </a:solidFill>
                </a14:hiddenFill>
              </a:ext>
            </a:extLst>
          </p:spPr>
        </p:pic>
        <p:pic>
          <p:nvPicPr>
            <p:cNvPr id="58" name="Immagine 57">
              <a:extLst>
                <a:ext uri="{FF2B5EF4-FFF2-40B4-BE49-F238E27FC236}">
                  <a16:creationId xmlns:a16="http://schemas.microsoft.com/office/drawing/2014/main" id="{ECABB1B5-1158-409B-A8BB-40B1B292E6C0}"/>
                </a:ext>
              </a:extLst>
            </p:cNvPr>
            <p:cNvPicPr/>
            <p:nvPr userDrawn="1"/>
          </p:nvPicPr>
          <p:blipFill rotWithShape="1">
            <a:blip r:embed="rId15">
              <a:extLst>
                <a:ext uri="{28A0092B-C50C-407E-A947-70E740481C1C}">
                  <a14:useLocalDpi xmlns:a14="http://schemas.microsoft.com/office/drawing/2010/main" val="0"/>
                </a:ext>
              </a:extLst>
            </a:blip>
            <a:srcRect l="16428" t="23616" r="16501" b="24746"/>
            <a:stretch/>
          </p:blipFill>
          <p:spPr bwMode="auto">
            <a:xfrm>
              <a:off x="6534766" y="2940398"/>
              <a:ext cx="743059" cy="322218"/>
            </a:xfrm>
            <a:prstGeom prst="rect">
              <a:avLst/>
            </a:prstGeom>
            <a:noFill/>
            <a:ln>
              <a:noFill/>
            </a:ln>
            <a:extLst>
              <a:ext uri="{53640926-AAD7-44D8-BBD7-CCE9431645EC}">
                <a14:shadowObscured xmlns:a14="http://schemas.microsoft.com/office/drawing/2010/main"/>
              </a:ext>
            </a:extLst>
          </p:spPr>
        </p:pic>
        <p:pic>
          <p:nvPicPr>
            <p:cNvPr id="60" name="Immagine 59">
              <a:extLst>
                <a:ext uri="{FF2B5EF4-FFF2-40B4-BE49-F238E27FC236}">
                  <a16:creationId xmlns:a16="http://schemas.microsoft.com/office/drawing/2014/main" id="{7966B2C1-0705-41EB-89AC-AACFE207F0F5}"/>
                </a:ext>
              </a:extLst>
            </p:cNvPr>
            <p:cNvPicPr>
              <a:picLocks noChangeAspect="1"/>
            </p:cNvPicPr>
            <p:nvPr userDrawn="1"/>
          </p:nvPicPr>
          <p:blipFill rotWithShape="1">
            <a:blip r:embed="rId16">
              <a:extLst>
                <a:ext uri="{BEBA8EAE-BF5A-486C-A8C5-ECC9F3942E4B}">
                  <a14:imgProps xmlns:a14="http://schemas.microsoft.com/office/drawing/2010/main">
                    <a14:imgLayer r:embed="rId17">
                      <a14:imgEffect>
                        <a14:backgroundRemoval t="6000" b="65000" l="34538" r="67197">
                          <a14:foregroundMark x1="50000" y1="58333" x2="50000" y2="58333"/>
                          <a14:foregroundMark x1="48988" y1="62667" x2="48988" y2="62667"/>
                          <a14:foregroundMark x1="51012" y1="65000" x2="51012" y2="65000"/>
                          <a14:foregroundMark x1="47832" y1="63000" x2="47832" y2="63000"/>
                          <a14:foregroundMark x1="50434" y1="63000" x2="50434" y2="63000"/>
                          <a14:foregroundMark x1="52746" y1="64000" x2="52746" y2="64000"/>
                        </a14:backgroundRemoval>
                      </a14:imgEffect>
                    </a14:imgLayer>
                  </a14:imgProps>
                </a:ext>
              </a:extLst>
            </a:blip>
            <a:srcRect l="30691" r="28521" b="37534"/>
            <a:stretch/>
          </p:blipFill>
          <p:spPr>
            <a:xfrm>
              <a:off x="7540747" y="2869476"/>
              <a:ext cx="650005" cy="431575"/>
            </a:xfrm>
            <a:prstGeom prst="rect">
              <a:avLst/>
            </a:prstGeom>
          </p:spPr>
        </p:pic>
        <p:pic>
          <p:nvPicPr>
            <p:cNvPr id="61" name="Immagine 60">
              <a:extLst>
                <a:ext uri="{FF2B5EF4-FFF2-40B4-BE49-F238E27FC236}">
                  <a16:creationId xmlns:a16="http://schemas.microsoft.com/office/drawing/2014/main" id="{0FBD3E11-150F-4BD4-B5EE-88A46D2953E6}"/>
                </a:ext>
              </a:extLst>
            </p:cNvPr>
            <p:cNvPicPr>
              <a:picLocks noChangeAspect="1"/>
            </p:cNvPicPr>
            <p:nvPr userDrawn="1"/>
          </p:nvPicPr>
          <p:blipFill>
            <a:blip r:embed="rId18"/>
            <a:stretch>
              <a:fillRect/>
            </a:stretch>
          </p:blipFill>
          <p:spPr>
            <a:xfrm>
              <a:off x="6179822" y="3434882"/>
              <a:ext cx="907270" cy="423079"/>
            </a:xfrm>
            <a:prstGeom prst="rect">
              <a:avLst/>
            </a:prstGeom>
          </p:spPr>
        </p:pic>
      </p:grpSp>
      <p:sp>
        <p:nvSpPr>
          <p:cNvPr id="36" name="Textfeld 35">
            <a:extLst>
              <a:ext uri="{FF2B5EF4-FFF2-40B4-BE49-F238E27FC236}">
                <a16:creationId xmlns:a16="http://schemas.microsoft.com/office/drawing/2014/main" id="{ED84F7AF-6988-064A-85AF-D86B28393413}"/>
              </a:ext>
            </a:extLst>
          </p:cNvPr>
          <p:cNvSpPr txBox="1"/>
          <p:nvPr userDrawn="1"/>
        </p:nvSpPr>
        <p:spPr>
          <a:xfrm>
            <a:off x="8747148" y="4533375"/>
            <a:ext cx="2459689" cy="492443"/>
          </a:xfrm>
          <a:prstGeom prst="rect">
            <a:avLst/>
          </a:prstGeom>
          <a:noFill/>
        </p:spPr>
        <p:txBody>
          <a:bodyPr wrap="square" rtlCol="0">
            <a:spAutoFit/>
          </a:bodyPr>
          <a:lstStyle/>
          <a:p>
            <a:pPr algn="r"/>
            <a:r>
              <a:rPr lang="de-DE" sz="2600" b="1" dirty="0" err="1">
                <a:solidFill>
                  <a:schemeClr val="accent1"/>
                </a:solidFill>
              </a:rPr>
              <a:t>Any</a:t>
            </a:r>
            <a:r>
              <a:rPr lang="de-DE" sz="2600" b="1" dirty="0">
                <a:solidFill>
                  <a:schemeClr val="accent1"/>
                </a:solidFill>
              </a:rPr>
              <a:t> </a:t>
            </a:r>
            <a:r>
              <a:rPr lang="de-DE" sz="2600" b="1" dirty="0" err="1">
                <a:solidFill>
                  <a:schemeClr val="accent1"/>
                </a:solidFill>
              </a:rPr>
              <a:t>Questions</a:t>
            </a:r>
            <a:r>
              <a:rPr lang="de-DE" sz="2600" b="1" dirty="0">
                <a:solidFill>
                  <a:schemeClr val="accent1"/>
                </a:solidFill>
              </a:rPr>
              <a:t>?</a:t>
            </a:r>
          </a:p>
        </p:txBody>
      </p:sp>
      <p:pic>
        <p:nvPicPr>
          <p:cNvPr id="40" name="Immagine 39">
            <a:extLst>
              <a:ext uri="{FF2B5EF4-FFF2-40B4-BE49-F238E27FC236}">
                <a16:creationId xmlns:a16="http://schemas.microsoft.com/office/drawing/2014/main" id="{BDE647E0-B4C8-4D3E-A172-8ACBCB930251}"/>
              </a:ext>
            </a:extLst>
          </p:cNvPr>
          <p:cNvPicPr>
            <a:picLocks noChangeAspect="1"/>
          </p:cNvPicPr>
          <p:nvPr userDrawn="1"/>
        </p:nvPicPr>
        <p:blipFill>
          <a:blip r:embed="rId19"/>
          <a:stretch>
            <a:fillRect/>
          </a:stretch>
        </p:blipFill>
        <p:spPr>
          <a:xfrm>
            <a:off x="324926" y="168932"/>
            <a:ext cx="1353360" cy="860513"/>
          </a:xfrm>
          <a:prstGeom prst="rect">
            <a:avLst/>
          </a:prstGeom>
        </p:spPr>
      </p:pic>
      <p:sp>
        <p:nvSpPr>
          <p:cNvPr id="23" name="Textfeld 36">
            <a:extLst>
              <a:ext uri="{FF2B5EF4-FFF2-40B4-BE49-F238E27FC236}">
                <a16:creationId xmlns:a16="http://schemas.microsoft.com/office/drawing/2014/main" id="{AEE6C942-1525-4615-8166-D955D5286F99}"/>
              </a:ext>
            </a:extLst>
          </p:cNvPr>
          <p:cNvSpPr txBox="1"/>
          <p:nvPr userDrawn="1"/>
        </p:nvSpPr>
        <p:spPr>
          <a:xfrm>
            <a:off x="6353175" y="5599253"/>
            <a:ext cx="4652056" cy="1145894"/>
          </a:xfrm>
          <a:prstGeom prst="rect">
            <a:avLst/>
          </a:prstGeom>
          <a:solidFill>
            <a:srgbClr val="F0F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050" dirty="0">
                <a:effectLst/>
                <a:latin typeface="Calibri Light" panose="020F0302020204030204" pitchFamily="34" charset="0"/>
                <a:ea typeface="Calibri" panose="020F0502020204030204" pitchFamily="34" charset="0"/>
                <a:cs typeface="Times New Roman" panose="02020603050405020304" pitchFamily="18" charset="0"/>
              </a:rPr>
              <a:t>This project has received funding from the European Union’s Horizon Europe research and innovation </a:t>
            </a:r>
            <a:r>
              <a:rPr lang="en-US" sz="1050" dirty="0" err="1">
                <a:effectLst/>
                <a:latin typeface="Calibri Light" panose="020F0302020204030204" pitchFamily="34" charset="0"/>
                <a:ea typeface="Calibri" panose="020F0502020204030204" pitchFamily="34" charset="0"/>
                <a:cs typeface="Times New Roman" panose="02020603050405020304" pitchFamily="18" charset="0"/>
              </a:rPr>
              <a:t>programme</a:t>
            </a:r>
            <a:r>
              <a:rPr lang="en-US" sz="1050" dirty="0">
                <a:effectLst/>
                <a:latin typeface="Calibri Light" panose="020F0302020204030204" pitchFamily="34" charset="0"/>
                <a:ea typeface="Calibri" panose="020F0502020204030204" pitchFamily="34" charset="0"/>
                <a:cs typeface="Times New Roman" panose="02020603050405020304" pitchFamily="18" charset="0"/>
              </a:rPr>
              <a:t> under grant agreement No 101056801. </a:t>
            </a:r>
            <a:r>
              <a:rPr lang="en-US" sz="1050" dirty="0">
                <a:effectLst/>
                <a:latin typeface="Calibri Light" panose="020F0302020204030204" pitchFamily="34" charset="0"/>
                <a:ea typeface="Calibri" panose="020F0502020204030204" pitchFamily="34" charset="0"/>
                <a:cs typeface="Calibri Light" panose="020F0302020204030204" pitchFamily="34" charset="0"/>
              </a:rPr>
              <a:t>Views and opinions expressed are however those of the author(s) only and do not necessarily reflect those of the European Union or the CINEA. Neither the European Union nor the granting authority can be held responsible for them.</a:t>
            </a:r>
            <a:endParaRPr lang="de-DE" sz="105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24" name="Picture 23">
            <a:extLst>
              <a:ext uri="{FF2B5EF4-FFF2-40B4-BE49-F238E27FC236}">
                <a16:creationId xmlns:a16="http://schemas.microsoft.com/office/drawing/2014/main" id="{15C3FCD6-CAEC-7EBC-823B-46C10E30C8B1}"/>
              </a:ext>
            </a:extLst>
          </p:cNvPr>
          <p:cNvPicPr>
            <a:picLocks noChangeAspect="1"/>
          </p:cNvPicPr>
          <p:nvPr userDrawn="1"/>
        </p:nvPicPr>
        <p:blipFill>
          <a:blip r:embed="rId20"/>
          <a:stretch>
            <a:fillRect/>
          </a:stretch>
        </p:blipFill>
        <p:spPr>
          <a:xfrm>
            <a:off x="11005231" y="5599253"/>
            <a:ext cx="972273" cy="1145894"/>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2AEE59CE-4AC0-E7AC-DD21-BA3386FB02DB}"/>
              </a:ext>
            </a:extLst>
          </p:cNvPr>
          <p:cNvPicPr>
            <a:picLocks noChangeAspect="1"/>
          </p:cNvPicPr>
          <p:nvPr userDrawn="1"/>
        </p:nvPicPr>
        <p:blipFill>
          <a:blip r:embed="rId21">
            <a:clrChange>
              <a:clrFrom>
                <a:srgbClr val="FFFFFF"/>
              </a:clrFrom>
              <a:clrTo>
                <a:srgbClr val="FFFFFF">
                  <a:alpha val="0"/>
                </a:srgbClr>
              </a:clrTo>
            </a:clrChange>
          </a:blip>
          <a:stretch>
            <a:fillRect/>
          </a:stretch>
        </p:blipFill>
        <p:spPr>
          <a:xfrm>
            <a:off x="1753706" y="2589607"/>
            <a:ext cx="1528046" cy="679922"/>
          </a:xfrm>
          <a:prstGeom prst="rect">
            <a:avLst/>
          </a:prstGeom>
        </p:spPr>
      </p:pic>
    </p:spTree>
    <p:extLst>
      <p:ext uri="{BB962C8B-B14F-4D97-AF65-F5344CB8AC3E}">
        <p14:creationId xmlns:p14="http://schemas.microsoft.com/office/powerpoint/2010/main" val="96625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v2">
    <p:spTree>
      <p:nvGrpSpPr>
        <p:cNvPr id="1" name=""/>
        <p:cNvGrpSpPr/>
        <p:nvPr/>
      </p:nvGrpSpPr>
      <p:grpSpPr>
        <a:xfrm>
          <a:off x="0" y="0"/>
          <a:ext cx="0" cy="0"/>
          <a:chOff x="0" y="0"/>
          <a:chExt cx="0" cy="0"/>
        </a:xfrm>
      </p:grpSpPr>
      <p:sp>
        <p:nvSpPr>
          <p:cNvPr id="27" name="Textfeld 26">
            <a:extLst>
              <a:ext uri="{FF2B5EF4-FFF2-40B4-BE49-F238E27FC236}">
                <a16:creationId xmlns:a16="http://schemas.microsoft.com/office/drawing/2014/main" id="{B0003707-ADCE-6D49-86A0-BB42FBCE8741}"/>
              </a:ext>
            </a:extLst>
          </p:cNvPr>
          <p:cNvSpPr txBox="1"/>
          <p:nvPr userDrawn="1"/>
        </p:nvSpPr>
        <p:spPr>
          <a:xfrm>
            <a:off x="5673012" y="278727"/>
            <a:ext cx="6165656" cy="523220"/>
          </a:xfrm>
          <a:prstGeom prst="rect">
            <a:avLst/>
          </a:prstGeom>
          <a:noFill/>
        </p:spPr>
        <p:txBody>
          <a:bodyPr wrap="square" rtlCol="0">
            <a:spAutoFit/>
          </a:bodyPr>
          <a:lstStyle/>
          <a:p>
            <a:pPr algn="r"/>
            <a:r>
              <a:rPr lang="it-IT" sz="1400" dirty="0">
                <a:solidFill>
                  <a:schemeClr val="accent1"/>
                </a:solidFill>
              </a:rPr>
              <a:t>ZHENIT E-learning </a:t>
            </a:r>
            <a:r>
              <a:rPr lang="it-IT" sz="1400" dirty="0" err="1">
                <a:solidFill>
                  <a:schemeClr val="accent1"/>
                </a:solidFill>
              </a:rPr>
              <a:t>programme</a:t>
            </a:r>
            <a:r>
              <a:rPr lang="it-IT" sz="1400" dirty="0">
                <a:solidFill>
                  <a:schemeClr val="accent1"/>
                </a:solidFill>
              </a:rPr>
              <a:t> #3 - Webinar</a:t>
            </a:r>
            <a:endParaRPr lang="de-DE" sz="1400" dirty="0">
              <a:solidFill>
                <a:schemeClr val="accent1"/>
              </a:solidFill>
            </a:endParaRPr>
          </a:p>
          <a:p>
            <a:pPr algn="r"/>
            <a:endParaRPr lang="de-DE" sz="1400" i="1" dirty="0">
              <a:solidFill>
                <a:schemeClr val="accent2"/>
              </a:solidFill>
              <a:highlight>
                <a:srgbClr val="FFFF00"/>
              </a:highlight>
            </a:endParaRPr>
          </a:p>
        </p:txBody>
      </p:sp>
      <p:sp>
        <p:nvSpPr>
          <p:cNvPr id="11" name="Figura a mano libera: forma 10">
            <a:extLst>
              <a:ext uri="{FF2B5EF4-FFF2-40B4-BE49-F238E27FC236}">
                <a16:creationId xmlns:a16="http://schemas.microsoft.com/office/drawing/2014/main" id="{B7C38B73-9E7C-442D-AEE1-F95F58D5A31D}"/>
              </a:ext>
            </a:extLst>
          </p:cNvPr>
          <p:cNvSpPr/>
          <p:nvPr userDrawn="1"/>
        </p:nvSpPr>
        <p:spPr>
          <a:xfrm>
            <a:off x="9709785" y="5948045"/>
            <a:ext cx="2482215" cy="909955"/>
          </a:xfrm>
          <a:custGeom>
            <a:avLst/>
            <a:gdLst>
              <a:gd name="connsiteX0" fmla="*/ 0 w 2392680"/>
              <a:gd name="connsiteY0" fmla="*/ 906780 h 906780"/>
              <a:gd name="connsiteX1" fmla="*/ 2392680 w 2392680"/>
              <a:gd name="connsiteY1" fmla="*/ 906780 h 906780"/>
              <a:gd name="connsiteX2" fmla="*/ 2392680 w 2392680"/>
              <a:gd name="connsiteY2" fmla="*/ 76200 h 906780"/>
              <a:gd name="connsiteX3" fmla="*/ 2329180 w 2392680"/>
              <a:gd name="connsiteY3" fmla="*/ 68580 h 906780"/>
              <a:gd name="connsiteX4" fmla="*/ 2219960 w 2392680"/>
              <a:gd name="connsiteY4" fmla="*/ 50800 h 906780"/>
              <a:gd name="connsiteX5" fmla="*/ 2131060 w 2392680"/>
              <a:gd name="connsiteY5" fmla="*/ 27940 h 906780"/>
              <a:gd name="connsiteX6" fmla="*/ 2065020 w 2392680"/>
              <a:gd name="connsiteY6" fmla="*/ 12700 h 906780"/>
              <a:gd name="connsiteX7" fmla="*/ 2026920 w 2392680"/>
              <a:gd name="connsiteY7" fmla="*/ 5080 h 906780"/>
              <a:gd name="connsiteX8" fmla="*/ 1988820 w 2392680"/>
              <a:gd name="connsiteY8" fmla="*/ 0 h 906780"/>
              <a:gd name="connsiteX9" fmla="*/ 1953260 w 2392680"/>
              <a:gd name="connsiteY9" fmla="*/ 2540 h 906780"/>
              <a:gd name="connsiteX10" fmla="*/ 1899920 w 2392680"/>
              <a:gd name="connsiteY10" fmla="*/ 5080 h 906780"/>
              <a:gd name="connsiteX11" fmla="*/ 1859280 w 2392680"/>
              <a:gd name="connsiteY11" fmla="*/ 17780 h 906780"/>
              <a:gd name="connsiteX12" fmla="*/ 1772920 w 2392680"/>
              <a:gd name="connsiteY12" fmla="*/ 55880 h 906780"/>
              <a:gd name="connsiteX13" fmla="*/ 1673860 w 2392680"/>
              <a:gd name="connsiteY13" fmla="*/ 124460 h 906780"/>
              <a:gd name="connsiteX14" fmla="*/ 1592580 w 2392680"/>
              <a:gd name="connsiteY14" fmla="*/ 205740 h 906780"/>
              <a:gd name="connsiteX15" fmla="*/ 1437640 w 2392680"/>
              <a:gd name="connsiteY15" fmla="*/ 347980 h 906780"/>
              <a:gd name="connsiteX16" fmla="*/ 1351280 w 2392680"/>
              <a:gd name="connsiteY16" fmla="*/ 441960 h 906780"/>
              <a:gd name="connsiteX17" fmla="*/ 1308100 w 2392680"/>
              <a:gd name="connsiteY17" fmla="*/ 487680 h 906780"/>
              <a:gd name="connsiteX18" fmla="*/ 1219200 w 2392680"/>
              <a:gd name="connsiteY18" fmla="*/ 543560 h 906780"/>
              <a:gd name="connsiteX19" fmla="*/ 1173480 w 2392680"/>
              <a:gd name="connsiteY19" fmla="*/ 563880 h 906780"/>
              <a:gd name="connsiteX20" fmla="*/ 1084580 w 2392680"/>
              <a:gd name="connsiteY20" fmla="*/ 612140 h 906780"/>
              <a:gd name="connsiteX21" fmla="*/ 1018540 w 2392680"/>
              <a:gd name="connsiteY21" fmla="*/ 635000 h 906780"/>
              <a:gd name="connsiteX22" fmla="*/ 934720 w 2392680"/>
              <a:gd name="connsiteY22" fmla="*/ 655320 h 906780"/>
              <a:gd name="connsiteX23" fmla="*/ 812800 w 2392680"/>
              <a:gd name="connsiteY23" fmla="*/ 660400 h 906780"/>
              <a:gd name="connsiteX24" fmla="*/ 589280 w 2392680"/>
              <a:gd name="connsiteY24" fmla="*/ 619760 h 906780"/>
              <a:gd name="connsiteX25" fmla="*/ 500380 w 2392680"/>
              <a:gd name="connsiteY25" fmla="*/ 596900 h 906780"/>
              <a:gd name="connsiteX26" fmla="*/ 426720 w 2392680"/>
              <a:gd name="connsiteY26" fmla="*/ 579120 h 906780"/>
              <a:gd name="connsiteX27" fmla="*/ 347980 w 2392680"/>
              <a:gd name="connsiteY27" fmla="*/ 579120 h 906780"/>
              <a:gd name="connsiteX28" fmla="*/ 279400 w 2392680"/>
              <a:gd name="connsiteY28" fmla="*/ 591820 h 906780"/>
              <a:gd name="connsiteX29" fmla="*/ 200660 w 2392680"/>
              <a:gd name="connsiteY29" fmla="*/ 624840 h 906780"/>
              <a:gd name="connsiteX30" fmla="*/ 101600 w 2392680"/>
              <a:gd name="connsiteY30" fmla="*/ 683260 h 906780"/>
              <a:gd name="connsiteX31" fmla="*/ 45720 w 2392680"/>
              <a:gd name="connsiteY31" fmla="*/ 741680 h 906780"/>
              <a:gd name="connsiteX32" fmla="*/ 10160 w 2392680"/>
              <a:gd name="connsiteY32" fmla="*/ 777240 h 906780"/>
              <a:gd name="connsiteX33" fmla="*/ 0 w 2392680"/>
              <a:gd name="connsiteY33" fmla="*/ 906780 h 906780"/>
              <a:gd name="connsiteX0" fmla="*/ 83820 w 2476500"/>
              <a:gd name="connsiteY0" fmla="*/ 906780 h 911860"/>
              <a:gd name="connsiteX1" fmla="*/ 2476500 w 2476500"/>
              <a:gd name="connsiteY1" fmla="*/ 906780 h 911860"/>
              <a:gd name="connsiteX2" fmla="*/ 2476500 w 2476500"/>
              <a:gd name="connsiteY2" fmla="*/ 76200 h 911860"/>
              <a:gd name="connsiteX3" fmla="*/ 2413000 w 2476500"/>
              <a:gd name="connsiteY3" fmla="*/ 68580 h 911860"/>
              <a:gd name="connsiteX4" fmla="*/ 2303780 w 2476500"/>
              <a:gd name="connsiteY4" fmla="*/ 50800 h 911860"/>
              <a:gd name="connsiteX5" fmla="*/ 2214880 w 2476500"/>
              <a:gd name="connsiteY5" fmla="*/ 27940 h 911860"/>
              <a:gd name="connsiteX6" fmla="*/ 2148840 w 2476500"/>
              <a:gd name="connsiteY6" fmla="*/ 12700 h 911860"/>
              <a:gd name="connsiteX7" fmla="*/ 2110740 w 2476500"/>
              <a:gd name="connsiteY7" fmla="*/ 5080 h 911860"/>
              <a:gd name="connsiteX8" fmla="*/ 2072640 w 2476500"/>
              <a:gd name="connsiteY8" fmla="*/ 0 h 911860"/>
              <a:gd name="connsiteX9" fmla="*/ 2037080 w 2476500"/>
              <a:gd name="connsiteY9" fmla="*/ 2540 h 911860"/>
              <a:gd name="connsiteX10" fmla="*/ 1983740 w 2476500"/>
              <a:gd name="connsiteY10" fmla="*/ 5080 h 911860"/>
              <a:gd name="connsiteX11" fmla="*/ 1943100 w 2476500"/>
              <a:gd name="connsiteY11" fmla="*/ 17780 h 911860"/>
              <a:gd name="connsiteX12" fmla="*/ 1856740 w 2476500"/>
              <a:gd name="connsiteY12" fmla="*/ 55880 h 911860"/>
              <a:gd name="connsiteX13" fmla="*/ 1757680 w 2476500"/>
              <a:gd name="connsiteY13" fmla="*/ 124460 h 911860"/>
              <a:gd name="connsiteX14" fmla="*/ 1676400 w 2476500"/>
              <a:gd name="connsiteY14" fmla="*/ 205740 h 911860"/>
              <a:gd name="connsiteX15" fmla="*/ 1521460 w 2476500"/>
              <a:gd name="connsiteY15" fmla="*/ 347980 h 911860"/>
              <a:gd name="connsiteX16" fmla="*/ 1435100 w 2476500"/>
              <a:gd name="connsiteY16" fmla="*/ 441960 h 911860"/>
              <a:gd name="connsiteX17" fmla="*/ 1391920 w 2476500"/>
              <a:gd name="connsiteY17" fmla="*/ 487680 h 911860"/>
              <a:gd name="connsiteX18" fmla="*/ 1303020 w 2476500"/>
              <a:gd name="connsiteY18" fmla="*/ 543560 h 911860"/>
              <a:gd name="connsiteX19" fmla="*/ 1257300 w 2476500"/>
              <a:gd name="connsiteY19" fmla="*/ 563880 h 911860"/>
              <a:gd name="connsiteX20" fmla="*/ 1168400 w 2476500"/>
              <a:gd name="connsiteY20" fmla="*/ 612140 h 911860"/>
              <a:gd name="connsiteX21" fmla="*/ 1102360 w 2476500"/>
              <a:gd name="connsiteY21" fmla="*/ 635000 h 911860"/>
              <a:gd name="connsiteX22" fmla="*/ 1018540 w 2476500"/>
              <a:gd name="connsiteY22" fmla="*/ 655320 h 911860"/>
              <a:gd name="connsiteX23" fmla="*/ 896620 w 2476500"/>
              <a:gd name="connsiteY23" fmla="*/ 660400 h 911860"/>
              <a:gd name="connsiteX24" fmla="*/ 673100 w 2476500"/>
              <a:gd name="connsiteY24" fmla="*/ 619760 h 911860"/>
              <a:gd name="connsiteX25" fmla="*/ 584200 w 2476500"/>
              <a:gd name="connsiteY25" fmla="*/ 596900 h 911860"/>
              <a:gd name="connsiteX26" fmla="*/ 510540 w 2476500"/>
              <a:gd name="connsiteY26" fmla="*/ 579120 h 911860"/>
              <a:gd name="connsiteX27" fmla="*/ 431800 w 2476500"/>
              <a:gd name="connsiteY27" fmla="*/ 579120 h 911860"/>
              <a:gd name="connsiteX28" fmla="*/ 363220 w 2476500"/>
              <a:gd name="connsiteY28" fmla="*/ 591820 h 911860"/>
              <a:gd name="connsiteX29" fmla="*/ 284480 w 2476500"/>
              <a:gd name="connsiteY29" fmla="*/ 624840 h 911860"/>
              <a:gd name="connsiteX30" fmla="*/ 185420 w 2476500"/>
              <a:gd name="connsiteY30" fmla="*/ 683260 h 911860"/>
              <a:gd name="connsiteX31" fmla="*/ 129540 w 2476500"/>
              <a:gd name="connsiteY31" fmla="*/ 741680 h 911860"/>
              <a:gd name="connsiteX32" fmla="*/ 0 w 2476500"/>
              <a:gd name="connsiteY32" fmla="*/ 911860 h 911860"/>
              <a:gd name="connsiteX33" fmla="*/ 83820 w 2476500"/>
              <a:gd name="connsiteY33" fmla="*/ 906780 h 911860"/>
              <a:gd name="connsiteX0" fmla="*/ 85725 w 2478405"/>
              <a:gd name="connsiteY0" fmla="*/ 906780 h 909955"/>
              <a:gd name="connsiteX1" fmla="*/ 2478405 w 2478405"/>
              <a:gd name="connsiteY1" fmla="*/ 906780 h 909955"/>
              <a:gd name="connsiteX2" fmla="*/ 2478405 w 2478405"/>
              <a:gd name="connsiteY2" fmla="*/ 76200 h 909955"/>
              <a:gd name="connsiteX3" fmla="*/ 2414905 w 2478405"/>
              <a:gd name="connsiteY3" fmla="*/ 68580 h 909955"/>
              <a:gd name="connsiteX4" fmla="*/ 2305685 w 2478405"/>
              <a:gd name="connsiteY4" fmla="*/ 50800 h 909955"/>
              <a:gd name="connsiteX5" fmla="*/ 2216785 w 2478405"/>
              <a:gd name="connsiteY5" fmla="*/ 27940 h 909955"/>
              <a:gd name="connsiteX6" fmla="*/ 2150745 w 2478405"/>
              <a:gd name="connsiteY6" fmla="*/ 12700 h 909955"/>
              <a:gd name="connsiteX7" fmla="*/ 2112645 w 2478405"/>
              <a:gd name="connsiteY7" fmla="*/ 5080 h 909955"/>
              <a:gd name="connsiteX8" fmla="*/ 2074545 w 2478405"/>
              <a:gd name="connsiteY8" fmla="*/ 0 h 909955"/>
              <a:gd name="connsiteX9" fmla="*/ 2038985 w 2478405"/>
              <a:gd name="connsiteY9" fmla="*/ 2540 h 909955"/>
              <a:gd name="connsiteX10" fmla="*/ 1985645 w 2478405"/>
              <a:gd name="connsiteY10" fmla="*/ 5080 h 909955"/>
              <a:gd name="connsiteX11" fmla="*/ 1945005 w 2478405"/>
              <a:gd name="connsiteY11" fmla="*/ 17780 h 909955"/>
              <a:gd name="connsiteX12" fmla="*/ 1858645 w 2478405"/>
              <a:gd name="connsiteY12" fmla="*/ 55880 h 909955"/>
              <a:gd name="connsiteX13" fmla="*/ 1759585 w 2478405"/>
              <a:gd name="connsiteY13" fmla="*/ 124460 h 909955"/>
              <a:gd name="connsiteX14" fmla="*/ 1678305 w 2478405"/>
              <a:gd name="connsiteY14" fmla="*/ 205740 h 909955"/>
              <a:gd name="connsiteX15" fmla="*/ 1523365 w 2478405"/>
              <a:gd name="connsiteY15" fmla="*/ 347980 h 909955"/>
              <a:gd name="connsiteX16" fmla="*/ 1437005 w 2478405"/>
              <a:gd name="connsiteY16" fmla="*/ 441960 h 909955"/>
              <a:gd name="connsiteX17" fmla="*/ 1393825 w 2478405"/>
              <a:gd name="connsiteY17" fmla="*/ 487680 h 909955"/>
              <a:gd name="connsiteX18" fmla="*/ 1304925 w 2478405"/>
              <a:gd name="connsiteY18" fmla="*/ 543560 h 909955"/>
              <a:gd name="connsiteX19" fmla="*/ 1259205 w 2478405"/>
              <a:gd name="connsiteY19" fmla="*/ 563880 h 909955"/>
              <a:gd name="connsiteX20" fmla="*/ 1170305 w 2478405"/>
              <a:gd name="connsiteY20" fmla="*/ 612140 h 909955"/>
              <a:gd name="connsiteX21" fmla="*/ 1104265 w 2478405"/>
              <a:gd name="connsiteY21" fmla="*/ 635000 h 909955"/>
              <a:gd name="connsiteX22" fmla="*/ 1020445 w 2478405"/>
              <a:gd name="connsiteY22" fmla="*/ 655320 h 909955"/>
              <a:gd name="connsiteX23" fmla="*/ 898525 w 2478405"/>
              <a:gd name="connsiteY23" fmla="*/ 660400 h 909955"/>
              <a:gd name="connsiteX24" fmla="*/ 675005 w 2478405"/>
              <a:gd name="connsiteY24" fmla="*/ 619760 h 909955"/>
              <a:gd name="connsiteX25" fmla="*/ 586105 w 2478405"/>
              <a:gd name="connsiteY25" fmla="*/ 596900 h 909955"/>
              <a:gd name="connsiteX26" fmla="*/ 512445 w 2478405"/>
              <a:gd name="connsiteY26" fmla="*/ 579120 h 909955"/>
              <a:gd name="connsiteX27" fmla="*/ 433705 w 2478405"/>
              <a:gd name="connsiteY27" fmla="*/ 579120 h 909955"/>
              <a:gd name="connsiteX28" fmla="*/ 365125 w 2478405"/>
              <a:gd name="connsiteY28" fmla="*/ 591820 h 909955"/>
              <a:gd name="connsiteX29" fmla="*/ 286385 w 2478405"/>
              <a:gd name="connsiteY29" fmla="*/ 624840 h 909955"/>
              <a:gd name="connsiteX30" fmla="*/ 187325 w 2478405"/>
              <a:gd name="connsiteY30" fmla="*/ 683260 h 909955"/>
              <a:gd name="connsiteX31" fmla="*/ 131445 w 2478405"/>
              <a:gd name="connsiteY31" fmla="*/ 741680 h 909955"/>
              <a:gd name="connsiteX32" fmla="*/ 0 w 2478405"/>
              <a:gd name="connsiteY32" fmla="*/ 909955 h 909955"/>
              <a:gd name="connsiteX33" fmla="*/ 85725 w 2478405"/>
              <a:gd name="connsiteY33" fmla="*/ 906780 h 909955"/>
              <a:gd name="connsiteX0" fmla="*/ 85725 w 2478405"/>
              <a:gd name="connsiteY0" fmla="*/ 906780 h 906780"/>
              <a:gd name="connsiteX1" fmla="*/ 2478405 w 2478405"/>
              <a:gd name="connsiteY1" fmla="*/ 906780 h 906780"/>
              <a:gd name="connsiteX2" fmla="*/ 2478405 w 2478405"/>
              <a:gd name="connsiteY2" fmla="*/ 76200 h 906780"/>
              <a:gd name="connsiteX3" fmla="*/ 2414905 w 2478405"/>
              <a:gd name="connsiteY3" fmla="*/ 68580 h 906780"/>
              <a:gd name="connsiteX4" fmla="*/ 2305685 w 2478405"/>
              <a:gd name="connsiteY4" fmla="*/ 50800 h 906780"/>
              <a:gd name="connsiteX5" fmla="*/ 2216785 w 2478405"/>
              <a:gd name="connsiteY5" fmla="*/ 27940 h 906780"/>
              <a:gd name="connsiteX6" fmla="*/ 2150745 w 2478405"/>
              <a:gd name="connsiteY6" fmla="*/ 12700 h 906780"/>
              <a:gd name="connsiteX7" fmla="*/ 2112645 w 2478405"/>
              <a:gd name="connsiteY7" fmla="*/ 5080 h 906780"/>
              <a:gd name="connsiteX8" fmla="*/ 2074545 w 2478405"/>
              <a:gd name="connsiteY8" fmla="*/ 0 h 906780"/>
              <a:gd name="connsiteX9" fmla="*/ 2038985 w 2478405"/>
              <a:gd name="connsiteY9" fmla="*/ 2540 h 906780"/>
              <a:gd name="connsiteX10" fmla="*/ 1985645 w 2478405"/>
              <a:gd name="connsiteY10" fmla="*/ 5080 h 906780"/>
              <a:gd name="connsiteX11" fmla="*/ 1945005 w 2478405"/>
              <a:gd name="connsiteY11" fmla="*/ 17780 h 906780"/>
              <a:gd name="connsiteX12" fmla="*/ 1858645 w 2478405"/>
              <a:gd name="connsiteY12" fmla="*/ 55880 h 906780"/>
              <a:gd name="connsiteX13" fmla="*/ 1759585 w 2478405"/>
              <a:gd name="connsiteY13" fmla="*/ 124460 h 906780"/>
              <a:gd name="connsiteX14" fmla="*/ 1678305 w 2478405"/>
              <a:gd name="connsiteY14" fmla="*/ 205740 h 906780"/>
              <a:gd name="connsiteX15" fmla="*/ 1523365 w 2478405"/>
              <a:gd name="connsiteY15" fmla="*/ 347980 h 906780"/>
              <a:gd name="connsiteX16" fmla="*/ 1437005 w 2478405"/>
              <a:gd name="connsiteY16" fmla="*/ 441960 h 906780"/>
              <a:gd name="connsiteX17" fmla="*/ 1393825 w 2478405"/>
              <a:gd name="connsiteY17" fmla="*/ 487680 h 906780"/>
              <a:gd name="connsiteX18" fmla="*/ 1304925 w 2478405"/>
              <a:gd name="connsiteY18" fmla="*/ 543560 h 906780"/>
              <a:gd name="connsiteX19" fmla="*/ 1259205 w 2478405"/>
              <a:gd name="connsiteY19" fmla="*/ 563880 h 906780"/>
              <a:gd name="connsiteX20" fmla="*/ 1170305 w 2478405"/>
              <a:gd name="connsiteY20" fmla="*/ 612140 h 906780"/>
              <a:gd name="connsiteX21" fmla="*/ 1104265 w 2478405"/>
              <a:gd name="connsiteY21" fmla="*/ 635000 h 906780"/>
              <a:gd name="connsiteX22" fmla="*/ 1020445 w 2478405"/>
              <a:gd name="connsiteY22" fmla="*/ 655320 h 906780"/>
              <a:gd name="connsiteX23" fmla="*/ 898525 w 2478405"/>
              <a:gd name="connsiteY23" fmla="*/ 660400 h 906780"/>
              <a:gd name="connsiteX24" fmla="*/ 675005 w 2478405"/>
              <a:gd name="connsiteY24" fmla="*/ 619760 h 906780"/>
              <a:gd name="connsiteX25" fmla="*/ 586105 w 2478405"/>
              <a:gd name="connsiteY25" fmla="*/ 596900 h 906780"/>
              <a:gd name="connsiteX26" fmla="*/ 512445 w 2478405"/>
              <a:gd name="connsiteY26" fmla="*/ 579120 h 906780"/>
              <a:gd name="connsiteX27" fmla="*/ 433705 w 2478405"/>
              <a:gd name="connsiteY27" fmla="*/ 579120 h 906780"/>
              <a:gd name="connsiteX28" fmla="*/ 365125 w 2478405"/>
              <a:gd name="connsiteY28" fmla="*/ 591820 h 906780"/>
              <a:gd name="connsiteX29" fmla="*/ 286385 w 2478405"/>
              <a:gd name="connsiteY29" fmla="*/ 624840 h 906780"/>
              <a:gd name="connsiteX30" fmla="*/ 187325 w 2478405"/>
              <a:gd name="connsiteY30" fmla="*/ 683260 h 906780"/>
              <a:gd name="connsiteX31" fmla="*/ 131445 w 2478405"/>
              <a:gd name="connsiteY31" fmla="*/ 741680 h 906780"/>
              <a:gd name="connsiteX32" fmla="*/ 0 w 2478405"/>
              <a:gd name="connsiteY32" fmla="*/ 904240 h 906780"/>
              <a:gd name="connsiteX33" fmla="*/ 85725 w 2478405"/>
              <a:gd name="connsiteY33" fmla="*/ 906780 h 906780"/>
              <a:gd name="connsiteX0" fmla="*/ 89535 w 2482215"/>
              <a:gd name="connsiteY0" fmla="*/ 906780 h 909955"/>
              <a:gd name="connsiteX1" fmla="*/ 2482215 w 2482215"/>
              <a:gd name="connsiteY1" fmla="*/ 906780 h 909955"/>
              <a:gd name="connsiteX2" fmla="*/ 2482215 w 2482215"/>
              <a:gd name="connsiteY2" fmla="*/ 76200 h 909955"/>
              <a:gd name="connsiteX3" fmla="*/ 2418715 w 2482215"/>
              <a:gd name="connsiteY3" fmla="*/ 68580 h 909955"/>
              <a:gd name="connsiteX4" fmla="*/ 2309495 w 2482215"/>
              <a:gd name="connsiteY4" fmla="*/ 50800 h 909955"/>
              <a:gd name="connsiteX5" fmla="*/ 2220595 w 2482215"/>
              <a:gd name="connsiteY5" fmla="*/ 27940 h 909955"/>
              <a:gd name="connsiteX6" fmla="*/ 2154555 w 2482215"/>
              <a:gd name="connsiteY6" fmla="*/ 12700 h 909955"/>
              <a:gd name="connsiteX7" fmla="*/ 2116455 w 2482215"/>
              <a:gd name="connsiteY7" fmla="*/ 5080 h 909955"/>
              <a:gd name="connsiteX8" fmla="*/ 2078355 w 2482215"/>
              <a:gd name="connsiteY8" fmla="*/ 0 h 909955"/>
              <a:gd name="connsiteX9" fmla="*/ 2042795 w 2482215"/>
              <a:gd name="connsiteY9" fmla="*/ 2540 h 909955"/>
              <a:gd name="connsiteX10" fmla="*/ 1989455 w 2482215"/>
              <a:gd name="connsiteY10" fmla="*/ 5080 h 909955"/>
              <a:gd name="connsiteX11" fmla="*/ 1948815 w 2482215"/>
              <a:gd name="connsiteY11" fmla="*/ 17780 h 909955"/>
              <a:gd name="connsiteX12" fmla="*/ 1862455 w 2482215"/>
              <a:gd name="connsiteY12" fmla="*/ 55880 h 909955"/>
              <a:gd name="connsiteX13" fmla="*/ 1763395 w 2482215"/>
              <a:gd name="connsiteY13" fmla="*/ 124460 h 909955"/>
              <a:gd name="connsiteX14" fmla="*/ 1682115 w 2482215"/>
              <a:gd name="connsiteY14" fmla="*/ 205740 h 909955"/>
              <a:gd name="connsiteX15" fmla="*/ 1527175 w 2482215"/>
              <a:gd name="connsiteY15" fmla="*/ 347980 h 909955"/>
              <a:gd name="connsiteX16" fmla="*/ 1440815 w 2482215"/>
              <a:gd name="connsiteY16" fmla="*/ 441960 h 909955"/>
              <a:gd name="connsiteX17" fmla="*/ 1397635 w 2482215"/>
              <a:gd name="connsiteY17" fmla="*/ 487680 h 909955"/>
              <a:gd name="connsiteX18" fmla="*/ 1308735 w 2482215"/>
              <a:gd name="connsiteY18" fmla="*/ 543560 h 909955"/>
              <a:gd name="connsiteX19" fmla="*/ 1263015 w 2482215"/>
              <a:gd name="connsiteY19" fmla="*/ 563880 h 909955"/>
              <a:gd name="connsiteX20" fmla="*/ 1174115 w 2482215"/>
              <a:gd name="connsiteY20" fmla="*/ 612140 h 909955"/>
              <a:gd name="connsiteX21" fmla="*/ 1108075 w 2482215"/>
              <a:gd name="connsiteY21" fmla="*/ 635000 h 909955"/>
              <a:gd name="connsiteX22" fmla="*/ 1024255 w 2482215"/>
              <a:gd name="connsiteY22" fmla="*/ 655320 h 909955"/>
              <a:gd name="connsiteX23" fmla="*/ 902335 w 2482215"/>
              <a:gd name="connsiteY23" fmla="*/ 660400 h 909955"/>
              <a:gd name="connsiteX24" fmla="*/ 678815 w 2482215"/>
              <a:gd name="connsiteY24" fmla="*/ 619760 h 909955"/>
              <a:gd name="connsiteX25" fmla="*/ 589915 w 2482215"/>
              <a:gd name="connsiteY25" fmla="*/ 596900 h 909955"/>
              <a:gd name="connsiteX26" fmla="*/ 516255 w 2482215"/>
              <a:gd name="connsiteY26" fmla="*/ 579120 h 909955"/>
              <a:gd name="connsiteX27" fmla="*/ 437515 w 2482215"/>
              <a:gd name="connsiteY27" fmla="*/ 579120 h 909955"/>
              <a:gd name="connsiteX28" fmla="*/ 368935 w 2482215"/>
              <a:gd name="connsiteY28" fmla="*/ 591820 h 909955"/>
              <a:gd name="connsiteX29" fmla="*/ 290195 w 2482215"/>
              <a:gd name="connsiteY29" fmla="*/ 624840 h 909955"/>
              <a:gd name="connsiteX30" fmla="*/ 191135 w 2482215"/>
              <a:gd name="connsiteY30" fmla="*/ 683260 h 909955"/>
              <a:gd name="connsiteX31" fmla="*/ 135255 w 2482215"/>
              <a:gd name="connsiteY31" fmla="*/ 741680 h 909955"/>
              <a:gd name="connsiteX32" fmla="*/ 0 w 2482215"/>
              <a:gd name="connsiteY32" fmla="*/ 909955 h 909955"/>
              <a:gd name="connsiteX33" fmla="*/ 89535 w 2482215"/>
              <a:gd name="connsiteY33" fmla="*/ 906780 h 90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482215" h="909955">
                <a:moveTo>
                  <a:pt x="89535" y="906780"/>
                </a:moveTo>
                <a:lnTo>
                  <a:pt x="2482215" y="906780"/>
                </a:lnTo>
                <a:lnTo>
                  <a:pt x="2482215" y="76200"/>
                </a:lnTo>
                <a:lnTo>
                  <a:pt x="2418715" y="68580"/>
                </a:lnTo>
                <a:lnTo>
                  <a:pt x="2309495" y="50800"/>
                </a:lnTo>
                <a:lnTo>
                  <a:pt x="2220595" y="27940"/>
                </a:lnTo>
                <a:lnTo>
                  <a:pt x="2154555" y="12700"/>
                </a:lnTo>
                <a:lnTo>
                  <a:pt x="2116455" y="5080"/>
                </a:lnTo>
                <a:lnTo>
                  <a:pt x="2078355" y="0"/>
                </a:lnTo>
                <a:lnTo>
                  <a:pt x="2042795" y="2540"/>
                </a:lnTo>
                <a:lnTo>
                  <a:pt x="1989455" y="5080"/>
                </a:lnTo>
                <a:lnTo>
                  <a:pt x="1948815" y="17780"/>
                </a:lnTo>
                <a:lnTo>
                  <a:pt x="1862455" y="55880"/>
                </a:lnTo>
                <a:lnTo>
                  <a:pt x="1763395" y="124460"/>
                </a:lnTo>
                <a:lnTo>
                  <a:pt x="1682115" y="205740"/>
                </a:lnTo>
                <a:lnTo>
                  <a:pt x="1527175" y="347980"/>
                </a:lnTo>
                <a:lnTo>
                  <a:pt x="1440815" y="441960"/>
                </a:lnTo>
                <a:lnTo>
                  <a:pt x="1397635" y="487680"/>
                </a:lnTo>
                <a:lnTo>
                  <a:pt x="1308735" y="543560"/>
                </a:lnTo>
                <a:lnTo>
                  <a:pt x="1263015" y="563880"/>
                </a:lnTo>
                <a:lnTo>
                  <a:pt x="1174115" y="612140"/>
                </a:lnTo>
                <a:lnTo>
                  <a:pt x="1108075" y="635000"/>
                </a:lnTo>
                <a:lnTo>
                  <a:pt x="1024255" y="655320"/>
                </a:lnTo>
                <a:lnTo>
                  <a:pt x="902335" y="660400"/>
                </a:lnTo>
                <a:lnTo>
                  <a:pt x="678815" y="619760"/>
                </a:lnTo>
                <a:lnTo>
                  <a:pt x="589915" y="596900"/>
                </a:lnTo>
                <a:lnTo>
                  <a:pt x="516255" y="579120"/>
                </a:lnTo>
                <a:lnTo>
                  <a:pt x="437515" y="579120"/>
                </a:lnTo>
                <a:lnTo>
                  <a:pt x="368935" y="591820"/>
                </a:lnTo>
                <a:lnTo>
                  <a:pt x="290195" y="624840"/>
                </a:lnTo>
                <a:lnTo>
                  <a:pt x="191135" y="683260"/>
                </a:lnTo>
                <a:lnTo>
                  <a:pt x="135255" y="741680"/>
                </a:lnTo>
                <a:lnTo>
                  <a:pt x="0" y="909955"/>
                </a:lnTo>
                <a:lnTo>
                  <a:pt x="89535" y="90678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id="{DE3A31D2-5528-4B80-A067-D9EEF4FBBE72}"/>
              </a:ext>
            </a:extLst>
          </p:cNvPr>
          <p:cNvPicPr>
            <a:picLocks noChangeAspect="1"/>
          </p:cNvPicPr>
          <p:nvPr userDrawn="1"/>
        </p:nvPicPr>
        <p:blipFill>
          <a:blip r:embed="rId2"/>
          <a:stretch>
            <a:fillRect/>
          </a:stretch>
        </p:blipFill>
        <p:spPr>
          <a:xfrm>
            <a:off x="324926" y="168932"/>
            <a:ext cx="1353360" cy="860513"/>
          </a:xfrm>
          <a:prstGeom prst="rect">
            <a:avLst/>
          </a:prstGeom>
        </p:spPr>
      </p:pic>
      <p:sp>
        <p:nvSpPr>
          <p:cNvPr id="9" name="Textfeld 8">
            <a:extLst>
              <a:ext uri="{FF2B5EF4-FFF2-40B4-BE49-F238E27FC236}">
                <a16:creationId xmlns:a16="http://schemas.microsoft.com/office/drawing/2014/main" id="{A0440FF5-C379-8B41-B77D-897AFE370DCA}"/>
              </a:ext>
            </a:extLst>
          </p:cNvPr>
          <p:cNvSpPr txBox="1"/>
          <p:nvPr userDrawn="1"/>
        </p:nvSpPr>
        <p:spPr>
          <a:xfrm>
            <a:off x="10442174" y="6451303"/>
            <a:ext cx="1478759" cy="276999"/>
          </a:xfrm>
          <a:prstGeom prst="rect">
            <a:avLst/>
          </a:prstGeom>
          <a:noFill/>
        </p:spPr>
        <p:txBody>
          <a:bodyPr wrap="square" rtlCol="0">
            <a:spAutoFit/>
          </a:bodyPr>
          <a:lstStyle/>
          <a:p>
            <a:pPr algn="r"/>
            <a:r>
              <a:rPr lang="de-DE" sz="1200" dirty="0">
                <a:solidFill>
                  <a:schemeClr val="bg1"/>
                </a:solidFill>
              </a:rPr>
              <a:t> | </a:t>
            </a:r>
            <a:fld id="{DE6159A1-206A-8C4D-B4B3-B5225D23B393}" type="slidenum">
              <a:rPr lang="de-DE" sz="1200" smtClean="0">
                <a:solidFill>
                  <a:schemeClr val="bg1"/>
                </a:solidFill>
              </a:rPr>
              <a:pPr algn="r"/>
              <a:t>‹N›</a:t>
            </a:fld>
            <a:r>
              <a:rPr lang="de-DE" sz="1200" dirty="0">
                <a:solidFill>
                  <a:schemeClr val="bg1"/>
                </a:solidFill>
              </a:rPr>
              <a:t> </a:t>
            </a:r>
          </a:p>
        </p:txBody>
      </p:sp>
      <p:sp>
        <p:nvSpPr>
          <p:cNvPr id="8" name="Titelplatzhalter 1">
            <a:extLst>
              <a:ext uri="{FF2B5EF4-FFF2-40B4-BE49-F238E27FC236}">
                <a16:creationId xmlns:a16="http://schemas.microsoft.com/office/drawing/2014/main" id="{0882FE1B-C687-4906-A7C0-5A1A82EE53B9}"/>
              </a:ext>
            </a:extLst>
          </p:cNvPr>
          <p:cNvSpPr>
            <a:spLocks noGrp="1"/>
          </p:cNvSpPr>
          <p:nvPr>
            <p:ph type="title" hasCustomPrompt="1"/>
          </p:nvPr>
        </p:nvSpPr>
        <p:spPr>
          <a:xfrm>
            <a:off x="2410627" y="754920"/>
            <a:ext cx="8174245" cy="316087"/>
          </a:xfrm>
          <a:prstGeom prst="rect">
            <a:avLst/>
          </a:prstGeom>
        </p:spPr>
        <p:txBody>
          <a:bodyPr vert="horz" lIns="91440" tIns="45720" rIns="91440" bIns="45720" rtlCol="0" anchor="ctr">
            <a:normAutofit/>
          </a:bodyPr>
          <a:lstStyle>
            <a:lvl1pPr>
              <a:defRPr lang="de-DE" sz="2600" b="1" kern="1200" dirty="0">
                <a:solidFill>
                  <a:schemeClr val="accent2"/>
                </a:solidFill>
                <a:latin typeface="+mn-lt"/>
                <a:ea typeface="+mn-ea"/>
                <a:cs typeface="+mn-cs"/>
              </a:defRPr>
            </a:lvl1pPr>
          </a:lstStyle>
          <a:p>
            <a:r>
              <a:rPr lang="de-DE" dirty="0"/>
              <a:t>Title</a:t>
            </a:r>
          </a:p>
        </p:txBody>
      </p:sp>
      <p:sp>
        <p:nvSpPr>
          <p:cNvPr id="13" name="Textplatzhalter 2">
            <a:extLst>
              <a:ext uri="{FF2B5EF4-FFF2-40B4-BE49-F238E27FC236}">
                <a16:creationId xmlns:a16="http://schemas.microsoft.com/office/drawing/2014/main" id="{00F3EE6B-31D1-46A5-9B96-59EEBA825C55}"/>
              </a:ext>
            </a:extLst>
          </p:cNvPr>
          <p:cNvSpPr>
            <a:spLocks noGrp="1"/>
          </p:cNvSpPr>
          <p:nvPr>
            <p:ph type="body" idx="10" hasCustomPrompt="1"/>
          </p:nvPr>
        </p:nvSpPr>
        <p:spPr>
          <a:xfrm>
            <a:off x="2410627" y="1219634"/>
            <a:ext cx="5157787" cy="452437"/>
          </a:xfrm>
          <a:prstGeom prst="rect">
            <a:avLst/>
          </a:prstGeom>
        </p:spPr>
        <p:txBody>
          <a:bodyPr vert="horz" lIns="91440" tIns="45720" rIns="91440" bIns="45720" rtlCol="0" anchor="ctr">
            <a:noAutofit/>
          </a:bodyPr>
          <a:lstStyle>
            <a:lvl1pPr marL="0" indent="0">
              <a:buNone/>
              <a:defRPr lang="de-DE" sz="2000" b="1">
                <a:solidFill>
                  <a:schemeClr val="accent1"/>
                </a:solidFill>
                <a:latin typeface="+mj-lt"/>
              </a:defRPr>
            </a:lvl1pPr>
          </a:lstStyle>
          <a:p>
            <a:r>
              <a:rPr lang="en-GB" sz="2000" b="1" dirty="0">
                <a:solidFill>
                  <a:schemeClr val="accent1"/>
                </a:solidFill>
                <a:latin typeface="+mj-lt"/>
              </a:rPr>
              <a:t>Subtitles (if needed)</a:t>
            </a:r>
          </a:p>
        </p:txBody>
      </p:sp>
      <p:sp>
        <p:nvSpPr>
          <p:cNvPr id="14" name="Textplatzhalter 2">
            <a:extLst>
              <a:ext uri="{FF2B5EF4-FFF2-40B4-BE49-F238E27FC236}">
                <a16:creationId xmlns:a16="http://schemas.microsoft.com/office/drawing/2014/main" id="{5EB04B92-FD1D-43CE-8C07-6CF767D100E8}"/>
              </a:ext>
            </a:extLst>
          </p:cNvPr>
          <p:cNvSpPr>
            <a:spLocks noGrp="1"/>
          </p:cNvSpPr>
          <p:nvPr>
            <p:ph idx="1" hasCustomPrompt="1"/>
          </p:nvPr>
        </p:nvSpPr>
        <p:spPr>
          <a:xfrm>
            <a:off x="2410627" y="1832999"/>
            <a:ext cx="8833637" cy="3846874"/>
          </a:xfrm>
          <a:prstGeom prst="rect">
            <a:avLst/>
          </a:prstGeom>
        </p:spPr>
        <p:txBody>
          <a:bodyPr vert="horz" lIns="91440" tIns="45720" rIns="91440" bIns="45720" rtlCol="0">
            <a:normAutofit/>
          </a:bodyPr>
          <a:lstStyle>
            <a:lvl1pPr marL="0" indent="0">
              <a:buNone/>
              <a:defRPr lang="de-DE" sz="2000" kern="1200" dirty="0">
                <a:solidFill>
                  <a:schemeClr val="tx1"/>
                </a:solidFill>
                <a:latin typeface="+mj-lt"/>
                <a:ea typeface="+mn-ea"/>
                <a:cs typeface="+mn-cs"/>
              </a:defRPr>
            </a:lvl1pPr>
            <a:lvl2pPr>
              <a:buClr>
                <a:schemeClr val="accent1"/>
              </a:buClr>
              <a:defRPr lang="de-DE" sz="2000" kern="1200" dirty="0">
                <a:solidFill>
                  <a:schemeClr val="tx1"/>
                </a:solidFill>
                <a:latin typeface="+mj-lt"/>
                <a:ea typeface="+mn-ea"/>
                <a:cs typeface="+mn-cs"/>
              </a:defRPr>
            </a:lvl2pPr>
            <a:lvl3pPr marL="1257300" indent="-342900">
              <a:buClr>
                <a:schemeClr val="accent2"/>
              </a:buClr>
              <a:buFont typeface="Arial" panose="020B0604020202020204" pitchFamily="34" charset="0"/>
              <a:buChar char="•"/>
              <a:defRPr lang="de-DE" sz="2000" kern="1200" dirty="0">
                <a:solidFill>
                  <a:schemeClr val="tx1"/>
                </a:solidFill>
                <a:latin typeface="+mj-lt"/>
                <a:ea typeface="+mn-ea"/>
                <a:cs typeface="+mn-cs"/>
              </a:defRPr>
            </a:lvl3pPr>
            <a:lvl4pPr>
              <a:defRPr lang="de-DE" sz="2000" kern="1200" dirty="0">
                <a:solidFill>
                  <a:schemeClr val="tx1"/>
                </a:solidFill>
                <a:latin typeface="+mj-lt"/>
                <a:ea typeface="+mn-ea"/>
                <a:cs typeface="+mn-cs"/>
              </a:defRPr>
            </a:lvl4pPr>
            <a:lvl5pPr>
              <a:defRPr lang="de-DE" sz="2000" kern="1200" dirty="0">
                <a:solidFill>
                  <a:schemeClr val="tx1"/>
                </a:solidFill>
                <a:latin typeface="+mj-lt"/>
                <a:ea typeface="+mn-ea"/>
                <a:cs typeface="+mn-cs"/>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19508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
    <p:spTree>
      <p:nvGrpSpPr>
        <p:cNvPr id="1" name=""/>
        <p:cNvGrpSpPr/>
        <p:nvPr/>
      </p:nvGrpSpPr>
      <p:grpSpPr>
        <a:xfrm>
          <a:off x="0" y="0"/>
          <a:ext cx="0" cy="0"/>
          <a:chOff x="0" y="0"/>
          <a:chExt cx="0" cy="0"/>
        </a:xfrm>
      </p:grpSpPr>
      <p:sp>
        <p:nvSpPr>
          <p:cNvPr id="23" name="Rechteck 5">
            <a:extLst>
              <a:ext uri="{FF2B5EF4-FFF2-40B4-BE49-F238E27FC236}">
                <a16:creationId xmlns:a16="http://schemas.microsoft.com/office/drawing/2014/main" id="{F8AE0733-E1B6-F74C-9081-B0DF9B343C0C}"/>
              </a:ext>
            </a:extLst>
          </p:cNvPr>
          <p:cNvSpPr/>
          <p:nvPr userDrawn="1"/>
        </p:nvSpPr>
        <p:spPr>
          <a:xfrm>
            <a:off x="-21478" y="6298405"/>
            <a:ext cx="12229161" cy="574108"/>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129 w 12192129"/>
              <a:gd name="connsiteY0" fmla="*/ 1151467 h 3429000"/>
              <a:gd name="connsiteX1" fmla="*/ 12192129 w 12192129"/>
              <a:gd name="connsiteY1" fmla="*/ 0 h 3429000"/>
              <a:gd name="connsiteX2" fmla="*/ 12192129 w 12192129"/>
              <a:gd name="connsiteY2" fmla="*/ 3429000 h 3429000"/>
              <a:gd name="connsiteX3" fmla="*/ 129 w 12192129"/>
              <a:gd name="connsiteY3" fmla="*/ 3429000 h 3429000"/>
              <a:gd name="connsiteX4" fmla="*/ 129 w 12192129"/>
              <a:gd name="connsiteY4" fmla="*/ 1151467 h 3429000"/>
              <a:gd name="connsiteX0" fmla="*/ 0 w 12192000"/>
              <a:gd name="connsiteY0" fmla="*/ 1235238 h 3512771"/>
              <a:gd name="connsiteX1" fmla="*/ 1952979 w 12192000"/>
              <a:gd name="connsiteY1" fmla="*/ 1068727 h 3512771"/>
              <a:gd name="connsiteX2" fmla="*/ 12192000 w 12192000"/>
              <a:gd name="connsiteY2" fmla="*/ 83771 h 3512771"/>
              <a:gd name="connsiteX3" fmla="*/ 12192000 w 12192000"/>
              <a:gd name="connsiteY3" fmla="*/ 3512771 h 3512771"/>
              <a:gd name="connsiteX4" fmla="*/ 0 w 12192000"/>
              <a:gd name="connsiteY4" fmla="*/ 3512771 h 3512771"/>
              <a:gd name="connsiteX5" fmla="*/ 0 w 12192000"/>
              <a:gd name="connsiteY5" fmla="*/ 1235238 h 3512771"/>
              <a:gd name="connsiteX0" fmla="*/ 3402 w 12195402"/>
              <a:gd name="connsiteY0" fmla="*/ 1235238 h 3512771"/>
              <a:gd name="connsiteX1" fmla="*/ 1956381 w 12195402"/>
              <a:gd name="connsiteY1" fmla="*/ 1068727 h 3512771"/>
              <a:gd name="connsiteX2" fmla="*/ 12195402 w 12195402"/>
              <a:gd name="connsiteY2" fmla="*/ 83771 h 3512771"/>
              <a:gd name="connsiteX3" fmla="*/ 12195402 w 12195402"/>
              <a:gd name="connsiteY3" fmla="*/ 3512771 h 3512771"/>
              <a:gd name="connsiteX4" fmla="*/ 3402 w 12195402"/>
              <a:gd name="connsiteY4" fmla="*/ 3512771 h 3512771"/>
              <a:gd name="connsiteX5" fmla="*/ 3402 w 12195402"/>
              <a:gd name="connsiteY5" fmla="*/ 1235238 h 3512771"/>
              <a:gd name="connsiteX0" fmla="*/ 3402 w 12195402"/>
              <a:gd name="connsiteY0" fmla="*/ 1151467 h 3429000"/>
              <a:gd name="connsiteX1" fmla="*/ 1956381 w 12195402"/>
              <a:gd name="connsiteY1" fmla="*/ 984956 h 3429000"/>
              <a:gd name="connsiteX2" fmla="*/ 12195402 w 12195402"/>
              <a:gd name="connsiteY2" fmla="*/ 0 h 3429000"/>
              <a:gd name="connsiteX3" fmla="*/ 12195402 w 12195402"/>
              <a:gd name="connsiteY3" fmla="*/ 3429000 h 3429000"/>
              <a:gd name="connsiteX4" fmla="*/ 3402 w 12195402"/>
              <a:gd name="connsiteY4" fmla="*/ 3429000 h 3429000"/>
              <a:gd name="connsiteX5" fmla="*/ 3402 w 12195402"/>
              <a:gd name="connsiteY5" fmla="*/ 1151467 h 3429000"/>
              <a:gd name="connsiteX0" fmla="*/ 3402 w 12195402"/>
              <a:gd name="connsiteY0" fmla="*/ 1151467 h 3429000"/>
              <a:gd name="connsiteX1" fmla="*/ 1956381 w 12195402"/>
              <a:gd name="connsiteY1" fmla="*/ 984956 h 3429000"/>
              <a:gd name="connsiteX2" fmla="*/ 7995935 w 12195402"/>
              <a:gd name="connsiteY2" fmla="*/ 420511 h 3429000"/>
              <a:gd name="connsiteX3" fmla="*/ 12195402 w 12195402"/>
              <a:gd name="connsiteY3" fmla="*/ 0 h 3429000"/>
              <a:gd name="connsiteX4" fmla="*/ 12195402 w 12195402"/>
              <a:gd name="connsiteY4" fmla="*/ 3429000 h 3429000"/>
              <a:gd name="connsiteX5" fmla="*/ 3402 w 12195402"/>
              <a:gd name="connsiteY5" fmla="*/ 3429000 h 3429000"/>
              <a:gd name="connsiteX6" fmla="*/ 3402 w 12195402"/>
              <a:gd name="connsiteY6" fmla="*/ 1151467 h 3429000"/>
              <a:gd name="connsiteX0" fmla="*/ 3402 w 12195402"/>
              <a:gd name="connsiteY0" fmla="*/ 1151467 h 3429000"/>
              <a:gd name="connsiteX1" fmla="*/ 1956381 w 12195402"/>
              <a:gd name="connsiteY1" fmla="*/ 984956 h 3429000"/>
              <a:gd name="connsiteX2" fmla="*/ 7995935 w 12195402"/>
              <a:gd name="connsiteY2" fmla="*/ 420511 h 3429000"/>
              <a:gd name="connsiteX3" fmla="*/ 10377891 w 12195402"/>
              <a:gd name="connsiteY3" fmla="*/ 194733 h 3429000"/>
              <a:gd name="connsiteX4" fmla="*/ 12195402 w 12195402"/>
              <a:gd name="connsiteY4" fmla="*/ 0 h 3429000"/>
              <a:gd name="connsiteX5" fmla="*/ 12195402 w 12195402"/>
              <a:gd name="connsiteY5" fmla="*/ 3429000 h 3429000"/>
              <a:gd name="connsiteX6" fmla="*/ 3402 w 12195402"/>
              <a:gd name="connsiteY6" fmla="*/ 3429000 h 3429000"/>
              <a:gd name="connsiteX7" fmla="*/ 3402 w 12195402"/>
              <a:gd name="connsiteY7" fmla="*/ 1151467 h 3429000"/>
              <a:gd name="connsiteX0" fmla="*/ 3402 w 12195402"/>
              <a:gd name="connsiteY0" fmla="*/ 1151467 h 3429000"/>
              <a:gd name="connsiteX1" fmla="*/ 1956381 w 12195402"/>
              <a:gd name="connsiteY1" fmla="*/ 984956 h 3429000"/>
              <a:gd name="connsiteX2" fmla="*/ 4710869 w 12195402"/>
              <a:gd name="connsiteY2" fmla="*/ 736600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151467 h 3429000"/>
              <a:gd name="connsiteX1" fmla="*/ 1956381 w 12195402"/>
              <a:gd name="connsiteY1" fmla="*/ 984956 h 3429000"/>
              <a:gd name="connsiteX2" fmla="*/ 4710869 w 12195402"/>
              <a:gd name="connsiteY2" fmla="*/ 736600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151467 h 3429000"/>
              <a:gd name="connsiteX1" fmla="*/ 1956381 w 12195402"/>
              <a:gd name="connsiteY1" fmla="*/ 984956 h 3429000"/>
              <a:gd name="connsiteX2" fmla="*/ 4733446 w 12195402"/>
              <a:gd name="connsiteY2" fmla="*/ 341489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340556 h 3618089"/>
              <a:gd name="connsiteX1" fmla="*/ 1956381 w 12195402"/>
              <a:gd name="connsiteY1" fmla="*/ 1174045 h 3618089"/>
              <a:gd name="connsiteX2" fmla="*/ 4733446 w 12195402"/>
              <a:gd name="connsiteY2" fmla="*/ 530578 h 3618089"/>
              <a:gd name="connsiteX3" fmla="*/ 7837891 w 12195402"/>
              <a:gd name="connsiteY3" fmla="*/ 0 h 3618089"/>
              <a:gd name="connsiteX4" fmla="*/ 10377891 w 12195402"/>
              <a:gd name="connsiteY4" fmla="*/ 383822 h 3618089"/>
              <a:gd name="connsiteX5" fmla="*/ 12195402 w 12195402"/>
              <a:gd name="connsiteY5" fmla="*/ 189089 h 3618089"/>
              <a:gd name="connsiteX6" fmla="*/ 12195402 w 12195402"/>
              <a:gd name="connsiteY6" fmla="*/ 3618089 h 3618089"/>
              <a:gd name="connsiteX7" fmla="*/ 3402 w 12195402"/>
              <a:gd name="connsiteY7" fmla="*/ 3618089 h 3618089"/>
              <a:gd name="connsiteX8" fmla="*/ 3402 w 12195402"/>
              <a:gd name="connsiteY8" fmla="*/ 1340556 h 3618089"/>
              <a:gd name="connsiteX0" fmla="*/ 3402 w 12195402"/>
              <a:gd name="connsiteY0" fmla="*/ 2514601 h 4792134"/>
              <a:gd name="connsiteX1" fmla="*/ 1956381 w 12195402"/>
              <a:gd name="connsiteY1" fmla="*/ 2348090 h 4792134"/>
              <a:gd name="connsiteX2" fmla="*/ 4733446 w 12195402"/>
              <a:gd name="connsiteY2" fmla="*/ 1704623 h 4792134"/>
              <a:gd name="connsiteX3" fmla="*/ 7837891 w 12195402"/>
              <a:gd name="connsiteY3" fmla="*/ 1174045 h 4792134"/>
              <a:gd name="connsiteX4" fmla="*/ 10061802 w 12195402"/>
              <a:gd name="connsiteY4" fmla="*/ 0 h 4792134"/>
              <a:gd name="connsiteX5" fmla="*/ 12195402 w 12195402"/>
              <a:gd name="connsiteY5" fmla="*/ 1363134 h 4792134"/>
              <a:gd name="connsiteX6" fmla="*/ 12195402 w 12195402"/>
              <a:gd name="connsiteY6" fmla="*/ 4792134 h 4792134"/>
              <a:gd name="connsiteX7" fmla="*/ 3402 w 12195402"/>
              <a:gd name="connsiteY7" fmla="*/ 4792134 h 4792134"/>
              <a:gd name="connsiteX8" fmla="*/ 3402 w 12195402"/>
              <a:gd name="connsiteY8" fmla="*/ 2514601 h 4792134"/>
              <a:gd name="connsiteX0" fmla="*/ 3402 w 12206691"/>
              <a:gd name="connsiteY0" fmla="*/ 3951111 h 6228644"/>
              <a:gd name="connsiteX1" fmla="*/ 1956381 w 12206691"/>
              <a:gd name="connsiteY1" fmla="*/ 3784600 h 6228644"/>
              <a:gd name="connsiteX2" fmla="*/ 4733446 w 12206691"/>
              <a:gd name="connsiteY2" fmla="*/ 3141133 h 6228644"/>
              <a:gd name="connsiteX3" fmla="*/ 7837891 w 12206691"/>
              <a:gd name="connsiteY3" fmla="*/ 2610555 h 6228644"/>
              <a:gd name="connsiteX4" fmla="*/ 10061802 w 12206691"/>
              <a:gd name="connsiteY4" fmla="*/ 1436510 h 6228644"/>
              <a:gd name="connsiteX5" fmla="*/ 12206691 w 12206691"/>
              <a:gd name="connsiteY5" fmla="*/ 0 h 6228644"/>
              <a:gd name="connsiteX6" fmla="*/ 12195402 w 12206691"/>
              <a:gd name="connsiteY6" fmla="*/ 6228644 h 6228644"/>
              <a:gd name="connsiteX7" fmla="*/ 3402 w 12206691"/>
              <a:gd name="connsiteY7" fmla="*/ 6228644 h 6228644"/>
              <a:gd name="connsiteX8" fmla="*/ 3402 w 12206691"/>
              <a:gd name="connsiteY8" fmla="*/ 3951111 h 6228644"/>
              <a:gd name="connsiteX0" fmla="*/ 3402 w 12263136"/>
              <a:gd name="connsiteY0" fmla="*/ 3172178 h 5449711"/>
              <a:gd name="connsiteX1" fmla="*/ 1956381 w 12263136"/>
              <a:gd name="connsiteY1" fmla="*/ 3005667 h 5449711"/>
              <a:gd name="connsiteX2" fmla="*/ 4733446 w 12263136"/>
              <a:gd name="connsiteY2" fmla="*/ 2362200 h 5449711"/>
              <a:gd name="connsiteX3" fmla="*/ 7837891 w 12263136"/>
              <a:gd name="connsiteY3" fmla="*/ 1831622 h 5449711"/>
              <a:gd name="connsiteX4" fmla="*/ 10061802 w 12263136"/>
              <a:gd name="connsiteY4" fmla="*/ 657577 h 5449711"/>
              <a:gd name="connsiteX5" fmla="*/ 12263136 w 12263136"/>
              <a:gd name="connsiteY5" fmla="*/ 0 h 5449711"/>
              <a:gd name="connsiteX6" fmla="*/ 12195402 w 12263136"/>
              <a:gd name="connsiteY6" fmla="*/ 5449711 h 5449711"/>
              <a:gd name="connsiteX7" fmla="*/ 3402 w 12263136"/>
              <a:gd name="connsiteY7" fmla="*/ 5449711 h 5449711"/>
              <a:gd name="connsiteX8" fmla="*/ 3402 w 12263136"/>
              <a:gd name="connsiteY8" fmla="*/ 3172178 h 5449711"/>
              <a:gd name="connsiteX0" fmla="*/ 3402 w 12195402"/>
              <a:gd name="connsiteY0" fmla="*/ 3081867 h 5359400"/>
              <a:gd name="connsiteX1" fmla="*/ 1956381 w 12195402"/>
              <a:gd name="connsiteY1" fmla="*/ 2915356 h 5359400"/>
              <a:gd name="connsiteX2" fmla="*/ 4733446 w 12195402"/>
              <a:gd name="connsiteY2" fmla="*/ 2271889 h 5359400"/>
              <a:gd name="connsiteX3" fmla="*/ 7837891 w 12195402"/>
              <a:gd name="connsiteY3" fmla="*/ 1741311 h 5359400"/>
              <a:gd name="connsiteX4" fmla="*/ 10061802 w 12195402"/>
              <a:gd name="connsiteY4" fmla="*/ 567266 h 5359400"/>
              <a:gd name="connsiteX5" fmla="*/ 12184114 w 12195402"/>
              <a:gd name="connsiteY5" fmla="*/ 0 h 5359400"/>
              <a:gd name="connsiteX6" fmla="*/ 12195402 w 12195402"/>
              <a:gd name="connsiteY6" fmla="*/ 5359400 h 5359400"/>
              <a:gd name="connsiteX7" fmla="*/ 3402 w 12195402"/>
              <a:gd name="connsiteY7" fmla="*/ 5359400 h 5359400"/>
              <a:gd name="connsiteX8" fmla="*/ 3402 w 12195402"/>
              <a:gd name="connsiteY8" fmla="*/ 3081867 h 5359400"/>
              <a:gd name="connsiteX0" fmla="*/ 3402 w 12207192"/>
              <a:gd name="connsiteY0" fmla="*/ 3081867 h 5359400"/>
              <a:gd name="connsiteX1" fmla="*/ 1956381 w 12207192"/>
              <a:gd name="connsiteY1" fmla="*/ 2915356 h 5359400"/>
              <a:gd name="connsiteX2" fmla="*/ 4733446 w 12207192"/>
              <a:gd name="connsiteY2" fmla="*/ 2271889 h 5359400"/>
              <a:gd name="connsiteX3" fmla="*/ 7837891 w 12207192"/>
              <a:gd name="connsiteY3" fmla="*/ 1741311 h 5359400"/>
              <a:gd name="connsiteX4" fmla="*/ 10061802 w 12207192"/>
              <a:gd name="connsiteY4" fmla="*/ 567266 h 5359400"/>
              <a:gd name="connsiteX5" fmla="*/ 12206692 w 12207192"/>
              <a:gd name="connsiteY5" fmla="*/ 0 h 5359400"/>
              <a:gd name="connsiteX6" fmla="*/ 12195402 w 12207192"/>
              <a:gd name="connsiteY6" fmla="*/ 5359400 h 5359400"/>
              <a:gd name="connsiteX7" fmla="*/ 3402 w 12207192"/>
              <a:gd name="connsiteY7" fmla="*/ 5359400 h 5359400"/>
              <a:gd name="connsiteX8" fmla="*/ 3402 w 12207192"/>
              <a:gd name="connsiteY8" fmla="*/ 3081867 h 5359400"/>
              <a:gd name="connsiteX0" fmla="*/ 0 w 12203790"/>
              <a:gd name="connsiteY0" fmla="*/ 3081867 h 5359400"/>
              <a:gd name="connsiteX1" fmla="*/ 1964266 w 12203790"/>
              <a:gd name="connsiteY1" fmla="*/ 3152422 h 5359400"/>
              <a:gd name="connsiteX2" fmla="*/ 1952979 w 12203790"/>
              <a:gd name="connsiteY2" fmla="*/ 2915356 h 5359400"/>
              <a:gd name="connsiteX3" fmla="*/ 4730044 w 12203790"/>
              <a:gd name="connsiteY3" fmla="*/ 2271889 h 5359400"/>
              <a:gd name="connsiteX4" fmla="*/ 7834489 w 12203790"/>
              <a:gd name="connsiteY4" fmla="*/ 1741311 h 5359400"/>
              <a:gd name="connsiteX5" fmla="*/ 10058400 w 12203790"/>
              <a:gd name="connsiteY5" fmla="*/ 567266 h 5359400"/>
              <a:gd name="connsiteX6" fmla="*/ 12203290 w 12203790"/>
              <a:gd name="connsiteY6" fmla="*/ 0 h 5359400"/>
              <a:gd name="connsiteX7" fmla="*/ 12192000 w 12203790"/>
              <a:gd name="connsiteY7" fmla="*/ 5359400 h 5359400"/>
              <a:gd name="connsiteX8" fmla="*/ 0 w 12203790"/>
              <a:gd name="connsiteY8" fmla="*/ 5359400 h 5359400"/>
              <a:gd name="connsiteX9" fmla="*/ 0 w 12203790"/>
              <a:gd name="connsiteY9" fmla="*/ 3081867 h 5359400"/>
              <a:gd name="connsiteX0" fmla="*/ 0 w 12203790"/>
              <a:gd name="connsiteY0" fmla="*/ 3081867 h 5359400"/>
              <a:gd name="connsiteX1" fmla="*/ 869244 w 12203790"/>
              <a:gd name="connsiteY1" fmla="*/ 3208866 h 5359400"/>
              <a:gd name="connsiteX2" fmla="*/ 1952979 w 12203790"/>
              <a:gd name="connsiteY2" fmla="*/ 2915356 h 5359400"/>
              <a:gd name="connsiteX3" fmla="*/ 4730044 w 12203790"/>
              <a:gd name="connsiteY3" fmla="*/ 2271889 h 5359400"/>
              <a:gd name="connsiteX4" fmla="*/ 7834489 w 12203790"/>
              <a:gd name="connsiteY4" fmla="*/ 1741311 h 5359400"/>
              <a:gd name="connsiteX5" fmla="*/ 10058400 w 12203790"/>
              <a:gd name="connsiteY5" fmla="*/ 567266 h 5359400"/>
              <a:gd name="connsiteX6" fmla="*/ 12203290 w 12203790"/>
              <a:gd name="connsiteY6" fmla="*/ 0 h 5359400"/>
              <a:gd name="connsiteX7" fmla="*/ 12192000 w 12203790"/>
              <a:gd name="connsiteY7" fmla="*/ 5359400 h 5359400"/>
              <a:gd name="connsiteX8" fmla="*/ 0 w 12203790"/>
              <a:gd name="connsiteY8" fmla="*/ 5359400 h 5359400"/>
              <a:gd name="connsiteX9" fmla="*/ 0 w 12203790"/>
              <a:gd name="connsiteY9"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20712 w 12203790"/>
              <a:gd name="connsiteY1" fmla="*/ 3073401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9653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9653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83196 w 12203790"/>
              <a:gd name="connsiteY1" fmla="*/ 3079853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12225 w 12203790"/>
              <a:gd name="connsiteY1" fmla="*/ 3230059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12225 w 12203790"/>
              <a:gd name="connsiteY1" fmla="*/ 3230059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01955 w 12203790"/>
              <a:gd name="connsiteY4" fmla="*/ 408469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59105 w 12203790"/>
              <a:gd name="connsiteY4" fmla="*/ 2230347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192000"/>
              <a:gd name="connsiteY0" fmla="*/ 1340555 h 3618088"/>
              <a:gd name="connsiteX1" fmla="*/ 2126739 w 12192000"/>
              <a:gd name="connsiteY1" fmla="*/ 1288474 h 3618088"/>
              <a:gd name="connsiteX2" fmla="*/ 4707466 w 12192000"/>
              <a:gd name="connsiteY2" fmla="*/ 424712 h 3618088"/>
              <a:gd name="connsiteX3" fmla="*/ 7834489 w 12192000"/>
              <a:gd name="connsiteY3" fmla="*/ -1 h 3618088"/>
              <a:gd name="connsiteX4" fmla="*/ 10059105 w 12192000"/>
              <a:gd name="connsiteY4" fmla="*/ 489035 h 3618088"/>
              <a:gd name="connsiteX5" fmla="*/ 12174715 w 12192000"/>
              <a:gd name="connsiteY5" fmla="*/ 24508 h 3618088"/>
              <a:gd name="connsiteX6" fmla="*/ 12192000 w 12192000"/>
              <a:gd name="connsiteY6" fmla="*/ 3618088 h 3618088"/>
              <a:gd name="connsiteX7" fmla="*/ 0 w 12192000"/>
              <a:gd name="connsiteY7" fmla="*/ 3618088 h 3618088"/>
              <a:gd name="connsiteX8" fmla="*/ 0 w 12192000"/>
              <a:gd name="connsiteY8" fmla="*/ 1340555 h 3618088"/>
              <a:gd name="connsiteX0" fmla="*/ 0 w 12192000"/>
              <a:gd name="connsiteY0" fmla="*/ 1316047 h 3593580"/>
              <a:gd name="connsiteX1" fmla="*/ 2126739 w 12192000"/>
              <a:gd name="connsiteY1" fmla="*/ 1263966 h 3593580"/>
              <a:gd name="connsiteX2" fmla="*/ 4707466 w 12192000"/>
              <a:gd name="connsiteY2" fmla="*/ 400204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126739 w 12192000"/>
              <a:gd name="connsiteY1" fmla="*/ 1263966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647331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67621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676213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63051 w 12192000"/>
              <a:gd name="connsiteY3" fmla="*/ 1124675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63051 w 12192000"/>
              <a:gd name="connsiteY3" fmla="*/ 928471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203790"/>
              <a:gd name="connsiteY0" fmla="*/ 387576 h 2665109"/>
              <a:gd name="connsiteX1" fmla="*/ 2069589 w 12203790"/>
              <a:gd name="connsiteY1" fmla="*/ 83235 h 2665109"/>
              <a:gd name="connsiteX2" fmla="*/ 4836054 w 12203790"/>
              <a:gd name="connsiteY2" fmla="*/ 508803 h 2665109"/>
              <a:gd name="connsiteX3" fmla="*/ 7763051 w 12203790"/>
              <a:gd name="connsiteY3" fmla="*/ 0 h 2665109"/>
              <a:gd name="connsiteX4" fmla="*/ 10130543 w 12203790"/>
              <a:gd name="connsiteY4" fmla="*/ 208749 h 2665109"/>
              <a:gd name="connsiteX5" fmla="*/ 12203290 w 12203790"/>
              <a:gd name="connsiteY5" fmla="*/ 24511 h 2665109"/>
              <a:gd name="connsiteX6" fmla="*/ 12192000 w 12203790"/>
              <a:gd name="connsiteY6" fmla="*/ 2665109 h 2665109"/>
              <a:gd name="connsiteX7" fmla="*/ 0 w 12203790"/>
              <a:gd name="connsiteY7" fmla="*/ 2665109 h 2665109"/>
              <a:gd name="connsiteX8" fmla="*/ 0 w 12203790"/>
              <a:gd name="connsiteY8" fmla="*/ 387576 h 2665109"/>
              <a:gd name="connsiteX0" fmla="*/ 0 w 12192000"/>
              <a:gd name="connsiteY0" fmla="*/ 643355 h 2920888"/>
              <a:gd name="connsiteX1" fmla="*/ 2069589 w 12192000"/>
              <a:gd name="connsiteY1" fmla="*/ 339014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0 w 12192000"/>
              <a:gd name="connsiteY8" fmla="*/ 643355 h 2920888"/>
              <a:gd name="connsiteX0" fmla="*/ 14497 w 12192000"/>
              <a:gd name="connsiteY0" fmla="*/ 3 h 3050518"/>
              <a:gd name="connsiteX1" fmla="*/ 2069589 w 12192000"/>
              <a:gd name="connsiteY1" fmla="*/ 468644 h 3050518"/>
              <a:gd name="connsiteX2" fmla="*/ 4836054 w 12192000"/>
              <a:gd name="connsiteY2" fmla="*/ 894212 h 3050518"/>
              <a:gd name="connsiteX3" fmla="*/ 7763051 w 12192000"/>
              <a:gd name="connsiteY3" fmla="*/ 385409 h 3050518"/>
              <a:gd name="connsiteX4" fmla="*/ 10130543 w 12192000"/>
              <a:gd name="connsiteY4" fmla="*/ 594158 h 3050518"/>
              <a:gd name="connsiteX5" fmla="*/ 12188989 w 12192000"/>
              <a:gd name="connsiteY5" fmla="*/ 129630 h 3050518"/>
              <a:gd name="connsiteX6" fmla="*/ 12192000 w 12192000"/>
              <a:gd name="connsiteY6" fmla="*/ 3050518 h 3050518"/>
              <a:gd name="connsiteX7" fmla="*/ 0 w 12192000"/>
              <a:gd name="connsiteY7" fmla="*/ 3050518 h 3050518"/>
              <a:gd name="connsiteX8" fmla="*/ 14497 w 12192000"/>
              <a:gd name="connsiteY8" fmla="*/ 3 h 3050518"/>
              <a:gd name="connsiteX0" fmla="*/ 14497 w 12192000"/>
              <a:gd name="connsiteY0" fmla="*/ 244397 h 2920888"/>
              <a:gd name="connsiteX1" fmla="*/ 2069589 w 12192000"/>
              <a:gd name="connsiteY1" fmla="*/ 339014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50553 w 12192000"/>
              <a:gd name="connsiteY2" fmla="*/ 889255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50553 w 12192000"/>
              <a:gd name="connsiteY2" fmla="*/ 889255 h 2920888"/>
              <a:gd name="connsiteX3" fmla="*/ 7850035 w 12192000"/>
              <a:gd name="connsiteY3" fmla="*/ 879152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359534 w 12192000"/>
              <a:gd name="connsiteY1" fmla="*/ 713038 h 2920888"/>
              <a:gd name="connsiteX2" fmla="*/ 4850553 w 12192000"/>
              <a:gd name="connsiteY2" fmla="*/ 889255 h 2920888"/>
              <a:gd name="connsiteX3" fmla="*/ 7850035 w 12192000"/>
              <a:gd name="connsiteY3" fmla="*/ 879152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394 w 12193394"/>
              <a:gd name="connsiteY0" fmla="*/ 867769 h 2920888"/>
              <a:gd name="connsiteX1" fmla="*/ 2360928 w 12193394"/>
              <a:gd name="connsiteY1" fmla="*/ 713038 h 2920888"/>
              <a:gd name="connsiteX2" fmla="*/ 4851947 w 12193394"/>
              <a:gd name="connsiteY2" fmla="*/ 889255 h 2920888"/>
              <a:gd name="connsiteX3" fmla="*/ 7851429 w 12193394"/>
              <a:gd name="connsiteY3" fmla="*/ 879152 h 2920888"/>
              <a:gd name="connsiteX4" fmla="*/ 10131937 w 12193394"/>
              <a:gd name="connsiteY4" fmla="*/ 464528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193394"/>
              <a:gd name="connsiteY0" fmla="*/ 867769 h 2920888"/>
              <a:gd name="connsiteX1" fmla="*/ 2360928 w 12193394"/>
              <a:gd name="connsiteY1" fmla="*/ 713038 h 2920888"/>
              <a:gd name="connsiteX2" fmla="*/ 4764963 w 12193394"/>
              <a:gd name="connsiteY2" fmla="*/ 1238344 h 2920888"/>
              <a:gd name="connsiteX3" fmla="*/ 7851429 w 12193394"/>
              <a:gd name="connsiteY3" fmla="*/ 879152 h 2920888"/>
              <a:gd name="connsiteX4" fmla="*/ 10131937 w 12193394"/>
              <a:gd name="connsiteY4" fmla="*/ 464528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193394"/>
              <a:gd name="connsiteY0" fmla="*/ 867769 h 2920888"/>
              <a:gd name="connsiteX1" fmla="*/ 2360928 w 12193394"/>
              <a:gd name="connsiteY1" fmla="*/ 713038 h 2920888"/>
              <a:gd name="connsiteX2" fmla="*/ 4764963 w 12193394"/>
              <a:gd name="connsiteY2" fmla="*/ 1238344 h 2920888"/>
              <a:gd name="connsiteX3" fmla="*/ 7851429 w 12193394"/>
              <a:gd name="connsiteY3" fmla="*/ 879152 h 2920888"/>
              <a:gd name="connsiteX4" fmla="*/ 10204423 w 12193394"/>
              <a:gd name="connsiteY4" fmla="*/ 1062966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205375"/>
              <a:gd name="connsiteY0" fmla="*/ 394007 h 2447126"/>
              <a:gd name="connsiteX1" fmla="*/ 2360928 w 12205375"/>
              <a:gd name="connsiteY1" fmla="*/ 239276 h 2447126"/>
              <a:gd name="connsiteX2" fmla="*/ 4764963 w 12205375"/>
              <a:gd name="connsiteY2" fmla="*/ 764582 h 2447126"/>
              <a:gd name="connsiteX3" fmla="*/ 7851429 w 12205375"/>
              <a:gd name="connsiteY3" fmla="*/ 405390 h 2447126"/>
              <a:gd name="connsiteX4" fmla="*/ 10204423 w 12205375"/>
              <a:gd name="connsiteY4" fmla="*/ 589204 h 2447126"/>
              <a:gd name="connsiteX5" fmla="*/ 12204880 w 12205375"/>
              <a:gd name="connsiteY5" fmla="*/ 0 h 2447126"/>
              <a:gd name="connsiteX6" fmla="*/ 12193394 w 12205375"/>
              <a:gd name="connsiteY6" fmla="*/ 2447126 h 2447126"/>
              <a:gd name="connsiteX7" fmla="*/ 1394 w 12205375"/>
              <a:gd name="connsiteY7" fmla="*/ 2447126 h 2447126"/>
              <a:gd name="connsiteX8" fmla="*/ 1394 w 12205375"/>
              <a:gd name="connsiteY8" fmla="*/ 394007 h 2447126"/>
              <a:gd name="connsiteX0" fmla="*/ 1394 w 12193394"/>
              <a:gd name="connsiteY0" fmla="*/ 154732 h 2207851"/>
              <a:gd name="connsiteX1" fmla="*/ 2360928 w 12193394"/>
              <a:gd name="connsiteY1" fmla="*/ 1 h 2207851"/>
              <a:gd name="connsiteX2" fmla="*/ 4764963 w 12193394"/>
              <a:gd name="connsiteY2" fmla="*/ 525307 h 2207851"/>
              <a:gd name="connsiteX3" fmla="*/ 7851429 w 12193394"/>
              <a:gd name="connsiteY3" fmla="*/ 166115 h 2207851"/>
              <a:gd name="connsiteX4" fmla="*/ 10204423 w 12193394"/>
              <a:gd name="connsiteY4" fmla="*/ 349929 h 2207851"/>
              <a:gd name="connsiteX5" fmla="*/ 12190383 w 12193394"/>
              <a:gd name="connsiteY5" fmla="*/ 159684 h 2207851"/>
              <a:gd name="connsiteX6" fmla="*/ 12193394 w 12193394"/>
              <a:gd name="connsiteY6" fmla="*/ 2207851 h 2207851"/>
              <a:gd name="connsiteX7" fmla="*/ 1394 w 12193394"/>
              <a:gd name="connsiteY7" fmla="*/ 2207851 h 2207851"/>
              <a:gd name="connsiteX8" fmla="*/ 1394 w 12193394"/>
              <a:gd name="connsiteY8" fmla="*/ 154732 h 2207851"/>
              <a:gd name="connsiteX0" fmla="*/ 1394 w 12193394"/>
              <a:gd name="connsiteY0" fmla="*/ 163162 h 2216281"/>
              <a:gd name="connsiteX1" fmla="*/ 2360928 w 12193394"/>
              <a:gd name="connsiteY1" fmla="*/ 8431 h 2216281"/>
              <a:gd name="connsiteX2" fmla="*/ 4764963 w 12193394"/>
              <a:gd name="connsiteY2" fmla="*/ 533737 h 2216281"/>
              <a:gd name="connsiteX3" fmla="*/ 7865927 w 12193394"/>
              <a:gd name="connsiteY3" fmla="*/ 0 h 2216281"/>
              <a:gd name="connsiteX4" fmla="*/ 10204423 w 12193394"/>
              <a:gd name="connsiteY4" fmla="*/ 358359 h 2216281"/>
              <a:gd name="connsiteX5" fmla="*/ 12190383 w 12193394"/>
              <a:gd name="connsiteY5" fmla="*/ 168114 h 2216281"/>
              <a:gd name="connsiteX6" fmla="*/ 12193394 w 12193394"/>
              <a:gd name="connsiteY6" fmla="*/ 2216281 h 2216281"/>
              <a:gd name="connsiteX7" fmla="*/ 1394 w 12193394"/>
              <a:gd name="connsiteY7" fmla="*/ 2216281 h 2216281"/>
              <a:gd name="connsiteX8" fmla="*/ 1394 w 12193394"/>
              <a:gd name="connsiteY8" fmla="*/ 163162 h 2216281"/>
              <a:gd name="connsiteX0" fmla="*/ 1394 w 12193394"/>
              <a:gd name="connsiteY0" fmla="*/ 163162 h 2216281"/>
              <a:gd name="connsiteX1" fmla="*/ 2360928 w 12193394"/>
              <a:gd name="connsiteY1" fmla="*/ 8431 h 2216281"/>
              <a:gd name="connsiteX2" fmla="*/ 4764963 w 12193394"/>
              <a:gd name="connsiteY2" fmla="*/ 533737 h 2216281"/>
              <a:gd name="connsiteX3" fmla="*/ 7865927 w 12193394"/>
              <a:gd name="connsiteY3" fmla="*/ 0 h 2216281"/>
              <a:gd name="connsiteX4" fmla="*/ 10218920 w 12193394"/>
              <a:gd name="connsiteY4" fmla="*/ 557838 h 2216281"/>
              <a:gd name="connsiteX5" fmla="*/ 12190383 w 12193394"/>
              <a:gd name="connsiteY5" fmla="*/ 168114 h 2216281"/>
              <a:gd name="connsiteX6" fmla="*/ 12193394 w 12193394"/>
              <a:gd name="connsiteY6" fmla="*/ 2216281 h 2216281"/>
              <a:gd name="connsiteX7" fmla="*/ 1394 w 12193394"/>
              <a:gd name="connsiteY7" fmla="*/ 2216281 h 2216281"/>
              <a:gd name="connsiteX8" fmla="*/ 1394 w 12193394"/>
              <a:gd name="connsiteY8" fmla="*/ 163162 h 2216281"/>
              <a:gd name="connsiteX0" fmla="*/ 1394 w 12193394"/>
              <a:gd name="connsiteY0" fmla="*/ 354211 h 2407330"/>
              <a:gd name="connsiteX1" fmla="*/ 2331933 w 12193394"/>
              <a:gd name="connsiteY1" fmla="*/ 0 h 2407330"/>
              <a:gd name="connsiteX2" fmla="*/ 4764963 w 12193394"/>
              <a:gd name="connsiteY2" fmla="*/ 724786 h 2407330"/>
              <a:gd name="connsiteX3" fmla="*/ 7865927 w 12193394"/>
              <a:gd name="connsiteY3" fmla="*/ 191049 h 2407330"/>
              <a:gd name="connsiteX4" fmla="*/ 10218920 w 12193394"/>
              <a:gd name="connsiteY4" fmla="*/ 74888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1394 w 12193394"/>
              <a:gd name="connsiteY0" fmla="*/ 354211 h 2407330"/>
              <a:gd name="connsiteX1" fmla="*/ 2331933 w 12193394"/>
              <a:gd name="connsiteY1" fmla="*/ 0 h 2407330"/>
              <a:gd name="connsiteX2" fmla="*/ 4735969 w 12193394"/>
              <a:gd name="connsiteY2" fmla="*/ 450502 h 2407330"/>
              <a:gd name="connsiteX3" fmla="*/ 7865927 w 12193394"/>
              <a:gd name="connsiteY3" fmla="*/ 191049 h 2407330"/>
              <a:gd name="connsiteX4" fmla="*/ 10218920 w 12193394"/>
              <a:gd name="connsiteY4" fmla="*/ 74888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1394 w 12193394"/>
              <a:gd name="connsiteY0" fmla="*/ 354211 h 2407330"/>
              <a:gd name="connsiteX1" fmla="*/ 2331933 w 12193394"/>
              <a:gd name="connsiteY1" fmla="*/ 0 h 2407330"/>
              <a:gd name="connsiteX2" fmla="*/ 4735969 w 12193394"/>
              <a:gd name="connsiteY2" fmla="*/ 450502 h 2407330"/>
              <a:gd name="connsiteX3" fmla="*/ 7865927 w 12193394"/>
              <a:gd name="connsiteY3" fmla="*/ 191049 h 2407330"/>
              <a:gd name="connsiteX4" fmla="*/ 10218920 w 12193394"/>
              <a:gd name="connsiteY4" fmla="*/ 59927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733 w 12203871"/>
              <a:gd name="connsiteY0" fmla="*/ 3 h 2986803"/>
              <a:gd name="connsiteX1" fmla="*/ 2342410 w 12203871"/>
              <a:gd name="connsiteY1" fmla="*/ 579473 h 2986803"/>
              <a:gd name="connsiteX2" fmla="*/ 4746446 w 12203871"/>
              <a:gd name="connsiteY2" fmla="*/ 1029975 h 2986803"/>
              <a:gd name="connsiteX3" fmla="*/ 7876404 w 12203871"/>
              <a:gd name="connsiteY3" fmla="*/ 770522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3 h 2986803"/>
              <a:gd name="connsiteX1" fmla="*/ 2286719 w 12203871"/>
              <a:gd name="connsiteY1" fmla="*/ 1350773 h 2986803"/>
              <a:gd name="connsiteX2" fmla="*/ 4746446 w 12203871"/>
              <a:gd name="connsiteY2" fmla="*/ 1029975 h 2986803"/>
              <a:gd name="connsiteX3" fmla="*/ 7876404 w 12203871"/>
              <a:gd name="connsiteY3" fmla="*/ 770522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3 h 2986803"/>
              <a:gd name="connsiteX1" fmla="*/ 2286719 w 12203871"/>
              <a:gd name="connsiteY1" fmla="*/ 1350773 h 2986803"/>
              <a:gd name="connsiteX2" fmla="*/ 4746446 w 12203871"/>
              <a:gd name="connsiteY2" fmla="*/ 1029975 h 2986803"/>
              <a:gd name="connsiteX3" fmla="*/ 7932096 w 12203871"/>
              <a:gd name="connsiteY3" fmla="*/ 1785388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28 h 2986828"/>
              <a:gd name="connsiteX1" fmla="*/ 1173599 w 12203871"/>
              <a:gd name="connsiteY1" fmla="*/ 50499 h 2986828"/>
              <a:gd name="connsiteX2" fmla="*/ 4746446 w 12203871"/>
              <a:gd name="connsiteY2" fmla="*/ 1030000 h 2986828"/>
              <a:gd name="connsiteX3" fmla="*/ 7932096 w 12203871"/>
              <a:gd name="connsiteY3" fmla="*/ 1785413 h 2986828"/>
              <a:gd name="connsiteX4" fmla="*/ 10229397 w 12203871"/>
              <a:gd name="connsiteY4" fmla="*/ 1178775 h 2986828"/>
              <a:gd name="connsiteX5" fmla="*/ 12200860 w 12203871"/>
              <a:gd name="connsiteY5" fmla="*/ 938661 h 2986828"/>
              <a:gd name="connsiteX6" fmla="*/ 12203871 w 12203871"/>
              <a:gd name="connsiteY6" fmla="*/ 2986828 h 2986828"/>
              <a:gd name="connsiteX7" fmla="*/ 11871 w 12203871"/>
              <a:gd name="connsiteY7" fmla="*/ 2986828 h 2986828"/>
              <a:gd name="connsiteX8" fmla="*/ 733 w 12203871"/>
              <a:gd name="connsiteY8" fmla="*/ 28 h 2986828"/>
              <a:gd name="connsiteX0" fmla="*/ 17404 w 12192000"/>
              <a:gd name="connsiteY0" fmla="*/ 365626 h 2936329"/>
              <a:gd name="connsiteX1" fmla="*/ 1161728 w 12192000"/>
              <a:gd name="connsiteY1" fmla="*/ 0 h 2936329"/>
              <a:gd name="connsiteX2" fmla="*/ 4734575 w 12192000"/>
              <a:gd name="connsiteY2" fmla="*/ 979501 h 2936329"/>
              <a:gd name="connsiteX3" fmla="*/ 7920225 w 12192000"/>
              <a:gd name="connsiteY3" fmla="*/ 1734914 h 2936329"/>
              <a:gd name="connsiteX4" fmla="*/ 10217526 w 12192000"/>
              <a:gd name="connsiteY4" fmla="*/ 112827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17404 w 12192000"/>
              <a:gd name="connsiteY8" fmla="*/ 365626 h 2936329"/>
              <a:gd name="connsiteX0" fmla="*/ 17404 w 12192000"/>
              <a:gd name="connsiteY0" fmla="*/ 365626 h 2936329"/>
              <a:gd name="connsiteX1" fmla="*/ 1161728 w 12192000"/>
              <a:gd name="connsiteY1" fmla="*/ 0 h 2936329"/>
              <a:gd name="connsiteX2" fmla="*/ 4563326 w 12192000"/>
              <a:gd name="connsiteY2" fmla="*/ 1707669 h 2936329"/>
              <a:gd name="connsiteX3" fmla="*/ 7920225 w 12192000"/>
              <a:gd name="connsiteY3" fmla="*/ 1734914 h 2936329"/>
              <a:gd name="connsiteX4" fmla="*/ 10217526 w 12192000"/>
              <a:gd name="connsiteY4" fmla="*/ 112827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17404 w 12192000"/>
              <a:gd name="connsiteY8" fmla="*/ 365626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734914 h 2936329"/>
              <a:gd name="connsiteX4" fmla="*/ 10243393 w 12217867"/>
              <a:gd name="connsiteY4" fmla="*/ 112827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058756 h 2936329"/>
              <a:gd name="connsiteX4" fmla="*/ 10243393 w 12217867"/>
              <a:gd name="connsiteY4" fmla="*/ 112827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058756 h 2936329"/>
              <a:gd name="connsiteX4" fmla="*/ 10357559 w 12217867"/>
              <a:gd name="connsiteY4" fmla="*/ 164839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8006 w 12192000"/>
              <a:gd name="connsiteY0" fmla="*/ 2007175 h 2936329"/>
              <a:gd name="connsiteX1" fmla="*/ 1161728 w 12192000"/>
              <a:gd name="connsiteY1" fmla="*/ 0 h 2936329"/>
              <a:gd name="connsiteX2" fmla="*/ 4563326 w 12192000"/>
              <a:gd name="connsiteY2" fmla="*/ 1707669 h 2936329"/>
              <a:gd name="connsiteX3" fmla="*/ 7920225 w 12192000"/>
              <a:gd name="connsiteY3" fmla="*/ 1058756 h 2936329"/>
              <a:gd name="connsiteX4" fmla="*/ 10331692 w 12192000"/>
              <a:gd name="connsiteY4" fmla="*/ 164839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8006 w 12192000"/>
              <a:gd name="connsiteY8" fmla="*/ 2007175 h 2936329"/>
              <a:gd name="connsiteX0" fmla="*/ 8006 w 12192000"/>
              <a:gd name="connsiteY0" fmla="*/ 1119012 h 2048166"/>
              <a:gd name="connsiteX1" fmla="*/ 560267 w 12192000"/>
              <a:gd name="connsiteY1" fmla="*/ 613843 h 2048166"/>
              <a:gd name="connsiteX2" fmla="*/ 4563326 w 12192000"/>
              <a:gd name="connsiteY2" fmla="*/ 819506 h 2048166"/>
              <a:gd name="connsiteX3" fmla="*/ 7920225 w 12192000"/>
              <a:gd name="connsiteY3" fmla="*/ 170593 h 2048166"/>
              <a:gd name="connsiteX4" fmla="*/ 10331692 w 12192000"/>
              <a:gd name="connsiteY4" fmla="*/ 760233 h 2048166"/>
              <a:gd name="connsiteX5" fmla="*/ 12188989 w 12192000"/>
              <a:gd name="connsiteY5" fmla="*/ -1 h 2048166"/>
              <a:gd name="connsiteX6" fmla="*/ 12192000 w 12192000"/>
              <a:gd name="connsiteY6" fmla="*/ 2048166 h 2048166"/>
              <a:gd name="connsiteX7" fmla="*/ 0 w 12192000"/>
              <a:gd name="connsiteY7" fmla="*/ 2048166 h 2048166"/>
              <a:gd name="connsiteX8" fmla="*/ 8006 w 12192000"/>
              <a:gd name="connsiteY8" fmla="*/ 1119012 h 2048166"/>
              <a:gd name="connsiteX0" fmla="*/ 8006 w 12192000"/>
              <a:gd name="connsiteY0" fmla="*/ 1119012 h 2048166"/>
              <a:gd name="connsiteX1" fmla="*/ 560267 w 12192000"/>
              <a:gd name="connsiteY1" fmla="*/ 613843 h 2048166"/>
              <a:gd name="connsiteX2" fmla="*/ 2124068 w 12192000"/>
              <a:gd name="connsiteY2" fmla="*/ 1469024 h 2048166"/>
              <a:gd name="connsiteX3" fmla="*/ 7920225 w 12192000"/>
              <a:gd name="connsiteY3" fmla="*/ 170593 h 2048166"/>
              <a:gd name="connsiteX4" fmla="*/ 10331692 w 12192000"/>
              <a:gd name="connsiteY4" fmla="*/ 760233 h 2048166"/>
              <a:gd name="connsiteX5" fmla="*/ 12188989 w 12192000"/>
              <a:gd name="connsiteY5" fmla="*/ -1 h 2048166"/>
              <a:gd name="connsiteX6" fmla="*/ 12192000 w 12192000"/>
              <a:gd name="connsiteY6" fmla="*/ 2048166 h 2048166"/>
              <a:gd name="connsiteX7" fmla="*/ 0 w 12192000"/>
              <a:gd name="connsiteY7" fmla="*/ 2048166 h 2048166"/>
              <a:gd name="connsiteX8" fmla="*/ 8006 w 12192000"/>
              <a:gd name="connsiteY8" fmla="*/ 1119012 h 2048166"/>
              <a:gd name="connsiteX0" fmla="*/ 1110 w 12196243"/>
              <a:gd name="connsiteY0" fmla="*/ 1403177 h 2048166"/>
              <a:gd name="connsiteX1" fmla="*/ 564510 w 12196243"/>
              <a:gd name="connsiteY1" fmla="*/ 613843 h 2048166"/>
              <a:gd name="connsiteX2" fmla="*/ 2128311 w 12196243"/>
              <a:gd name="connsiteY2" fmla="*/ 1469024 h 2048166"/>
              <a:gd name="connsiteX3" fmla="*/ 7924468 w 12196243"/>
              <a:gd name="connsiteY3" fmla="*/ 170593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24468 w 12196243"/>
              <a:gd name="connsiteY3" fmla="*/ 170593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57883 w 12196243"/>
              <a:gd name="connsiteY3" fmla="*/ 1063678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57883 w 12196243"/>
              <a:gd name="connsiteY3" fmla="*/ 1063678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6293985 w 12196243"/>
              <a:gd name="connsiteY2" fmla="*/ 1793783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6249432 w 12196243"/>
              <a:gd name="connsiteY2" fmla="*/ 1347238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6249432 w 12196243"/>
              <a:gd name="connsiteY2" fmla="*/ 1347238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4745779 w 12196243"/>
              <a:gd name="connsiteY2" fmla="*/ 1103671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4745779 w 12196243"/>
              <a:gd name="connsiteY2" fmla="*/ 1103671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956636 h 2048166"/>
              <a:gd name="connsiteX1" fmla="*/ 642478 w 12196243"/>
              <a:gd name="connsiteY1" fmla="*/ 1709898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956636 h 2048166"/>
              <a:gd name="connsiteX0" fmla="*/ 1110 w 12196243"/>
              <a:gd name="connsiteY0" fmla="*/ 956636 h 2048166"/>
              <a:gd name="connsiteX1" fmla="*/ 631340 w 12196243"/>
              <a:gd name="connsiteY1" fmla="*/ 1506924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956636 h 2048166"/>
              <a:gd name="connsiteX0" fmla="*/ 1110 w 12196243"/>
              <a:gd name="connsiteY0" fmla="*/ 998446 h 2089976"/>
              <a:gd name="connsiteX1" fmla="*/ 631340 w 12196243"/>
              <a:gd name="connsiteY1" fmla="*/ 1548734 h 2089976"/>
              <a:gd name="connsiteX2" fmla="*/ 5414069 w 12196243"/>
              <a:gd name="connsiteY2" fmla="*/ 1104887 h 2089976"/>
              <a:gd name="connsiteX3" fmla="*/ 10062997 w 12196243"/>
              <a:gd name="connsiteY3" fmla="*/ 1552029 h 2089976"/>
              <a:gd name="connsiteX4" fmla="*/ 11371785 w 12196243"/>
              <a:gd name="connsiteY4" fmla="*/ 233717 h 2089976"/>
              <a:gd name="connsiteX5" fmla="*/ 12193232 w 12196243"/>
              <a:gd name="connsiteY5" fmla="*/ 41809 h 2089976"/>
              <a:gd name="connsiteX6" fmla="*/ 12196243 w 12196243"/>
              <a:gd name="connsiteY6" fmla="*/ 2089976 h 2089976"/>
              <a:gd name="connsiteX7" fmla="*/ 4243 w 12196243"/>
              <a:gd name="connsiteY7" fmla="*/ 2089976 h 2089976"/>
              <a:gd name="connsiteX8" fmla="*/ 1110 w 12196243"/>
              <a:gd name="connsiteY8"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10062997 w 12196243"/>
              <a:gd name="connsiteY3" fmla="*/ 1552029 h 2089976"/>
              <a:gd name="connsiteX4" fmla="*/ 10818194 w 12196243"/>
              <a:gd name="connsiteY4" fmla="*/ 872073 h 2089976"/>
              <a:gd name="connsiteX5" fmla="*/ 11371785 w 12196243"/>
              <a:gd name="connsiteY5" fmla="*/ 233717 h 2089976"/>
              <a:gd name="connsiteX6" fmla="*/ 12193232 w 12196243"/>
              <a:gd name="connsiteY6" fmla="*/ 41809 h 2089976"/>
              <a:gd name="connsiteX7" fmla="*/ 12196243 w 12196243"/>
              <a:gd name="connsiteY7" fmla="*/ 2089976 h 2089976"/>
              <a:gd name="connsiteX8" fmla="*/ 4243 w 12196243"/>
              <a:gd name="connsiteY8" fmla="*/ 2089976 h 2089976"/>
              <a:gd name="connsiteX9" fmla="*/ 1110 w 12196243"/>
              <a:gd name="connsiteY9"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062997 w 12196243"/>
              <a:gd name="connsiteY4" fmla="*/ 155202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131497 w 12196243"/>
              <a:gd name="connsiteY4" fmla="*/ 149654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131497 w 12196243"/>
              <a:gd name="connsiteY4" fmla="*/ 149654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6451509 w 12196243"/>
              <a:gd name="connsiteY3" fmla="*/ 675372 h 2089976"/>
              <a:gd name="connsiteX4" fmla="*/ 8641425 w 12196243"/>
              <a:gd name="connsiteY4" fmla="*/ 1648786 h 2089976"/>
              <a:gd name="connsiteX5" fmla="*/ 10131497 w 12196243"/>
              <a:gd name="connsiteY5" fmla="*/ 1496549 h 2089976"/>
              <a:gd name="connsiteX6" fmla="*/ 10818194 w 12196243"/>
              <a:gd name="connsiteY6" fmla="*/ 872073 h 2089976"/>
              <a:gd name="connsiteX7" fmla="*/ 11371785 w 12196243"/>
              <a:gd name="connsiteY7" fmla="*/ 233717 h 2089976"/>
              <a:gd name="connsiteX8" fmla="*/ 12193232 w 12196243"/>
              <a:gd name="connsiteY8" fmla="*/ 41809 h 2089976"/>
              <a:gd name="connsiteX9" fmla="*/ 12196243 w 12196243"/>
              <a:gd name="connsiteY9" fmla="*/ 2089976 h 2089976"/>
              <a:gd name="connsiteX10" fmla="*/ 4243 w 12196243"/>
              <a:gd name="connsiteY10" fmla="*/ 2089976 h 2089976"/>
              <a:gd name="connsiteX11" fmla="*/ 1110 w 12196243"/>
              <a:gd name="connsiteY11"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414069 w 12196243"/>
              <a:gd name="connsiteY3" fmla="*/ 1104887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048467 w 12196243"/>
              <a:gd name="connsiteY6" fmla="*/ 1597421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2622905 w 12196243"/>
              <a:gd name="connsiteY2" fmla="*/ 1650468 h 2089976"/>
              <a:gd name="connsiteX3" fmla="*/ 3886806 w 12196243"/>
              <a:gd name="connsiteY3" fmla="*/ 1347854 h 2089976"/>
              <a:gd name="connsiteX4" fmla="*/ 5266461 w 12196243"/>
              <a:gd name="connsiteY4" fmla="*/ 970393 h 2089976"/>
              <a:gd name="connsiteX5" fmla="*/ 6451509 w 12196243"/>
              <a:gd name="connsiteY5" fmla="*/ 675372 h 2089976"/>
              <a:gd name="connsiteX6" fmla="*/ 8641425 w 12196243"/>
              <a:gd name="connsiteY6" fmla="*/ 1648786 h 2089976"/>
              <a:gd name="connsiteX7" fmla="*/ 10048467 w 12196243"/>
              <a:gd name="connsiteY7" fmla="*/ 1597421 h 2089976"/>
              <a:gd name="connsiteX8" fmla="*/ 10818194 w 12196243"/>
              <a:gd name="connsiteY8" fmla="*/ 872073 h 2089976"/>
              <a:gd name="connsiteX9" fmla="*/ 11371785 w 12196243"/>
              <a:gd name="connsiteY9" fmla="*/ 233717 h 2089976"/>
              <a:gd name="connsiteX10" fmla="*/ 12193232 w 12196243"/>
              <a:gd name="connsiteY10" fmla="*/ 41809 h 2089976"/>
              <a:gd name="connsiteX11" fmla="*/ 12196243 w 12196243"/>
              <a:gd name="connsiteY11" fmla="*/ 2089976 h 2089976"/>
              <a:gd name="connsiteX12" fmla="*/ 4243 w 12196243"/>
              <a:gd name="connsiteY12" fmla="*/ 2089976 h 2089976"/>
              <a:gd name="connsiteX13" fmla="*/ 1110 w 12196243"/>
              <a:gd name="connsiteY13" fmla="*/ 998446 h 2089976"/>
              <a:gd name="connsiteX0" fmla="*/ 1110 w 12196243"/>
              <a:gd name="connsiteY0" fmla="*/ 998446 h 2089976"/>
              <a:gd name="connsiteX1" fmla="*/ 622115 w 12196243"/>
              <a:gd name="connsiteY1" fmla="*/ 1279746 h 2089976"/>
              <a:gd name="connsiteX2" fmla="*/ 2622905 w 12196243"/>
              <a:gd name="connsiteY2" fmla="*/ 1650468 h 2089976"/>
              <a:gd name="connsiteX3" fmla="*/ 3886806 w 12196243"/>
              <a:gd name="connsiteY3" fmla="*/ 1347854 h 2089976"/>
              <a:gd name="connsiteX4" fmla="*/ 5266461 w 12196243"/>
              <a:gd name="connsiteY4" fmla="*/ 970393 h 2089976"/>
              <a:gd name="connsiteX5" fmla="*/ 6451509 w 12196243"/>
              <a:gd name="connsiteY5" fmla="*/ 675372 h 2089976"/>
              <a:gd name="connsiteX6" fmla="*/ 8641425 w 12196243"/>
              <a:gd name="connsiteY6" fmla="*/ 1648786 h 2089976"/>
              <a:gd name="connsiteX7" fmla="*/ 10048467 w 12196243"/>
              <a:gd name="connsiteY7" fmla="*/ 1597421 h 2089976"/>
              <a:gd name="connsiteX8" fmla="*/ 10818194 w 12196243"/>
              <a:gd name="connsiteY8" fmla="*/ 872073 h 2089976"/>
              <a:gd name="connsiteX9" fmla="*/ 11371785 w 12196243"/>
              <a:gd name="connsiteY9" fmla="*/ 233717 h 2089976"/>
              <a:gd name="connsiteX10" fmla="*/ 12193232 w 12196243"/>
              <a:gd name="connsiteY10" fmla="*/ 41809 h 2089976"/>
              <a:gd name="connsiteX11" fmla="*/ 12196243 w 12196243"/>
              <a:gd name="connsiteY11" fmla="*/ 2089976 h 2089976"/>
              <a:gd name="connsiteX12" fmla="*/ 4243 w 12196243"/>
              <a:gd name="connsiteY12" fmla="*/ 2089976 h 2089976"/>
              <a:gd name="connsiteX13" fmla="*/ 1110 w 12196243"/>
              <a:gd name="connsiteY13" fmla="*/ 998446 h 2089976"/>
              <a:gd name="connsiteX0" fmla="*/ 509 w 12214094"/>
              <a:gd name="connsiteY0" fmla="*/ 763080 h 2089976"/>
              <a:gd name="connsiteX1" fmla="*/ 639966 w 12214094"/>
              <a:gd name="connsiteY1" fmla="*/ 1279746 h 2089976"/>
              <a:gd name="connsiteX2" fmla="*/ 2640756 w 12214094"/>
              <a:gd name="connsiteY2" fmla="*/ 1650468 h 2089976"/>
              <a:gd name="connsiteX3" fmla="*/ 3904657 w 12214094"/>
              <a:gd name="connsiteY3" fmla="*/ 1347854 h 2089976"/>
              <a:gd name="connsiteX4" fmla="*/ 5284312 w 12214094"/>
              <a:gd name="connsiteY4" fmla="*/ 970393 h 2089976"/>
              <a:gd name="connsiteX5" fmla="*/ 6469360 w 12214094"/>
              <a:gd name="connsiteY5" fmla="*/ 675372 h 2089976"/>
              <a:gd name="connsiteX6" fmla="*/ 8659276 w 12214094"/>
              <a:gd name="connsiteY6" fmla="*/ 1648786 h 2089976"/>
              <a:gd name="connsiteX7" fmla="*/ 10066318 w 12214094"/>
              <a:gd name="connsiteY7" fmla="*/ 1597421 h 2089976"/>
              <a:gd name="connsiteX8" fmla="*/ 10836045 w 12214094"/>
              <a:gd name="connsiteY8" fmla="*/ 872073 h 2089976"/>
              <a:gd name="connsiteX9" fmla="*/ 11389636 w 12214094"/>
              <a:gd name="connsiteY9" fmla="*/ 233717 h 2089976"/>
              <a:gd name="connsiteX10" fmla="*/ 12211083 w 12214094"/>
              <a:gd name="connsiteY10" fmla="*/ 41809 h 2089976"/>
              <a:gd name="connsiteX11" fmla="*/ 12214094 w 12214094"/>
              <a:gd name="connsiteY11" fmla="*/ 2089976 h 2089976"/>
              <a:gd name="connsiteX12" fmla="*/ 22094 w 12214094"/>
              <a:gd name="connsiteY12" fmla="*/ 2089976 h 2089976"/>
              <a:gd name="connsiteX13" fmla="*/ 509 w 12214094"/>
              <a:gd name="connsiteY13" fmla="*/ 763080 h 2089976"/>
              <a:gd name="connsiteX0" fmla="*/ 509 w 12214094"/>
              <a:gd name="connsiteY0" fmla="*/ 763080 h 2089976"/>
              <a:gd name="connsiteX1" fmla="*/ 639966 w 12214094"/>
              <a:gd name="connsiteY1" fmla="*/ 1279746 h 2089976"/>
              <a:gd name="connsiteX2" fmla="*/ 1422983 w 12214094"/>
              <a:gd name="connsiteY2" fmla="*/ 1650468 h 2089976"/>
              <a:gd name="connsiteX3" fmla="*/ 2640756 w 12214094"/>
              <a:gd name="connsiteY3" fmla="*/ 1650468 h 2089976"/>
              <a:gd name="connsiteX4" fmla="*/ 3904657 w 12214094"/>
              <a:gd name="connsiteY4" fmla="*/ 1347854 h 2089976"/>
              <a:gd name="connsiteX5" fmla="*/ 5284312 w 12214094"/>
              <a:gd name="connsiteY5" fmla="*/ 970393 h 2089976"/>
              <a:gd name="connsiteX6" fmla="*/ 6469360 w 12214094"/>
              <a:gd name="connsiteY6" fmla="*/ 675372 h 2089976"/>
              <a:gd name="connsiteX7" fmla="*/ 8659276 w 12214094"/>
              <a:gd name="connsiteY7" fmla="*/ 1648786 h 2089976"/>
              <a:gd name="connsiteX8" fmla="*/ 10066318 w 12214094"/>
              <a:gd name="connsiteY8" fmla="*/ 1597421 h 2089976"/>
              <a:gd name="connsiteX9" fmla="*/ 10836045 w 12214094"/>
              <a:gd name="connsiteY9" fmla="*/ 872073 h 2089976"/>
              <a:gd name="connsiteX10" fmla="*/ 11389636 w 12214094"/>
              <a:gd name="connsiteY10" fmla="*/ 233717 h 2089976"/>
              <a:gd name="connsiteX11" fmla="*/ 12211083 w 12214094"/>
              <a:gd name="connsiteY11" fmla="*/ 41809 h 2089976"/>
              <a:gd name="connsiteX12" fmla="*/ 12214094 w 12214094"/>
              <a:gd name="connsiteY12" fmla="*/ 2089976 h 2089976"/>
              <a:gd name="connsiteX13" fmla="*/ 22094 w 12214094"/>
              <a:gd name="connsiteY13" fmla="*/ 2089976 h 2089976"/>
              <a:gd name="connsiteX14" fmla="*/ 509 w 12214094"/>
              <a:gd name="connsiteY14" fmla="*/ 763080 h 2089976"/>
              <a:gd name="connsiteX0" fmla="*/ 1261 w 12214846"/>
              <a:gd name="connsiteY0" fmla="*/ 763080 h 2089976"/>
              <a:gd name="connsiteX1" fmla="*/ 640718 w 12214846"/>
              <a:gd name="connsiteY1" fmla="*/ 1279746 h 2089976"/>
              <a:gd name="connsiteX2" fmla="*/ 1423735 w 12214846"/>
              <a:gd name="connsiteY2" fmla="*/ 1650468 h 2089976"/>
              <a:gd name="connsiteX3" fmla="*/ 2641508 w 12214846"/>
              <a:gd name="connsiteY3" fmla="*/ 1650468 h 2089976"/>
              <a:gd name="connsiteX4" fmla="*/ 3905409 w 12214846"/>
              <a:gd name="connsiteY4" fmla="*/ 1347854 h 2089976"/>
              <a:gd name="connsiteX5" fmla="*/ 5285064 w 12214846"/>
              <a:gd name="connsiteY5" fmla="*/ 970393 h 2089976"/>
              <a:gd name="connsiteX6" fmla="*/ 6470112 w 12214846"/>
              <a:gd name="connsiteY6" fmla="*/ 675372 h 2089976"/>
              <a:gd name="connsiteX7" fmla="*/ 8660028 w 12214846"/>
              <a:gd name="connsiteY7" fmla="*/ 1648786 h 2089976"/>
              <a:gd name="connsiteX8" fmla="*/ 10067070 w 12214846"/>
              <a:gd name="connsiteY8" fmla="*/ 1597421 h 2089976"/>
              <a:gd name="connsiteX9" fmla="*/ 10836797 w 12214846"/>
              <a:gd name="connsiteY9" fmla="*/ 872073 h 2089976"/>
              <a:gd name="connsiteX10" fmla="*/ 11390388 w 12214846"/>
              <a:gd name="connsiteY10" fmla="*/ 233717 h 2089976"/>
              <a:gd name="connsiteX11" fmla="*/ 12211835 w 12214846"/>
              <a:gd name="connsiteY11" fmla="*/ 41809 h 2089976"/>
              <a:gd name="connsiteX12" fmla="*/ 12214846 w 12214846"/>
              <a:gd name="connsiteY12" fmla="*/ 2089976 h 2089976"/>
              <a:gd name="connsiteX13" fmla="*/ 2550 w 12214846"/>
              <a:gd name="connsiteY13" fmla="*/ 2089976 h 2089976"/>
              <a:gd name="connsiteX14" fmla="*/ 1261 w 12214846"/>
              <a:gd name="connsiteY14" fmla="*/ 763080 h 20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14846" h="2089976">
                <a:moveTo>
                  <a:pt x="1261" y="763080"/>
                </a:moveTo>
                <a:cubicBezTo>
                  <a:pt x="6464" y="761573"/>
                  <a:pt x="642599" y="1283480"/>
                  <a:pt x="640718" y="1279746"/>
                </a:cubicBezTo>
                <a:cubicBezTo>
                  <a:pt x="863959" y="1399624"/>
                  <a:pt x="1090270" y="1588681"/>
                  <a:pt x="1423735" y="1650468"/>
                </a:cubicBezTo>
                <a:cubicBezTo>
                  <a:pt x="1757200" y="1712255"/>
                  <a:pt x="2214058" y="1672884"/>
                  <a:pt x="2641508" y="1650468"/>
                </a:cubicBezTo>
                <a:cubicBezTo>
                  <a:pt x="3068958" y="1628052"/>
                  <a:pt x="3411001" y="1438784"/>
                  <a:pt x="3905409" y="1347854"/>
                </a:cubicBezTo>
                <a:cubicBezTo>
                  <a:pt x="4399817" y="1256924"/>
                  <a:pt x="5099016" y="1054453"/>
                  <a:pt x="5285064" y="970393"/>
                </a:cubicBezTo>
                <a:cubicBezTo>
                  <a:pt x="5823031" y="667920"/>
                  <a:pt x="5932219" y="584722"/>
                  <a:pt x="6470112" y="675372"/>
                </a:cubicBezTo>
                <a:cubicBezTo>
                  <a:pt x="7008005" y="766022"/>
                  <a:pt x="7909851" y="1590379"/>
                  <a:pt x="8660028" y="1648786"/>
                </a:cubicBezTo>
                <a:lnTo>
                  <a:pt x="10067070" y="1597421"/>
                </a:lnTo>
                <a:cubicBezTo>
                  <a:pt x="10420284" y="1306041"/>
                  <a:pt x="10620583" y="1107972"/>
                  <a:pt x="10836797" y="872073"/>
                </a:cubicBezTo>
                <a:lnTo>
                  <a:pt x="11390388" y="233717"/>
                </a:lnTo>
                <a:cubicBezTo>
                  <a:pt x="11862092" y="-190869"/>
                  <a:pt x="11938019" y="105778"/>
                  <a:pt x="12211835" y="41809"/>
                </a:cubicBezTo>
                <a:cubicBezTo>
                  <a:pt x="12215598" y="1828276"/>
                  <a:pt x="12211083" y="303509"/>
                  <a:pt x="12214846" y="2089976"/>
                </a:cubicBezTo>
                <a:lnTo>
                  <a:pt x="2550" y="2089976"/>
                </a:lnTo>
                <a:cubicBezTo>
                  <a:pt x="7382" y="1073138"/>
                  <a:pt x="-3571" y="1779918"/>
                  <a:pt x="1261" y="76308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Textfeld 26">
            <a:extLst>
              <a:ext uri="{FF2B5EF4-FFF2-40B4-BE49-F238E27FC236}">
                <a16:creationId xmlns:a16="http://schemas.microsoft.com/office/drawing/2014/main" id="{B0003707-ADCE-6D49-86A0-BB42FBCE8741}"/>
              </a:ext>
            </a:extLst>
          </p:cNvPr>
          <p:cNvSpPr txBox="1"/>
          <p:nvPr userDrawn="1"/>
        </p:nvSpPr>
        <p:spPr>
          <a:xfrm>
            <a:off x="7760152" y="278727"/>
            <a:ext cx="4078515" cy="307777"/>
          </a:xfrm>
          <a:prstGeom prst="rect">
            <a:avLst/>
          </a:prstGeom>
          <a:noFill/>
        </p:spPr>
        <p:txBody>
          <a:bodyPr wrap="square" rtlCol="0">
            <a:spAutoFit/>
          </a:bodyPr>
          <a:lstStyle/>
          <a:p>
            <a:pPr algn="r"/>
            <a:r>
              <a:rPr lang="de-DE" sz="1400" i="1" dirty="0">
                <a:solidFill>
                  <a:schemeClr val="accent2"/>
                </a:solidFill>
                <a:highlight>
                  <a:srgbClr val="FFFF00"/>
                </a:highlight>
              </a:rPr>
              <a:t>WPX – Title of WP</a:t>
            </a:r>
          </a:p>
        </p:txBody>
      </p:sp>
      <p:sp>
        <p:nvSpPr>
          <p:cNvPr id="10" name="Textfeld 9">
            <a:extLst>
              <a:ext uri="{FF2B5EF4-FFF2-40B4-BE49-F238E27FC236}">
                <a16:creationId xmlns:a16="http://schemas.microsoft.com/office/drawing/2014/main" id="{F287FCE1-4BB6-CB4A-92AB-D3002EE91369}"/>
              </a:ext>
            </a:extLst>
          </p:cNvPr>
          <p:cNvSpPr txBox="1"/>
          <p:nvPr userDrawn="1"/>
        </p:nvSpPr>
        <p:spPr>
          <a:xfrm>
            <a:off x="9711680" y="586504"/>
            <a:ext cx="2126987" cy="261610"/>
          </a:xfrm>
          <a:prstGeom prst="rect">
            <a:avLst/>
          </a:prstGeom>
          <a:noFill/>
        </p:spPr>
        <p:txBody>
          <a:bodyPr wrap="square">
            <a:spAutoFit/>
          </a:bodyPr>
          <a:lstStyle/>
          <a:p>
            <a:pPr algn="r"/>
            <a:r>
              <a:rPr lang="de-DE" sz="1100" dirty="0">
                <a:solidFill>
                  <a:schemeClr val="accent1"/>
                </a:solidFill>
                <a:latin typeface="+mj-lt"/>
              </a:rPr>
              <a:t>ZHENIT GA M12 </a:t>
            </a:r>
            <a:r>
              <a:rPr lang="de-DE" sz="1100" dirty="0">
                <a:solidFill>
                  <a:schemeClr val="accent1"/>
                </a:solidFill>
                <a:highlight>
                  <a:srgbClr val="FFFF00"/>
                </a:highlight>
                <a:latin typeface="+mj-lt"/>
              </a:rPr>
              <a:t>DD</a:t>
            </a:r>
            <a:r>
              <a:rPr lang="de-DE" sz="1100" dirty="0">
                <a:solidFill>
                  <a:schemeClr val="accent1"/>
                </a:solidFill>
                <a:latin typeface="+mj-lt"/>
              </a:rPr>
              <a:t> | 05 | 2023 </a:t>
            </a:r>
            <a:endParaRPr lang="de-DE" sz="1100" dirty="0">
              <a:solidFill>
                <a:schemeClr val="accent1"/>
              </a:solidFill>
            </a:endParaRPr>
          </a:p>
        </p:txBody>
      </p:sp>
      <p:sp>
        <p:nvSpPr>
          <p:cNvPr id="8" name="Textfeld 7">
            <a:extLst>
              <a:ext uri="{FF2B5EF4-FFF2-40B4-BE49-F238E27FC236}">
                <a16:creationId xmlns:a16="http://schemas.microsoft.com/office/drawing/2014/main" id="{0E021665-0CD1-B640-9B80-664E150A70D8}"/>
              </a:ext>
            </a:extLst>
          </p:cNvPr>
          <p:cNvSpPr txBox="1"/>
          <p:nvPr userDrawn="1"/>
        </p:nvSpPr>
        <p:spPr>
          <a:xfrm>
            <a:off x="10442174" y="6451303"/>
            <a:ext cx="1478759" cy="276999"/>
          </a:xfrm>
          <a:prstGeom prst="rect">
            <a:avLst/>
          </a:prstGeom>
          <a:noFill/>
        </p:spPr>
        <p:txBody>
          <a:bodyPr wrap="square" rtlCol="0">
            <a:spAutoFit/>
          </a:bodyPr>
          <a:lstStyle/>
          <a:p>
            <a:pPr algn="r"/>
            <a:r>
              <a:rPr lang="de-DE" sz="1200" dirty="0">
                <a:solidFill>
                  <a:schemeClr val="bg1"/>
                </a:solidFill>
              </a:rPr>
              <a:t> | </a:t>
            </a:r>
            <a:fld id="{DE6159A1-206A-8C4D-B4B3-B5225D23B393}" type="slidenum">
              <a:rPr lang="de-DE" sz="1200" smtClean="0">
                <a:solidFill>
                  <a:schemeClr val="bg1"/>
                </a:solidFill>
              </a:rPr>
              <a:pPr algn="r"/>
              <a:t>‹N›</a:t>
            </a:fld>
            <a:r>
              <a:rPr lang="de-DE" sz="1200" dirty="0">
                <a:solidFill>
                  <a:schemeClr val="bg1"/>
                </a:solidFill>
              </a:rPr>
              <a:t> </a:t>
            </a:r>
          </a:p>
        </p:txBody>
      </p:sp>
      <p:pic>
        <p:nvPicPr>
          <p:cNvPr id="7" name="Immagine 6">
            <a:extLst>
              <a:ext uri="{FF2B5EF4-FFF2-40B4-BE49-F238E27FC236}">
                <a16:creationId xmlns:a16="http://schemas.microsoft.com/office/drawing/2014/main" id="{50B8D423-9127-49E6-95E3-87B4E68428C2}"/>
              </a:ext>
            </a:extLst>
          </p:cNvPr>
          <p:cNvPicPr>
            <a:picLocks noChangeAspect="1"/>
          </p:cNvPicPr>
          <p:nvPr userDrawn="1"/>
        </p:nvPicPr>
        <p:blipFill>
          <a:blip r:embed="rId2"/>
          <a:stretch>
            <a:fillRect/>
          </a:stretch>
        </p:blipFill>
        <p:spPr>
          <a:xfrm>
            <a:off x="324926" y="168932"/>
            <a:ext cx="1353360" cy="860513"/>
          </a:xfrm>
          <a:prstGeom prst="rect">
            <a:avLst/>
          </a:prstGeom>
        </p:spPr>
      </p:pic>
      <p:sp>
        <p:nvSpPr>
          <p:cNvPr id="9" name="Titelplatzhalter 1">
            <a:extLst>
              <a:ext uri="{FF2B5EF4-FFF2-40B4-BE49-F238E27FC236}">
                <a16:creationId xmlns:a16="http://schemas.microsoft.com/office/drawing/2014/main" id="{85784466-7AAC-4B20-A5E3-D31E796F14AD}"/>
              </a:ext>
            </a:extLst>
          </p:cNvPr>
          <p:cNvSpPr>
            <a:spLocks noGrp="1"/>
          </p:cNvSpPr>
          <p:nvPr>
            <p:ph type="title" hasCustomPrompt="1"/>
          </p:nvPr>
        </p:nvSpPr>
        <p:spPr>
          <a:xfrm>
            <a:off x="2410627" y="754920"/>
            <a:ext cx="8174245" cy="316087"/>
          </a:xfrm>
          <a:prstGeom prst="rect">
            <a:avLst/>
          </a:prstGeom>
        </p:spPr>
        <p:txBody>
          <a:bodyPr vert="horz" lIns="91440" tIns="45720" rIns="91440" bIns="45720" rtlCol="0" anchor="ctr">
            <a:normAutofit/>
          </a:bodyPr>
          <a:lstStyle>
            <a:lvl1pPr>
              <a:defRPr lang="de-DE" sz="2600" b="1" kern="1200" dirty="0">
                <a:solidFill>
                  <a:schemeClr val="accent2"/>
                </a:solidFill>
                <a:latin typeface="+mn-lt"/>
                <a:ea typeface="+mn-ea"/>
                <a:cs typeface="+mn-cs"/>
              </a:defRPr>
            </a:lvl1pPr>
          </a:lstStyle>
          <a:p>
            <a:r>
              <a:rPr lang="de-DE" dirty="0"/>
              <a:t>Title</a:t>
            </a:r>
          </a:p>
        </p:txBody>
      </p:sp>
      <p:sp>
        <p:nvSpPr>
          <p:cNvPr id="13" name="Textplatzhalter 2">
            <a:extLst>
              <a:ext uri="{FF2B5EF4-FFF2-40B4-BE49-F238E27FC236}">
                <a16:creationId xmlns:a16="http://schemas.microsoft.com/office/drawing/2014/main" id="{5C368870-E09F-4DA0-B957-40650A6D4394}"/>
              </a:ext>
            </a:extLst>
          </p:cNvPr>
          <p:cNvSpPr>
            <a:spLocks noGrp="1"/>
          </p:cNvSpPr>
          <p:nvPr>
            <p:ph type="body" idx="10" hasCustomPrompt="1"/>
          </p:nvPr>
        </p:nvSpPr>
        <p:spPr>
          <a:xfrm>
            <a:off x="2410627" y="1219634"/>
            <a:ext cx="5157787" cy="452437"/>
          </a:xfrm>
          <a:prstGeom prst="rect">
            <a:avLst/>
          </a:prstGeom>
        </p:spPr>
        <p:txBody>
          <a:bodyPr vert="horz" lIns="91440" tIns="45720" rIns="91440" bIns="45720" rtlCol="0" anchor="ctr">
            <a:noAutofit/>
          </a:bodyPr>
          <a:lstStyle>
            <a:lvl1pPr marL="0" indent="0">
              <a:buNone/>
              <a:defRPr lang="de-DE" sz="2000" b="1">
                <a:solidFill>
                  <a:schemeClr val="accent1"/>
                </a:solidFill>
                <a:latin typeface="+mj-lt"/>
              </a:defRPr>
            </a:lvl1pPr>
          </a:lstStyle>
          <a:p>
            <a:r>
              <a:rPr lang="en-GB" sz="2000" b="1" dirty="0">
                <a:solidFill>
                  <a:schemeClr val="accent1"/>
                </a:solidFill>
                <a:latin typeface="+mj-lt"/>
              </a:rPr>
              <a:t>Subtitles (if needed)</a:t>
            </a:r>
          </a:p>
        </p:txBody>
      </p:sp>
      <p:sp>
        <p:nvSpPr>
          <p:cNvPr id="14" name="Textplatzhalter 2">
            <a:extLst>
              <a:ext uri="{FF2B5EF4-FFF2-40B4-BE49-F238E27FC236}">
                <a16:creationId xmlns:a16="http://schemas.microsoft.com/office/drawing/2014/main" id="{8F08BAC5-6ADB-433A-A0E6-6F2B9A4AF2CB}"/>
              </a:ext>
            </a:extLst>
          </p:cNvPr>
          <p:cNvSpPr>
            <a:spLocks noGrp="1"/>
          </p:cNvSpPr>
          <p:nvPr>
            <p:ph idx="1" hasCustomPrompt="1"/>
          </p:nvPr>
        </p:nvSpPr>
        <p:spPr>
          <a:xfrm>
            <a:off x="2410627" y="1832999"/>
            <a:ext cx="8833637" cy="3846874"/>
          </a:xfrm>
          <a:prstGeom prst="rect">
            <a:avLst/>
          </a:prstGeom>
        </p:spPr>
        <p:txBody>
          <a:bodyPr vert="horz" lIns="91440" tIns="45720" rIns="91440" bIns="45720" rtlCol="0">
            <a:normAutofit/>
          </a:bodyPr>
          <a:lstStyle>
            <a:lvl1pPr marL="0" indent="0">
              <a:buNone/>
              <a:defRPr lang="de-DE" sz="2000" kern="1200" dirty="0">
                <a:solidFill>
                  <a:schemeClr val="tx1"/>
                </a:solidFill>
                <a:latin typeface="+mj-lt"/>
                <a:ea typeface="+mn-ea"/>
                <a:cs typeface="+mn-cs"/>
              </a:defRPr>
            </a:lvl1pPr>
            <a:lvl2pPr>
              <a:buClr>
                <a:schemeClr val="accent1"/>
              </a:buClr>
              <a:defRPr lang="de-DE" sz="2000" kern="1200" dirty="0">
                <a:solidFill>
                  <a:schemeClr val="tx1"/>
                </a:solidFill>
                <a:latin typeface="+mj-lt"/>
                <a:ea typeface="+mn-ea"/>
                <a:cs typeface="+mn-cs"/>
              </a:defRPr>
            </a:lvl2pPr>
            <a:lvl3pPr marL="1257300" indent="-342900">
              <a:buClr>
                <a:schemeClr val="accent2"/>
              </a:buClr>
              <a:buFont typeface="Arial" panose="020B0604020202020204" pitchFamily="34" charset="0"/>
              <a:buChar char="•"/>
              <a:defRPr lang="de-DE" sz="2000" kern="1200" dirty="0">
                <a:solidFill>
                  <a:schemeClr val="tx1"/>
                </a:solidFill>
                <a:latin typeface="+mj-lt"/>
                <a:ea typeface="+mn-ea"/>
                <a:cs typeface="+mn-cs"/>
              </a:defRPr>
            </a:lvl3pPr>
            <a:lvl4pPr>
              <a:defRPr lang="de-DE" sz="2000" kern="1200" dirty="0">
                <a:solidFill>
                  <a:schemeClr val="tx1"/>
                </a:solidFill>
                <a:latin typeface="+mj-lt"/>
                <a:ea typeface="+mn-ea"/>
                <a:cs typeface="+mn-cs"/>
              </a:defRPr>
            </a:lvl4pPr>
            <a:lvl5pPr>
              <a:defRPr lang="de-DE" sz="2000" kern="1200" dirty="0">
                <a:solidFill>
                  <a:schemeClr val="tx1"/>
                </a:solidFill>
                <a:latin typeface="+mj-lt"/>
                <a:ea typeface="+mn-ea"/>
                <a:cs typeface="+mn-cs"/>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9911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nk v2">
    <p:spTree>
      <p:nvGrpSpPr>
        <p:cNvPr id="1" name=""/>
        <p:cNvGrpSpPr/>
        <p:nvPr/>
      </p:nvGrpSpPr>
      <p:grpSpPr>
        <a:xfrm>
          <a:off x="0" y="0"/>
          <a:ext cx="0" cy="0"/>
          <a:chOff x="0" y="0"/>
          <a:chExt cx="0" cy="0"/>
        </a:xfrm>
      </p:grpSpPr>
      <p:sp>
        <p:nvSpPr>
          <p:cNvPr id="27" name="Textfeld 26">
            <a:extLst>
              <a:ext uri="{FF2B5EF4-FFF2-40B4-BE49-F238E27FC236}">
                <a16:creationId xmlns:a16="http://schemas.microsoft.com/office/drawing/2014/main" id="{B0003707-ADCE-6D49-86A0-BB42FBCE8741}"/>
              </a:ext>
            </a:extLst>
          </p:cNvPr>
          <p:cNvSpPr txBox="1"/>
          <p:nvPr userDrawn="1"/>
        </p:nvSpPr>
        <p:spPr>
          <a:xfrm>
            <a:off x="7760152" y="278727"/>
            <a:ext cx="4078515" cy="307777"/>
          </a:xfrm>
          <a:prstGeom prst="rect">
            <a:avLst/>
          </a:prstGeom>
          <a:noFill/>
        </p:spPr>
        <p:txBody>
          <a:bodyPr wrap="square" rtlCol="0">
            <a:spAutoFit/>
          </a:bodyPr>
          <a:lstStyle/>
          <a:p>
            <a:pPr algn="r"/>
            <a:r>
              <a:rPr lang="de-DE" sz="1400" i="1" dirty="0">
                <a:solidFill>
                  <a:schemeClr val="accent2"/>
                </a:solidFill>
                <a:highlight>
                  <a:srgbClr val="FFFF00"/>
                </a:highlight>
              </a:rPr>
              <a:t>WPX – Title of WP</a:t>
            </a:r>
          </a:p>
        </p:txBody>
      </p:sp>
      <p:sp>
        <p:nvSpPr>
          <p:cNvPr id="10" name="Textfeld 9">
            <a:extLst>
              <a:ext uri="{FF2B5EF4-FFF2-40B4-BE49-F238E27FC236}">
                <a16:creationId xmlns:a16="http://schemas.microsoft.com/office/drawing/2014/main" id="{F287FCE1-4BB6-CB4A-92AB-D3002EE91369}"/>
              </a:ext>
            </a:extLst>
          </p:cNvPr>
          <p:cNvSpPr txBox="1"/>
          <p:nvPr userDrawn="1"/>
        </p:nvSpPr>
        <p:spPr>
          <a:xfrm>
            <a:off x="9711680" y="586504"/>
            <a:ext cx="2126987" cy="261610"/>
          </a:xfrm>
          <a:prstGeom prst="rect">
            <a:avLst/>
          </a:prstGeom>
          <a:noFill/>
        </p:spPr>
        <p:txBody>
          <a:bodyPr wrap="square">
            <a:spAutoFit/>
          </a:bodyPr>
          <a:lstStyle/>
          <a:p>
            <a:pPr algn="r"/>
            <a:r>
              <a:rPr lang="de-DE" sz="1100" dirty="0">
                <a:solidFill>
                  <a:schemeClr val="accent1"/>
                </a:solidFill>
                <a:latin typeface="+mj-lt"/>
              </a:rPr>
              <a:t>ZHENIT GA M12 </a:t>
            </a:r>
            <a:r>
              <a:rPr lang="de-DE" sz="1100" dirty="0">
                <a:solidFill>
                  <a:schemeClr val="accent1"/>
                </a:solidFill>
                <a:highlight>
                  <a:srgbClr val="FFFF00"/>
                </a:highlight>
                <a:latin typeface="+mj-lt"/>
              </a:rPr>
              <a:t>DD</a:t>
            </a:r>
            <a:r>
              <a:rPr lang="de-DE" sz="1100" dirty="0">
                <a:solidFill>
                  <a:schemeClr val="accent1"/>
                </a:solidFill>
                <a:latin typeface="+mj-lt"/>
              </a:rPr>
              <a:t> | 05 | 2023 </a:t>
            </a:r>
            <a:endParaRPr lang="de-DE" sz="1100" dirty="0">
              <a:solidFill>
                <a:schemeClr val="accent1"/>
              </a:solidFill>
            </a:endParaRPr>
          </a:p>
        </p:txBody>
      </p:sp>
      <p:sp>
        <p:nvSpPr>
          <p:cNvPr id="11" name="Figura a mano libera: forma 10">
            <a:extLst>
              <a:ext uri="{FF2B5EF4-FFF2-40B4-BE49-F238E27FC236}">
                <a16:creationId xmlns:a16="http://schemas.microsoft.com/office/drawing/2014/main" id="{B7C38B73-9E7C-442D-AEE1-F95F58D5A31D}"/>
              </a:ext>
            </a:extLst>
          </p:cNvPr>
          <p:cNvSpPr/>
          <p:nvPr userDrawn="1"/>
        </p:nvSpPr>
        <p:spPr>
          <a:xfrm>
            <a:off x="9709785" y="5948045"/>
            <a:ext cx="2482215" cy="909955"/>
          </a:xfrm>
          <a:custGeom>
            <a:avLst/>
            <a:gdLst>
              <a:gd name="connsiteX0" fmla="*/ 0 w 2392680"/>
              <a:gd name="connsiteY0" fmla="*/ 906780 h 906780"/>
              <a:gd name="connsiteX1" fmla="*/ 2392680 w 2392680"/>
              <a:gd name="connsiteY1" fmla="*/ 906780 h 906780"/>
              <a:gd name="connsiteX2" fmla="*/ 2392680 w 2392680"/>
              <a:gd name="connsiteY2" fmla="*/ 76200 h 906780"/>
              <a:gd name="connsiteX3" fmla="*/ 2329180 w 2392680"/>
              <a:gd name="connsiteY3" fmla="*/ 68580 h 906780"/>
              <a:gd name="connsiteX4" fmla="*/ 2219960 w 2392680"/>
              <a:gd name="connsiteY4" fmla="*/ 50800 h 906780"/>
              <a:gd name="connsiteX5" fmla="*/ 2131060 w 2392680"/>
              <a:gd name="connsiteY5" fmla="*/ 27940 h 906780"/>
              <a:gd name="connsiteX6" fmla="*/ 2065020 w 2392680"/>
              <a:gd name="connsiteY6" fmla="*/ 12700 h 906780"/>
              <a:gd name="connsiteX7" fmla="*/ 2026920 w 2392680"/>
              <a:gd name="connsiteY7" fmla="*/ 5080 h 906780"/>
              <a:gd name="connsiteX8" fmla="*/ 1988820 w 2392680"/>
              <a:gd name="connsiteY8" fmla="*/ 0 h 906780"/>
              <a:gd name="connsiteX9" fmla="*/ 1953260 w 2392680"/>
              <a:gd name="connsiteY9" fmla="*/ 2540 h 906780"/>
              <a:gd name="connsiteX10" fmla="*/ 1899920 w 2392680"/>
              <a:gd name="connsiteY10" fmla="*/ 5080 h 906780"/>
              <a:gd name="connsiteX11" fmla="*/ 1859280 w 2392680"/>
              <a:gd name="connsiteY11" fmla="*/ 17780 h 906780"/>
              <a:gd name="connsiteX12" fmla="*/ 1772920 w 2392680"/>
              <a:gd name="connsiteY12" fmla="*/ 55880 h 906780"/>
              <a:gd name="connsiteX13" fmla="*/ 1673860 w 2392680"/>
              <a:gd name="connsiteY13" fmla="*/ 124460 h 906780"/>
              <a:gd name="connsiteX14" fmla="*/ 1592580 w 2392680"/>
              <a:gd name="connsiteY14" fmla="*/ 205740 h 906780"/>
              <a:gd name="connsiteX15" fmla="*/ 1437640 w 2392680"/>
              <a:gd name="connsiteY15" fmla="*/ 347980 h 906780"/>
              <a:gd name="connsiteX16" fmla="*/ 1351280 w 2392680"/>
              <a:gd name="connsiteY16" fmla="*/ 441960 h 906780"/>
              <a:gd name="connsiteX17" fmla="*/ 1308100 w 2392680"/>
              <a:gd name="connsiteY17" fmla="*/ 487680 h 906780"/>
              <a:gd name="connsiteX18" fmla="*/ 1219200 w 2392680"/>
              <a:gd name="connsiteY18" fmla="*/ 543560 h 906780"/>
              <a:gd name="connsiteX19" fmla="*/ 1173480 w 2392680"/>
              <a:gd name="connsiteY19" fmla="*/ 563880 h 906780"/>
              <a:gd name="connsiteX20" fmla="*/ 1084580 w 2392680"/>
              <a:gd name="connsiteY20" fmla="*/ 612140 h 906780"/>
              <a:gd name="connsiteX21" fmla="*/ 1018540 w 2392680"/>
              <a:gd name="connsiteY21" fmla="*/ 635000 h 906780"/>
              <a:gd name="connsiteX22" fmla="*/ 934720 w 2392680"/>
              <a:gd name="connsiteY22" fmla="*/ 655320 h 906780"/>
              <a:gd name="connsiteX23" fmla="*/ 812800 w 2392680"/>
              <a:gd name="connsiteY23" fmla="*/ 660400 h 906780"/>
              <a:gd name="connsiteX24" fmla="*/ 589280 w 2392680"/>
              <a:gd name="connsiteY24" fmla="*/ 619760 h 906780"/>
              <a:gd name="connsiteX25" fmla="*/ 500380 w 2392680"/>
              <a:gd name="connsiteY25" fmla="*/ 596900 h 906780"/>
              <a:gd name="connsiteX26" fmla="*/ 426720 w 2392680"/>
              <a:gd name="connsiteY26" fmla="*/ 579120 h 906780"/>
              <a:gd name="connsiteX27" fmla="*/ 347980 w 2392680"/>
              <a:gd name="connsiteY27" fmla="*/ 579120 h 906780"/>
              <a:gd name="connsiteX28" fmla="*/ 279400 w 2392680"/>
              <a:gd name="connsiteY28" fmla="*/ 591820 h 906780"/>
              <a:gd name="connsiteX29" fmla="*/ 200660 w 2392680"/>
              <a:gd name="connsiteY29" fmla="*/ 624840 h 906780"/>
              <a:gd name="connsiteX30" fmla="*/ 101600 w 2392680"/>
              <a:gd name="connsiteY30" fmla="*/ 683260 h 906780"/>
              <a:gd name="connsiteX31" fmla="*/ 45720 w 2392680"/>
              <a:gd name="connsiteY31" fmla="*/ 741680 h 906780"/>
              <a:gd name="connsiteX32" fmla="*/ 10160 w 2392680"/>
              <a:gd name="connsiteY32" fmla="*/ 777240 h 906780"/>
              <a:gd name="connsiteX33" fmla="*/ 0 w 2392680"/>
              <a:gd name="connsiteY33" fmla="*/ 906780 h 906780"/>
              <a:gd name="connsiteX0" fmla="*/ 83820 w 2476500"/>
              <a:gd name="connsiteY0" fmla="*/ 906780 h 911860"/>
              <a:gd name="connsiteX1" fmla="*/ 2476500 w 2476500"/>
              <a:gd name="connsiteY1" fmla="*/ 906780 h 911860"/>
              <a:gd name="connsiteX2" fmla="*/ 2476500 w 2476500"/>
              <a:gd name="connsiteY2" fmla="*/ 76200 h 911860"/>
              <a:gd name="connsiteX3" fmla="*/ 2413000 w 2476500"/>
              <a:gd name="connsiteY3" fmla="*/ 68580 h 911860"/>
              <a:gd name="connsiteX4" fmla="*/ 2303780 w 2476500"/>
              <a:gd name="connsiteY4" fmla="*/ 50800 h 911860"/>
              <a:gd name="connsiteX5" fmla="*/ 2214880 w 2476500"/>
              <a:gd name="connsiteY5" fmla="*/ 27940 h 911860"/>
              <a:gd name="connsiteX6" fmla="*/ 2148840 w 2476500"/>
              <a:gd name="connsiteY6" fmla="*/ 12700 h 911860"/>
              <a:gd name="connsiteX7" fmla="*/ 2110740 w 2476500"/>
              <a:gd name="connsiteY7" fmla="*/ 5080 h 911860"/>
              <a:gd name="connsiteX8" fmla="*/ 2072640 w 2476500"/>
              <a:gd name="connsiteY8" fmla="*/ 0 h 911860"/>
              <a:gd name="connsiteX9" fmla="*/ 2037080 w 2476500"/>
              <a:gd name="connsiteY9" fmla="*/ 2540 h 911860"/>
              <a:gd name="connsiteX10" fmla="*/ 1983740 w 2476500"/>
              <a:gd name="connsiteY10" fmla="*/ 5080 h 911860"/>
              <a:gd name="connsiteX11" fmla="*/ 1943100 w 2476500"/>
              <a:gd name="connsiteY11" fmla="*/ 17780 h 911860"/>
              <a:gd name="connsiteX12" fmla="*/ 1856740 w 2476500"/>
              <a:gd name="connsiteY12" fmla="*/ 55880 h 911860"/>
              <a:gd name="connsiteX13" fmla="*/ 1757680 w 2476500"/>
              <a:gd name="connsiteY13" fmla="*/ 124460 h 911860"/>
              <a:gd name="connsiteX14" fmla="*/ 1676400 w 2476500"/>
              <a:gd name="connsiteY14" fmla="*/ 205740 h 911860"/>
              <a:gd name="connsiteX15" fmla="*/ 1521460 w 2476500"/>
              <a:gd name="connsiteY15" fmla="*/ 347980 h 911860"/>
              <a:gd name="connsiteX16" fmla="*/ 1435100 w 2476500"/>
              <a:gd name="connsiteY16" fmla="*/ 441960 h 911860"/>
              <a:gd name="connsiteX17" fmla="*/ 1391920 w 2476500"/>
              <a:gd name="connsiteY17" fmla="*/ 487680 h 911860"/>
              <a:gd name="connsiteX18" fmla="*/ 1303020 w 2476500"/>
              <a:gd name="connsiteY18" fmla="*/ 543560 h 911860"/>
              <a:gd name="connsiteX19" fmla="*/ 1257300 w 2476500"/>
              <a:gd name="connsiteY19" fmla="*/ 563880 h 911860"/>
              <a:gd name="connsiteX20" fmla="*/ 1168400 w 2476500"/>
              <a:gd name="connsiteY20" fmla="*/ 612140 h 911860"/>
              <a:gd name="connsiteX21" fmla="*/ 1102360 w 2476500"/>
              <a:gd name="connsiteY21" fmla="*/ 635000 h 911860"/>
              <a:gd name="connsiteX22" fmla="*/ 1018540 w 2476500"/>
              <a:gd name="connsiteY22" fmla="*/ 655320 h 911860"/>
              <a:gd name="connsiteX23" fmla="*/ 896620 w 2476500"/>
              <a:gd name="connsiteY23" fmla="*/ 660400 h 911860"/>
              <a:gd name="connsiteX24" fmla="*/ 673100 w 2476500"/>
              <a:gd name="connsiteY24" fmla="*/ 619760 h 911860"/>
              <a:gd name="connsiteX25" fmla="*/ 584200 w 2476500"/>
              <a:gd name="connsiteY25" fmla="*/ 596900 h 911860"/>
              <a:gd name="connsiteX26" fmla="*/ 510540 w 2476500"/>
              <a:gd name="connsiteY26" fmla="*/ 579120 h 911860"/>
              <a:gd name="connsiteX27" fmla="*/ 431800 w 2476500"/>
              <a:gd name="connsiteY27" fmla="*/ 579120 h 911860"/>
              <a:gd name="connsiteX28" fmla="*/ 363220 w 2476500"/>
              <a:gd name="connsiteY28" fmla="*/ 591820 h 911860"/>
              <a:gd name="connsiteX29" fmla="*/ 284480 w 2476500"/>
              <a:gd name="connsiteY29" fmla="*/ 624840 h 911860"/>
              <a:gd name="connsiteX30" fmla="*/ 185420 w 2476500"/>
              <a:gd name="connsiteY30" fmla="*/ 683260 h 911860"/>
              <a:gd name="connsiteX31" fmla="*/ 129540 w 2476500"/>
              <a:gd name="connsiteY31" fmla="*/ 741680 h 911860"/>
              <a:gd name="connsiteX32" fmla="*/ 0 w 2476500"/>
              <a:gd name="connsiteY32" fmla="*/ 911860 h 911860"/>
              <a:gd name="connsiteX33" fmla="*/ 83820 w 2476500"/>
              <a:gd name="connsiteY33" fmla="*/ 906780 h 911860"/>
              <a:gd name="connsiteX0" fmla="*/ 85725 w 2478405"/>
              <a:gd name="connsiteY0" fmla="*/ 906780 h 909955"/>
              <a:gd name="connsiteX1" fmla="*/ 2478405 w 2478405"/>
              <a:gd name="connsiteY1" fmla="*/ 906780 h 909955"/>
              <a:gd name="connsiteX2" fmla="*/ 2478405 w 2478405"/>
              <a:gd name="connsiteY2" fmla="*/ 76200 h 909955"/>
              <a:gd name="connsiteX3" fmla="*/ 2414905 w 2478405"/>
              <a:gd name="connsiteY3" fmla="*/ 68580 h 909955"/>
              <a:gd name="connsiteX4" fmla="*/ 2305685 w 2478405"/>
              <a:gd name="connsiteY4" fmla="*/ 50800 h 909955"/>
              <a:gd name="connsiteX5" fmla="*/ 2216785 w 2478405"/>
              <a:gd name="connsiteY5" fmla="*/ 27940 h 909955"/>
              <a:gd name="connsiteX6" fmla="*/ 2150745 w 2478405"/>
              <a:gd name="connsiteY6" fmla="*/ 12700 h 909955"/>
              <a:gd name="connsiteX7" fmla="*/ 2112645 w 2478405"/>
              <a:gd name="connsiteY7" fmla="*/ 5080 h 909955"/>
              <a:gd name="connsiteX8" fmla="*/ 2074545 w 2478405"/>
              <a:gd name="connsiteY8" fmla="*/ 0 h 909955"/>
              <a:gd name="connsiteX9" fmla="*/ 2038985 w 2478405"/>
              <a:gd name="connsiteY9" fmla="*/ 2540 h 909955"/>
              <a:gd name="connsiteX10" fmla="*/ 1985645 w 2478405"/>
              <a:gd name="connsiteY10" fmla="*/ 5080 h 909955"/>
              <a:gd name="connsiteX11" fmla="*/ 1945005 w 2478405"/>
              <a:gd name="connsiteY11" fmla="*/ 17780 h 909955"/>
              <a:gd name="connsiteX12" fmla="*/ 1858645 w 2478405"/>
              <a:gd name="connsiteY12" fmla="*/ 55880 h 909955"/>
              <a:gd name="connsiteX13" fmla="*/ 1759585 w 2478405"/>
              <a:gd name="connsiteY13" fmla="*/ 124460 h 909955"/>
              <a:gd name="connsiteX14" fmla="*/ 1678305 w 2478405"/>
              <a:gd name="connsiteY14" fmla="*/ 205740 h 909955"/>
              <a:gd name="connsiteX15" fmla="*/ 1523365 w 2478405"/>
              <a:gd name="connsiteY15" fmla="*/ 347980 h 909955"/>
              <a:gd name="connsiteX16" fmla="*/ 1437005 w 2478405"/>
              <a:gd name="connsiteY16" fmla="*/ 441960 h 909955"/>
              <a:gd name="connsiteX17" fmla="*/ 1393825 w 2478405"/>
              <a:gd name="connsiteY17" fmla="*/ 487680 h 909955"/>
              <a:gd name="connsiteX18" fmla="*/ 1304925 w 2478405"/>
              <a:gd name="connsiteY18" fmla="*/ 543560 h 909955"/>
              <a:gd name="connsiteX19" fmla="*/ 1259205 w 2478405"/>
              <a:gd name="connsiteY19" fmla="*/ 563880 h 909955"/>
              <a:gd name="connsiteX20" fmla="*/ 1170305 w 2478405"/>
              <a:gd name="connsiteY20" fmla="*/ 612140 h 909955"/>
              <a:gd name="connsiteX21" fmla="*/ 1104265 w 2478405"/>
              <a:gd name="connsiteY21" fmla="*/ 635000 h 909955"/>
              <a:gd name="connsiteX22" fmla="*/ 1020445 w 2478405"/>
              <a:gd name="connsiteY22" fmla="*/ 655320 h 909955"/>
              <a:gd name="connsiteX23" fmla="*/ 898525 w 2478405"/>
              <a:gd name="connsiteY23" fmla="*/ 660400 h 909955"/>
              <a:gd name="connsiteX24" fmla="*/ 675005 w 2478405"/>
              <a:gd name="connsiteY24" fmla="*/ 619760 h 909955"/>
              <a:gd name="connsiteX25" fmla="*/ 586105 w 2478405"/>
              <a:gd name="connsiteY25" fmla="*/ 596900 h 909955"/>
              <a:gd name="connsiteX26" fmla="*/ 512445 w 2478405"/>
              <a:gd name="connsiteY26" fmla="*/ 579120 h 909955"/>
              <a:gd name="connsiteX27" fmla="*/ 433705 w 2478405"/>
              <a:gd name="connsiteY27" fmla="*/ 579120 h 909955"/>
              <a:gd name="connsiteX28" fmla="*/ 365125 w 2478405"/>
              <a:gd name="connsiteY28" fmla="*/ 591820 h 909955"/>
              <a:gd name="connsiteX29" fmla="*/ 286385 w 2478405"/>
              <a:gd name="connsiteY29" fmla="*/ 624840 h 909955"/>
              <a:gd name="connsiteX30" fmla="*/ 187325 w 2478405"/>
              <a:gd name="connsiteY30" fmla="*/ 683260 h 909955"/>
              <a:gd name="connsiteX31" fmla="*/ 131445 w 2478405"/>
              <a:gd name="connsiteY31" fmla="*/ 741680 h 909955"/>
              <a:gd name="connsiteX32" fmla="*/ 0 w 2478405"/>
              <a:gd name="connsiteY32" fmla="*/ 909955 h 909955"/>
              <a:gd name="connsiteX33" fmla="*/ 85725 w 2478405"/>
              <a:gd name="connsiteY33" fmla="*/ 906780 h 909955"/>
              <a:gd name="connsiteX0" fmla="*/ 85725 w 2478405"/>
              <a:gd name="connsiteY0" fmla="*/ 906780 h 906780"/>
              <a:gd name="connsiteX1" fmla="*/ 2478405 w 2478405"/>
              <a:gd name="connsiteY1" fmla="*/ 906780 h 906780"/>
              <a:gd name="connsiteX2" fmla="*/ 2478405 w 2478405"/>
              <a:gd name="connsiteY2" fmla="*/ 76200 h 906780"/>
              <a:gd name="connsiteX3" fmla="*/ 2414905 w 2478405"/>
              <a:gd name="connsiteY3" fmla="*/ 68580 h 906780"/>
              <a:gd name="connsiteX4" fmla="*/ 2305685 w 2478405"/>
              <a:gd name="connsiteY4" fmla="*/ 50800 h 906780"/>
              <a:gd name="connsiteX5" fmla="*/ 2216785 w 2478405"/>
              <a:gd name="connsiteY5" fmla="*/ 27940 h 906780"/>
              <a:gd name="connsiteX6" fmla="*/ 2150745 w 2478405"/>
              <a:gd name="connsiteY6" fmla="*/ 12700 h 906780"/>
              <a:gd name="connsiteX7" fmla="*/ 2112645 w 2478405"/>
              <a:gd name="connsiteY7" fmla="*/ 5080 h 906780"/>
              <a:gd name="connsiteX8" fmla="*/ 2074545 w 2478405"/>
              <a:gd name="connsiteY8" fmla="*/ 0 h 906780"/>
              <a:gd name="connsiteX9" fmla="*/ 2038985 w 2478405"/>
              <a:gd name="connsiteY9" fmla="*/ 2540 h 906780"/>
              <a:gd name="connsiteX10" fmla="*/ 1985645 w 2478405"/>
              <a:gd name="connsiteY10" fmla="*/ 5080 h 906780"/>
              <a:gd name="connsiteX11" fmla="*/ 1945005 w 2478405"/>
              <a:gd name="connsiteY11" fmla="*/ 17780 h 906780"/>
              <a:gd name="connsiteX12" fmla="*/ 1858645 w 2478405"/>
              <a:gd name="connsiteY12" fmla="*/ 55880 h 906780"/>
              <a:gd name="connsiteX13" fmla="*/ 1759585 w 2478405"/>
              <a:gd name="connsiteY13" fmla="*/ 124460 h 906780"/>
              <a:gd name="connsiteX14" fmla="*/ 1678305 w 2478405"/>
              <a:gd name="connsiteY14" fmla="*/ 205740 h 906780"/>
              <a:gd name="connsiteX15" fmla="*/ 1523365 w 2478405"/>
              <a:gd name="connsiteY15" fmla="*/ 347980 h 906780"/>
              <a:gd name="connsiteX16" fmla="*/ 1437005 w 2478405"/>
              <a:gd name="connsiteY16" fmla="*/ 441960 h 906780"/>
              <a:gd name="connsiteX17" fmla="*/ 1393825 w 2478405"/>
              <a:gd name="connsiteY17" fmla="*/ 487680 h 906780"/>
              <a:gd name="connsiteX18" fmla="*/ 1304925 w 2478405"/>
              <a:gd name="connsiteY18" fmla="*/ 543560 h 906780"/>
              <a:gd name="connsiteX19" fmla="*/ 1259205 w 2478405"/>
              <a:gd name="connsiteY19" fmla="*/ 563880 h 906780"/>
              <a:gd name="connsiteX20" fmla="*/ 1170305 w 2478405"/>
              <a:gd name="connsiteY20" fmla="*/ 612140 h 906780"/>
              <a:gd name="connsiteX21" fmla="*/ 1104265 w 2478405"/>
              <a:gd name="connsiteY21" fmla="*/ 635000 h 906780"/>
              <a:gd name="connsiteX22" fmla="*/ 1020445 w 2478405"/>
              <a:gd name="connsiteY22" fmla="*/ 655320 h 906780"/>
              <a:gd name="connsiteX23" fmla="*/ 898525 w 2478405"/>
              <a:gd name="connsiteY23" fmla="*/ 660400 h 906780"/>
              <a:gd name="connsiteX24" fmla="*/ 675005 w 2478405"/>
              <a:gd name="connsiteY24" fmla="*/ 619760 h 906780"/>
              <a:gd name="connsiteX25" fmla="*/ 586105 w 2478405"/>
              <a:gd name="connsiteY25" fmla="*/ 596900 h 906780"/>
              <a:gd name="connsiteX26" fmla="*/ 512445 w 2478405"/>
              <a:gd name="connsiteY26" fmla="*/ 579120 h 906780"/>
              <a:gd name="connsiteX27" fmla="*/ 433705 w 2478405"/>
              <a:gd name="connsiteY27" fmla="*/ 579120 h 906780"/>
              <a:gd name="connsiteX28" fmla="*/ 365125 w 2478405"/>
              <a:gd name="connsiteY28" fmla="*/ 591820 h 906780"/>
              <a:gd name="connsiteX29" fmla="*/ 286385 w 2478405"/>
              <a:gd name="connsiteY29" fmla="*/ 624840 h 906780"/>
              <a:gd name="connsiteX30" fmla="*/ 187325 w 2478405"/>
              <a:gd name="connsiteY30" fmla="*/ 683260 h 906780"/>
              <a:gd name="connsiteX31" fmla="*/ 131445 w 2478405"/>
              <a:gd name="connsiteY31" fmla="*/ 741680 h 906780"/>
              <a:gd name="connsiteX32" fmla="*/ 0 w 2478405"/>
              <a:gd name="connsiteY32" fmla="*/ 904240 h 906780"/>
              <a:gd name="connsiteX33" fmla="*/ 85725 w 2478405"/>
              <a:gd name="connsiteY33" fmla="*/ 906780 h 906780"/>
              <a:gd name="connsiteX0" fmla="*/ 89535 w 2482215"/>
              <a:gd name="connsiteY0" fmla="*/ 906780 h 909955"/>
              <a:gd name="connsiteX1" fmla="*/ 2482215 w 2482215"/>
              <a:gd name="connsiteY1" fmla="*/ 906780 h 909955"/>
              <a:gd name="connsiteX2" fmla="*/ 2482215 w 2482215"/>
              <a:gd name="connsiteY2" fmla="*/ 76200 h 909955"/>
              <a:gd name="connsiteX3" fmla="*/ 2418715 w 2482215"/>
              <a:gd name="connsiteY3" fmla="*/ 68580 h 909955"/>
              <a:gd name="connsiteX4" fmla="*/ 2309495 w 2482215"/>
              <a:gd name="connsiteY4" fmla="*/ 50800 h 909955"/>
              <a:gd name="connsiteX5" fmla="*/ 2220595 w 2482215"/>
              <a:gd name="connsiteY5" fmla="*/ 27940 h 909955"/>
              <a:gd name="connsiteX6" fmla="*/ 2154555 w 2482215"/>
              <a:gd name="connsiteY6" fmla="*/ 12700 h 909955"/>
              <a:gd name="connsiteX7" fmla="*/ 2116455 w 2482215"/>
              <a:gd name="connsiteY7" fmla="*/ 5080 h 909955"/>
              <a:gd name="connsiteX8" fmla="*/ 2078355 w 2482215"/>
              <a:gd name="connsiteY8" fmla="*/ 0 h 909955"/>
              <a:gd name="connsiteX9" fmla="*/ 2042795 w 2482215"/>
              <a:gd name="connsiteY9" fmla="*/ 2540 h 909955"/>
              <a:gd name="connsiteX10" fmla="*/ 1989455 w 2482215"/>
              <a:gd name="connsiteY10" fmla="*/ 5080 h 909955"/>
              <a:gd name="connsiteX11" fmla="*/ 1948815 w 2482215"/>
              <a:gd name="connsiteY11" fmla="*/ 17780 h 909955"/>
              <a:gd name="connsiteX12" fmla="*/ 1862455 w 2482215"/>
              <a:gd name="connsiteY12" fmla="*/ 55880 h 909955"/>
              <a:gd name="connsiteX13" fmla="*/ 1763395 w 2482215"/>
              <a:gd name="connsiteY13" fmla="*/ 124460 h 909955"/>
              <a:gd name="connsiteX14" fmla="*/ 1682115 w 2482215"/>
              <a:gd name="connsiteY14" fmla="*/ 205740 h 909955"/>
              <a:gd name="connsiteX15" fmla="*/ 1527175 w 2482215"/>
              <a:gd name="connsiteY15" fmla="*/ 347980 h 909955"/>
              <a:gd name="connsiteX16" fmla="*/ 1440815 w 2482215"/>
              <a:gd name="connsiteY16" fmla="*/ 441960 h 909955"/>
              <a:gd name="connsiteX17" fmla="*/ 1397635 w 2482215"/>
              <a:gd name="connsiteY17" fmla="*/ 487680 h 909955"/>
              <a:gd name="connsiteX18" fmla="*/ 1308735 w 2482215"/>
              <a:gd name="connsiteY18" fmla="*/ 543560 h 909955"/>
              <a:gd name="connsiteX19" fmla="*/ 1263015 w 2482215"/>
              <a:gd name="connsiteY19" fmla="*/ 563880 h 909955"/>
              <a:gd name="connsiteX20" fmla="*/ 1174115 w 2482215"/>
              <a:gd name="connsiteY20" fmla="*/ 612140 h 909955"/>
              <a:gd name="connsiteX21" fmla="*/ 1108075 w 2482215"/>
              <a:gd name="connsiteY21" fmla="*/ 635000 h 909955"/>
              <a:gd name="connsiteX22" fmla="*/ 1024255 w 2482215"/>
              <a:gd name="connsiteY22" fmla="*/ 655320 h 909955"/>
              <a:gd name="connsiteX23" fmla="*/ 902335 w 2482215"/>
              <a:gd name="connsiteY23" fmla="*/ 660400 h 909955"/>
              <a:gd name="connsiteX24" fmla="*/ 678815 w 2482215"/>
              <a:gd name="connsiteY24" fmla="*/ 619760 h 909955"/>
              <a:gd name="connsiteX25" fmla="*/ 589915 w 2482215"/>
              <a:gd name="connsiteY25" fmla="*/ 596900 h 909955"/>
              <a:gd name="connsiteX26" fmla="*/ 516255 w 2482215"/>
              <a:gd name="connsiteY26" fmla="*/ 579120 h 909955"/>
              <a:gd name="connsiteX27" fmla="*/ 437515 w 2482215"/>
              <a:gd name="connsiteY27" fmla="*/ 579120 h 909955"/>
              <a:gd name="connsiteX28" fmla="*/ 368935 w 2482215"/>
              <a:gd name="connsiteY28" fmla="*/ 591820 h 909955"/>
              <a:gd name="connsiteX29" fmla="*/ 290195 w 2482215"/>
              <a:gd name="connsiteY29" fmla="*/ 624840 h 909955"/>
              <a:gd name="connsiteX30" fmla="*/ 191135 w 2482215"/>
              <a:gd name="connsiteY30" fmla="*/ 683260 h 909955"/>
              <a:gd name="connsiteX31" fmla="*/ 135255 w 2482215"/>
              <a:gd name="connsiteY31" fmla="*/ 741680 h 909955"/>
              <a:gd name="connsiteX32" fmla="*/ 0 w 2482215"/>
              <a:gd name="connsiteY32" fmla="*/ 909955 h 909955"/>
              <a:gd name="connsiteX33" fmla="*/ 89535 w 2482215"/>
              <a:gd name="connsiteY33" fmla="*/ 906780 h 90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482215" h="909955">
                <a:moveTo>
                  <a:pt x="89535" y="906780"/>
                </a:moveTo>
                <a:lnTo>
                  <a:pt x="2482215" y="906780"/>
                </a:lnTo>
                <a:lnTo>
                  <a:pt x="2482215" y="76200"/>
                </a:lnTo>
                <a:lnTo>
                  <a:pt x="2418715" y="68580"/>
                </a:lnTo>
                <a:lnTo>
                  <a:pt x="2309495" y="50800"/>
                </a:lnTo>
                <a:lnTo>
                  <a:pt x="2220595" y="27940"/>
                </a:lnTo>
                <a:lnTo>
                  <a:pt x="2154555" y="12700"/>
                </a:lnTo>
                <a:lnTo>
                  <a:pt x="2116455" y="5080"/>
                </a:lnTo>
                <a:lnTo>
                  <a:pt x="2078355" y="0"/>
                </a:lnTo>
                <a:lnTo>
                  <a:pt x="2042795" y="2540"/>
                </a:lnTo>
                <a:lnTo>
                  <a:pt x="1989455" y="5080"/>
                </a:lnTo>
                <a:lnTo>
                  <a:pt x="1948815" y="17780"/>
                </a:lnTo>
                <a:lnTo>
                  <a:pt x="1862455" y="55880"/>
                </a:lnTo>
                <a:lnTo>
                  <a:pt x="1763395" y="124460"/>
                </a:lnTo>
                <a:lnTo>
                  <a:pt x="1682115" y="205740"/>
                </a:lnTo>
                <a:lnTo>
                  <a:pt x="1527175" y="347980"/>
                </a:lnTo>
                <a:lnTo>
                  <a:pt x="1440815" y="441960"/>
                </a:lnTo>
                <a:lnTo>
                  <a:pt x="1397635" y="487680"/>
                </a:lnTo>
                <a:lnTo>
                  <a:pt x="1308735" y="543560"/>
                </a:lnTo>
                <a:lnTo>
                  <a:pt x="1263015" y="563880"/>
                </a:lnTo>
                <a:lnTo>
                  <a:pt x="1174115" y="612140"/>
                </a:lnTo>
                <a:lnTo>
                  <a:pt x="1108075" y="635000"/>
                </a:lnTo>
                <a:lnTo>
                  <a:pt x="1024255" y="655320"/>
                </a:lnTo>
                <a:lnTo>
                  <a:pt x="902335" y="660400"/>
                </a:lnTo>
                <a:lnTo>
                  <a:pt x="678815" y="619760"/>
                </a:lnTo>
                <a:lnTo>
                  <a:pt x="589915" y="596900"/>
                </a:lnTo>
                <a:lnTo>
                  <a:pt x="516255" y="579120"/>
                </a:lnTo>
                <a:lnTo>
                  <a:pt x="437515" y="579120"/>
                </a:lnTo>
                <a:lnTo>
                  <a:pt x="368935" y="591820"/>
                </a:lnTo>
                <a:lnTo>
                  <a:pt x="290195" y="624840"/>
                </a:lnTo>
                <a:lnTo>
                  <a:pt x="191135" y="683260"/>
                </a:lnTo>
                <a:lnTo>
                  <a:pt x="135255" y="741680"/>
                </a:lnTo>
                <a:lnTo>
                  <a:pt x="0" y="909955"/>
                </a:lnTo>
                <a:lnTo>
                  <a:pt x="89535" y="90678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id="{DE3A31D2-5528-4B80-A067-D9EEF4FBBE72}"/>
              </a:ext>
            </a:extLst>
          </p:cNvPr>
          <p:cNvPicPr>
            <a:picLocks noChangeAspect="1"/>
          </p:cNvPicPr>
          <p:nvPr userDrawn="1"/>
        </p:nvPicPr>
        <p:blipFill>
          <a:blip r:embed="rId2"/>
          <a:stretch>
            <a:fillRect/>
          </a:stretch>
        </p:blipFill>
        <p:spPr>
          <a:xfrm>
            <a:off x="324926" y="168932"/>
            <a:ext cx="1353360" cy="860513"/>
          </a:xfrm>
          <a:prstGeom prst="rect">
            <a:avLst/>
          </a:prstGeom>
        </p:spPr>
      </p:pic>
      <p:sp>
        <p:nvSpPr>
          <p:cNvPr id="9" name="Textfeld 8">
            <a:extLst>
              <a:ext uri="{FF2B5EF4-FFF2-40B4-BE49-F238E27FC236}">
                <a16:creationId xmlns:a16="http://schemas.microsoft.com/office/drawing/2014/main" id="{A0440FF5-C379-8B41-B77D-897AFE370DCA}"/>
              </a:ext>
            </a:extLst>
          </p:cNvPr>
          <p:cNvSpPr txBox="1"/>
          <p:nvPr userDrawn="1"/>
        </p:nvSpPr>
        <p:spPr>
          <a:xfrm>
            <a:off x="10442174" y="6451303"/>
            <a:ext cx="1478759" cy="276999"/>
          </a:xfrm>
          <a:prstGeom prst="rect">
            <a:avLst/>
          </a:prstGeom>
          <a:noFill/>
        </p:spPr>
        <p:txBody>
          <a:bodyPr wrap="square" rtlCol="0">
            <a:spAutoFit/>
          </a:bodyPr>
          <a:lstStyle/>
          <a:p>
            <a:pPr algn="r"/>
            <a:r>
              <a:rPr lang="de-DE" sz="1200" dirty="0">
                <a:solidFill>
                  <a:schemeClr val="bg1"/>
                </a:solidFill>
              </a:rPr>
              <a:t> | </a:t>
            </a:r>
            <a:fld id="{DE6159A1-206A-8C4D-B4B3-B5225D23B393}" type="slidenum">
              <a:rPr lang="de-DE" sz="1200" smtClean="0">
                <a:solidFill>
                  <a:schemeClr val="bg1"/>
                </a:solidFill>
              </a:rPr>
              <a:pPr algn="r"/>
              <a:t>‹N›</a:t>
            </a:fld>
            <a:r>
              <a:rPr lang="de-DE" sz="1200" dirty="0">
                <a:solidFill>
                  <a:schemeClr val="bg1"/>
                </a:solidFill>
              </a:rPr>
              <a:t> </a:t>
            </a:r>
          </a:p>
        </p:txBody>
      </p:sp>
      <p:sp>
        <p:nvSpPr>
          <p:cNvPr id="8" name="Titelplatzhalter 1">
            <a:extLst>
              <a:ext uri="{FF2B5EF4-FFF2-40B4-BE49-F238E27FC236}">
                <a16:creationId xmlns:a16="http://schemas.microsoft.com/office/drawing/2014/main" id="{358DAC4F-CDA9-45FC-BD83-D74C4E510B58}"/>
              </a:ext>
            </a:extLst>
          </p:cNvPr>
          <p:cNvSpPr>
            <a:spLocks noGrp="1"/>
          </p:cNvSpPr>
          <p:nvPr>
            <p:ph type="title" hasCustomPrompt="1"/>
          </p:nvPr>
        </p:nvSpPr>
        <p:spPr>
          <a:xfrm>
            <a:off x="2410627" y="754920"/>
            <a:ext cx="8174245" cy="316087"/>
          </a:xfrm>
          <a:prstGeom prst="rect">
            <a:avLst/>
          </a:prstGeom>
        </p:spPr>
        <p:txBody>
          <a:bodyPr vert="horz" lIns="91440" tIns="45720" rIns="91440" bIns="45720" rtlCol="0" anchor="ctr">
            <a:normAutofit/>
          </a:bodyPr>
          <a:lstStyle>
            <a:lvl1pPr>
              <a:defRPr lang="de-DE" sz="2600" b="1" kern="1200" dirty="0">
                <a:solidFill>
                  <a:schemeClr val="accent2"/>
                </a:solidFill>
                <a:latin typeface="+mn-lt"/>
                <a:ea typeface="+mn-ea"/>
                <a:cs typeface="+mn-cs"/>
              </a:defRPr>
            </a:lvl1pPr>
          </a:lstStyle>
          <a:p>
            <a:r>
              <a:rPr lang="de-DE" dirty="0"/>
              <a:t>Title</a:t>
            </a:r>
          </a:p>
        </p:txBody>
      </p:sp>
      <p:sp>
        <p:nvSpPr>
          <p:cNvPr id="12" name="Textplatzhalter 2">
            <a:extLst>
              <a:ext uri="{FF2B5EF4-FFF2-40B4-BE49-F238E27FC236}">
                <a16:creationId xmlns:a16="http://schemas.microsoft.com/office/drawing/2014/main" id="{E0343EDD-FF35-4A2B-9C38-9F92CD52EC2E}"/>
              </a:ext>
            </a:extLst>
          </p:cNvPr>
          <p:cNvSpPr>
            <a:spLocks noGrp="1"/>
          </p:cNvSpPr>
          <p:nvPr>
            <p:ph idx="1" hasCustomPrompt="1"/>
          </p:nvPr>
        </p:nvSpPr>
        <p:spPr>
          <a:xfrm>
            <a:off x="2410627" y="1832999"/>
            <a:ext cx="8833637" cy="3846874"/>
          </a:xfrm>
          <a:prstGeom prst="rect">
            <a:avLst/>
          </a:prstGeom>
        </p:spPr>
        <p:txBody>
          <a:bodyPr vert="horz" lIns="91440" tIns="45720" rIns="91440" bIns="45720" rtlCol="0">
            <a:normAutofit/>
          </a:bodyPr>
          <a:lstStyle>
            <a:lvl1pPr marL="0" indent="0">
              <a:buNone/>
              <a:defRPr lang="de-DE" sz="2000" kern="1200" dirty="0">
                <a:solidFill>
                  <a:schemeClr val="tx1"/>
                </a:solidFill>
                <a:latin typeface="+mj-lt"/>
                <a:ea typeface="+mn-ea"/>
                <a:cs typeface="+mn-cs"/>
              </a:defRPr>
            </a:lvl1pPr>
            <a:lvl2pPr>
              <a:buClr>
                <a:schemeClr val="accent1"/>
              </a:buClr>
              <a:defRPr lang="de-DE" sz="2000" kern="1200" dirty="0">
                <a:solidFill>
                  <a:schemeClr val="tx1"/>
                </a:solidFill>
                <a:latin typeface="+mj-lt"/>
                <a:ea typeface="+mn-ea"/>
                <a:cs typeface="+mn-cs"/>
              </a:defRPr>
            </a:lvl2pPr>
            <a:lvl3pPr marL="1257300" indent="-342900">
              <a:buClr>
                <a:schemeClr val="accent2"/>
              </a:buClr>
              <a:buFont typeface="Arial" panose="020B0604020202020204" pitchFamily="34" charset="0"/>
              <a:buChar char="•"/>
              <a:defRPr lang="de-DE" sz="2000" kern="1200" dirty="0">
                <a:solidFill>
                  <a:schemeClr val="tx1"/>
                </a:solidFill>
                <a:latin typeface="+mj-lt"/>
                <a:ea typeface="+mn-ea"/>
                <a:cs typeface="+mn-cs"/>
              </a:defRPr>
            </a:lvl3pPr>
            <a:lvl4pPr>
              <a:defRPr lang="de-DE" sz="2000" kern="1200" dirty="0">
                <a:solidFill>
                  <a:schemeClr val="tx1"/>
                </a:solidFill>
                <a:latin typeface="+mj-lt"/>
                <a:ea typeface="+mn-ea"/>
                <a:cs typeface="+mn-cs"/>
              </a:defRPr>
            </a:lvl4pPr>
            <a:lvl5pPr>
              <a:defRPr lang="de-DE" sz="2000" kern="1200" dirty="0">
                <a:solidFill>
                  <a:schemeClr val="tx1"/>
                </a:solidFill>
                <a:latin typeface="+mj-lt"/>
                <a:ea typeface="+mn-ea"/>
                <a:cs typeface="+mn-cs"/>
              </a:defRPr>
            </a:lvl5pPr>
          </a:lstStyle>
          <a:p>
            <a:pPr lvl="0"/>
            <a:r>
              <a:rPr lang="de-DE" dirty="0"/>
              <a:t>Mastertextformat bearbeiten</a:t>
            </a:r>
          </a:p>
          <a:p>
            <a:pPr lvl="1"/>
            <a:r>
              <a:rPr lang="de-DE" dirty="0"/>
              <a:t>Zweite Ebene</a:t>
            </a:r>
          </a:p>
          <a:p>
            <a:pPr lvl="2"/>
            <a:r>
              <a:rPr lang="de-DE" dirty="0"/>
              <a:t>Dritte Ebene</a:t>
            </a:r>
          </a:p>
        </p:txBody>
      </p:sp>
      <p:sp>
        <p:nvSpPr>
          <p:cNvPr id="14" name="Textplatzhalter 2">
            <a:extLst>
              <a:ext uri="{FF2B5EF4-FFF2-40B4-BE49-F238E27FC236}">
                <a16:creationId xmlns:a16="http://schemas.microsoft.com/office/drawing/2014/main" id="{0313CFEC-8F17-4A85-BEAA-463FB89BCF81}"/>
              </a:ext>
            </a:extLst>
          </p:cNvPr>
          <p:cNvSpPr>
            <a:spLocks noGrp="1"/>
          </p:cNvSpPr>
          <p:nvPr>
            <p:ph type="body" idx="10" hasCustomPrompt="1"/>
          </p:nvPr>
        </p:nvSpPr>
        <p:spPr>
          <a:xfrm>
            <a:off x="2410627" y="1219634"/>
            <a:ext cx="5157787" cy="452437"/>
          </a:xfrm>
          <a:prstGeom prst="rect">
            <a:avLst/>
          </a:prstGeom>
        </p:spPr>
        <p:txBody>
          <a:bodyPr vert="horz" lIns="91440" tIns="45720" rIns="91440" bIns="45720" rtlCol="0" anchor="ctr">
            <a:noAutofit/>
          </a:bodyPr>
          <a:lstStyle>
            <a:lvl1pPr marL="0" indent="0">
              <a:buNone/>
              <a:defRPr lang="de-DE" sz="2000" b="1">
                <a:solidFill>
                  <a:schemeClr val="accent1"/>
                </a:solidFill>
                <a:latin typeface="+mj-lt"/>
              </a:defRPr>
            </a:lvl1pPr>
          </a:lstStyle>
          <a:p>
            <a:r>
              <a:rPr lang="en-GB" sz="2000" b="1" dirty="0">
                <a:solidFill>
                  <a:schemeClr val="accent1"/>
                </a:solidFill>
                <a:latin typeface="+mj-lt"/>
              </a:rPr>
              <a:t>Subtitles (if needed)</a:t>
            </a:r>
          </a:p>
        </p:txBody>
      </p:sp>
    </p:spTree>
    <p:extLst>
      <p:ext uri="{BB962C8B-B14F-4D97-AF65-F5344CB8AC3E}">
        <p14:creationId xmlns:p14="http://schemas.microsoft.com/office/powerpoint/2010/main" val="376633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nk">
    <p:spTree>
      <p:nvGrpSpPr>
        <p:cNvPr id="1" name=""/>
        <p:cNvGrpSpPr/>
        <p:nvPr/>
      </p:nvGrpSpPr>
      <p:grpSpPr>
        <a:xfrm>
          <a:off x="0" y="0"/>
          <a:ext cx="0" cy="0"/>
          <a:chOff x="0" y="0"/>
          <a:chExt cx="0" cy="0"/>
        </a:xfrm>
      </p:grpSpPr>
      <p:sp>
        <p:nvSpPr>
          <p:cNvPr id="23" name="Rechteck 5">
            <a:extLst>
              <a:ext uri="{FF2B5EF4-FFF2-40B4-BE49-F238E27FC236}">
                <a16:creationId xmlns:a16="http://schemas.microsoft.com/office/drawing/2014/main" id="{F8AE0733-E1B6-F74C-9081-B0DF9B343C0C}"/>
              </a:ext>
            </a:extLst>
          </p:cNvPr>
          <p:cNvSpPr/>
          <p:nvPr userDrawn="1"/>
        </p:nvSpPr>
        <p:spPr>
          <a:xfrm>
            <a:off x="-21478" y="6298405"/>
            <a:ext cx="12229161" cy="574108"/>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129 w 12192129"/>
              <a:gd name="connsiteY0" fmla="*/ 1151467 h 3429000"/>
              <a:gd name="connsiteX1" fmla="*/ 12192129 w 12192129"/>
              <a:gd name="connsiteY1" fmla="*/ 0 h 3429000"/>
              <a:gd name="connsiteX2" fmla="*/ 12192129 w 12192129"/>
              <a:gd name="connsiteY2" fmla="*/ 3429000 h 3429000"/>
              <a:gd name="connsiteX3" fmla="*/ 129 w 12192129"/>
              <a:gd name="connsiteY3" fmla="*/ 3429000 h 3429000"/>
              <a:gd name="connsiteX4" fmla="*/ 129 w 12192129"/>
              <a:gd name="connsiteY4" fmla="*/ 1151467 h 3429000"/>
              <a:gd name="connsiteX0" fmla="*/ 0 w 12192000"/>
              <a:gd name="connsiteY0" fmla="*/ 1235238 h 3512771"/>
              <a:gd name="connsiteX1" fmla="*/ 1952979 w 12192000"/>
              <a:gd name="connsiteY1" fmla="*/ 1068727 h 3512771"/>
              <a:gd name="connsiteX2" fmla="*/ 12192000 w 12192000"/>
              <a:gd name="connsiteY2" fmla="*/ 83771 h 3512771"/>
              <a:gd name="connsiteX3" fmla="*/ 12192000 w 12192000"/>
              <a:gd name="connsiteY3" fmla="*/ 3512771 h 3512771"/>
              <a:gd name="connsiteX4" fmla="*/ 0 w 12192000"/>
              <a:gd name="connsiteY4" fmla="*/ 3512771 h 3512771"/>
              <a:gd name="connsiteX5" fmla="*/ 0 w 12192000"/>
              <a:gd name="connsiteY5" fmla="*/ 1235238 h 3512771"/>
              <a:gd name="connsiteX0" fmla="*/ 3402 w 12195402"/>
              <a:gd name="connsiteY0" fmla="*/ 1235238 h 3512771"/>
              <a:gd name="connsiteX1" fmla="*/ 1956381 w 12195402"/>
              <a:gd name="connsiteY1" fmla="*/ 1068727 h 3512771"/>
              <a:gd name="connsiteX2" fmla="*/ 12195402 w 12195402"/>
              <a:gd name="connsiteY2" fmla="*/ 83771 h 3512771"/>
              <a:gd name="connsiteX3" fmla="*/ 12195402 w 12195402"/>
              <a:gd name="connsiteY3" fmla="*/ 3512771 h 3512771"/>
              <a:gd name="connsiteX4" fmla="*/ 3402 w 12195402"/>
              <a:gd name="connsiteY4" fmla="*/ 3512771 h 3512771"/>
              <a:gd name="connsiteX5" fmla="*/ 3402 w 12195402"/>
              <a:gd name="connsiteY5" fmla="*/ 1235238 h 3512771"/>
              <a:gd name="connsiteX0" fmla="*/ 3402 w 12195402"/>
              <a:gd name="connsiteY0" fmla="*/ 1151467 h 3429000"/>
              <a:gd name="connsiteX1" fmla="*/ 1956381 w 12195402"/>
              <a:gd name="connsiteY1" fmla="*/ 984956 h 3429000"/>
              <a:gd name="connsiteX2" fmla="*/ 12195402 w 12195402"/>
              <a:gd name="connsiteY2" fmla="*/ 0 h 3429000"/>
              <a:gd name="connsiteX3" fmla="*/ 12195402 w 12195402"/>
              <a:gd name="connsiteY3" fmla="*/ 3429000 h 3429000"/>
              <a:gd name="connsiteX4" fmla="*/ 3402 w 12195402"/>
              <a:gd name="connsiteY4" fmla="*/ 3429000 h 3429000"/>
              <a:gd name="connsiteX5" fmla="*/ 3402 w 12195402"/>
              <a:gd name="connsiteY5" fmla="*/ 1151467 h 3429000"/>
              <a:gd name="connsiteX0" fmla="*/ 3402 w 12195402"/>
              <a:gd name="connsiteY0" fmla="*/ 1151467 h 3429000"/>
              <a:gd name="connsiteX1" fmla="*/ 1956381 w 12195402"/>
              <a:gd name="connsiteY1" fmla="*/ 984956 h 3429000"/>
              <a:gd name="connsiteX2" fmla="*/ 7995935 w 12195402"/>
              <a:gd name="connsiteY2" fmla="*/ 420511 h 3429000"/>
              <a:gd name="connsiteX3" fmla="*/ 12195402 w 12195402"/>
              <a:gd name="connsiteY3" fmla="*/ 0 h 3429000"/>
              <a:gd name="connsiteX4" fmla="*/ 12195402 w 12195402"/>
              <a:gd name="connsiteY4" fmla="*/ 3429000 h 3429000"/>
              <a:gd name="connsiteX5" fmla="*/ 3402 w 12195402"/>
              <a:gd name="connsiteY5" fmla="*/ 3429000 h 3429000"/>
              <a:gd name="connsiteX6" fmla="*/ 3402 w 12195402"/>
              <a:gd name="connsiteY6" fmla="*/ 1151467 h 3429000"/>
              <a:gd name="connsiteX0" fmla="*/ 3402 w 12195402"/>
              <a:gd name="connsiteY0" fmla="*/ 1151467 h 3429000"/>
              <a:gd name="connsiteX1" fmla="*/ 1956381 w 12195402"/>
              <a:gd name="connsiteY1" fmla="*/ 984956 h 3429000"/>
              <a:gd name="connsiteX2" fmla="*/ 7995935 w 12195402"/>
              <a:gd name="connsiteY2" fmla="*/ 420511 h 3429000"/>
              <a:gd name="connsiteX3" fmla="*/ 10377891 w 12195402"/>
              <a:gd name="connsiteY3" fmla="*/ 194733 h 3429000"/>
              <a:gd name="connsiteX4" fmla="*/ 12195402 w 12195402"/>
              <a:gd name="connsiteY4" fmla="*/ 0 h 3429000"/>
              <a:gd name="connsiteX5" fmla="*/ 12195402 w 12195402"/>
              <a:gd name="connsiteY5" fmla="*/ 3429000 h 3429000"/>
              <a:gd name="connsiteX6" fmla="*/ 3402 w 12195402"/>
              <a:gd name="connsiteY6" fmla="*/ 3429000 h 3429000"/>
              <a:gd name="connsiteX7" fmla="*/ 3402 w 12195402"/>
              <a:gd name="connsiteY7" fmla="*/ 1151467 h 3429000"/>
              <a:gd name="connsiteX0" fmla="*/ 3402 w 12195402"/>
              <a:gd name="connsiteY0" fmla="*/ 1151467 h 3429000"/>
              <a:gd name="connsiteX1" fmla="*/ 1956381 w 12195402"/>
              <a:gd name="connsiteY1" fmla="*/ 984956 h 3429000"/>
              <a:gd name="connsiteX2" fmla="*/ 4710869 w 12195402"/>
              <a:gd name="connsiteY2" fmla="*/ 736600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151467 h 3429000"/>
              <a:gd name="connsiteX1" fmla="*/ 1956381 w 12195402"/>
              <a:gd name="connsiteY1" fmla="*/ 984956 h 3429000"/>
              <a:gd name="connsiteX2" fmla="*/ 4710869 w 12195402"/>
              <a:gd name="connsiteY2" fmla="*/ 736600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151467 h 3429000"/>
              <a:gd name="connsiteX1" fmla="*/ 1956381 w 12195402"/>
              <a:gd name="connsiteY1" fmla="*/ 984956 h 3429000"/>
              <a:gd name="connsiteX2" fmla="*/ 4733446 w 12195402"/>
              <a:gd name="connsiteY2" fmla="*/ 341489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340556 h 3618089"/>
              <a:gd name="connsiteX1" fmla="*/ 1956381 w 12195402"/>
              <a:gd name="connsiteY1" fmla="*/ 1174045 h 3618089"/>
              <a:gd name="connsiteX2" fmla="*/ 4733446 w 12195402"/>
              <a:gd name="connsiteY2" fmla="*/ 530578 h 3618089"/>
              <a:gd name="connsiteX3" fmla="*/ 7837891 w 12195402"/>
              <a:gd name="connsiteY3" fmla="*/ 0 h 3618089"/>
              <a:gd name="connsiteX4" fmla="*/ 10377891 w 12195402"/>
              <a:gd name="connsiteY4" fmla="*/ 383822 h 3618089"/>
              <a:gd name="connsiteX5" fmla="*/ 12195402 w 12195402"/>
              <a:gd name="connsiteY5" fmla="*/ 189089 h 3618089"/>
              <a:gd name="connsiteX6" fmla="*/ 12195402 w 12195402"/>
              <a:gd name="connsiteY6" fmla="*/ 3618089 h 3618089"/>
              <a:gd name="connsiteX7" fmla="*/ 3402 w 12195402"/>
              <a:gd name="connsiteY7" fmla="*/ 3618089 h 3618089"/>
              <a:gd name="connsiteX8" fmla="*/ 3402 w 12195402"/>
              <a:gd name="connsiteY8" fmla="*/ 1340556 h 3618089"/>
              <a:gd name="connsiteX0" fmla="*/ 3402 w 12195402"/>
              <a:gd name="connsiteY0" fmla="*/ 2514601 h 4792134"/>
              <a:gd name="connsiteX1" fmla="*/ 1956381 w 12195402"/>
              <a:gd name="connsiteY1" fmla="*/ 2348090 h 4792134"/>
              <a:gd name="connsiteX2" fmla="*/ 4733446 w 12195402"/>
              <a:gd name="connsiteY2" fmla="*/ 1704623 h 4792134"/>
              <a:gd name="connsiteX3" fmla="*/ 7837891 w 12195402"/>
              <a:gd name="connsiteY3" fmla="*/ 1174045 h 4792134"/>
              <a:gd name="connsiteX4" fmla="*/ 10061802 w 12195402"/>
              <a:gd name="connsiteY4" fmla="*/ 0 h 4792134"/>
              <a:gd name="connsiteX5" fmla="*/ 12195402 w 12195402"/>
              <a:gd name="connsiteY5" fmla="*/ 1363134 h 4792134"/>
              <a:gd name="connsiteX6" fmla="*/ 12195402 w 12195402"/>
              <a:gd name="connsiteY6" fmla="*/ 4792134 h 4792134"/>
              <a:gd name="connsiteX7" fmla="*/ 3402 w 12195402"/>
              <a:gd name="connsiteY7" fmla="*/ 4792134 h 4792134"/>
              <a:gd name="connsiteX8" fmla="*/ 3402 w 12195402"/>
              <a:gd name="connsiteY8" fmla="*/ 2514601 h 4792134"/>
              <a:gd name="connsiteX0" fmla="*/ 3402 w 12206691"/>
              <a:gd name="connsiteY0" fmla="*/ 3951111 h 6228644"/>
              <a:gd name="connsiteX1" fmla="*/ 1956381 w 12206691"/>
              <a:gd name="connsiteY1" fmla="*/ 3784600 h 6228644"/>
              <a:gd name="connsiteX2" fmla="*/ 4733446 w 12206691"/>
              <a:gd name="connsiteY2" fmla="*/ 3141133 h 6228644"/>
              <a:gd name="connsiteX3" fmla="*/ 7837891 w 12206691"/>
              <a:gd name="connsiteY3" fmla="*/ 2610555 h 6228644"/>
              <a:gd name="connsiteX4" fmla="*/ 10061802 w 12206691"/>
              <a:gd name="connsiteY4" fmla="*/ 1436510 h 6228644"/>
              <a:gd name="connsiteX5" fmla="*/ 12206691 w 12206691"/>
              <a:gd name="connsiteY5" fmla="*/ 0 h 6228644"/>
              <a:gd name="connsiteX6" fmla="*/ 12195402 w 12206691"/>
              <a:gd name="connsiteY6" fmla="*/ 6228644 h 6228644"/>
              <a:gd name="connsiteX7" fmla="*/ 3402 w 12206691"/>
              <a:gd name="connsiteY7" fmla="*/ 6228644 h 6228644"/>
              <a:gd name="connsiteX8" fmla="*/ 3402 w 12206691"/>
              <a:gd name="connsiteY8" fmla="*/ 3951111 h 6228644"/>
              <a:gd name="connsiteX0" fmla="*/ 3402 w 12263136"/>
              <a:gd name="connsiteY0" fmla="*/ 3172178 h 5449711"/>
              <a:gd name="connsiteX1" fmla="*/ 1956381 w 12263136"/>
              <a:gd name="connsiteY1" fmla="*/ 3005667 h 5449711"/>
              <a:gd name="connsiteX2" fmla="*/ 4733446 w 12263136"/>
              <a:gd name="connsiteY2" fmla="*/ 2362200 h 5449711"/>
              <a:gd name="connsiteX3" fmla="*/ 7837891 w 12263136"/>
              <a:gd name="connsiteY3" fmla="*/ 1831622 h 5449711"/>
              <a:gd name="connsiteX4" fmla="*/ 10061802 w 12263136"/>
              <a:gd name="connsiteY4" fmla="*/ 657577 h 5449711"/>
              <a:gd name="connsiteX5" fmla="*/ 12263136 w 12263136"/>
              <a:gd name="connsiteY5" fmla="*/ 0 h 5449711"/>
              <a:gd name="connsiteX6" fmla="*/ 12195402 w 12263136"/>
              <a:gd name="connsiteY6" fmla="*/ 5449711 h 5449711"/>
              <a:gd name="connsiteX7" fmla="*/ 3402 w 12263136"/>
              <a:gd name="connsiteY7" fmla="*/ 5449711 h 5449711"/>
              <a:gd name="connsiteX8" fmla="*/ 3402 w 12263136"/>
              <a:gd name="connsiteY8" fmla="*/ 3172178 h 5449711"/>
              <a:gd name="connsiteX0" fmla="*/ 3402 w 12195402"/>
              <a:gd name="connsiteY0" fmla="*/ 3081867 h 5359400"/>
              <a:gd name="connsiteX1" fmla="*/ 1956381 w 12195402"/>
              <a:gd name="connsiteY1" fmla="*/ 2915356 h 5359400"/>
              <a:gd name="connsiteX2" fmla="*/ 4733446 w 12195402"/>
              <a:gd name="connsiteY2" fmla="*/ 2271889 h 5359400"/>
              <a:gd name="connsiteX3" fmla="*/ 7837891 w 12195402"/>
              <a:gd name="connsiteY3" fmla="*/ 1741311 h 5359400"/>
              <a:gd name="connsiteX4" fmla="*/ 10061802 w 12195402"/>
              <a:gd name="connsiteY4" fmla="*/ 567266 h 5359400"/>
              <a:gd name="connsiteX5" fmla="*/ 12184114 w 12195402"/>
              <a:gd name="connsiteY5" fmla="*/ 0 h 5359400"/>
              <a:gd name="connsiteX6" fmla="*/ 12195402 w 12195402"/>
              <a:gd name="connsiteY6" fmla="*/ 5359400 h 5359400"/>
              <a:gd name="connsiteX7" fmla="*/ 3402 w 12195402"/>
              <a:gd name="connsiteY7" fmla="*/ 5359400 h 5359400"/>
              <a:gd name="connsiteX8" fmla="*/ 3402 w 12195402"/>
              <a:gd name="connsiteY8" fmla="*/ 3081867 h 5359400"/>
              <a:gd name="connsiteX0" fmla="*/ 3402 w 12207192"/>
              <a:gd name="connsiteY0" fmla="*/ 3081867 h 5359400"/>
              <a:gd name="connsiteX1" fmla="*/ 1956381 w 12207192"/>
              <a:gd name="connsiteY1" fmla="*/ 2915356 h 5359400"/>
              <a:gd name="connsiteX2" fmla="*/ 4733446 w 12207192"/>
              <a:gd name="connsiteY2" fmla="*/ 2271889 h 5359400"/>
              <a:gd name="connsiteX3" fmla="*/ 7837891 w 12207192"/>
              <a:gd name="connsiteY3" fmla="*/ 1741311 h 5359400"/>
              <a:gd name="connsiteX4" fmla="*/ 10061802 w 12207192"/>
              <a:gd name="connsiteY4" fmla="*/ 567266 h 5359400"/>
              <a:gd name="connsiteX5" fmla="*/ 12206692 w 12207192"/>
              <a:gd name="connsiteY5" fmla="*/ 0 h 5359400"/>
              <a:gd name="connsiteX6" fmla="*/ 12195402 w 12207192"/>
              <a:gd name="connsiteY6" fmla="*/ 5359400 h 5359400"/>
              <a:gd name="connsiteX7" fmla="*/ 3402 w 12207192"/>
              <a:gd name="connsiteY7" fmla="*/ 5359400 h 5359400"/>
              <a:gd name="connsiteX8" fmla="*/ 3402 w 12207192"/>
              <a:gd name="connsiteY8" fmla="*/ 3081867 h 5359400"/>
              <a:gd name="connsiteX0" fmla="*/ 0 w 12203790"/>
              <a:gd name="connsiteY0" fmla="*/ 3081867 h 5359400"/>
              <a:gd name="connsiteX1" fmla="*/ 1964266 w 12203790"/>
              <a:gd name="connsiteY1" fmla="*/ 3152422 h 5359400"/>
              <a:gd name="connsiteX2" fmla="*/ 1952979 w 12203790"/>
              <a:gd name="connsiteY2" fmla="*/ 2915356 h 5359400"/>
              <a:gd name="connsiteX3" fmla="*/ 4730044 w 12203790"/>
              <a:gd name="connsiteY3" fmla="*/ 2271889 h 5359400"/>
              <a:gd name="connsiteX4" fmla="*/ 7834489 w 12203790"/>
              <a:gd name="connsiteY4" fmla="*/ 1741311 h 5359400"/>
              <a:gd name="connsiteX5" fmla="*/ 10058400 w 12203790"/>
              <a:gd name="connsiteY5" fmla="*/ 567266 h 5359400"/>
              <a:gd name="connsiteX6" fmla="*/ 12203290 w 12203790"/>
              <a:gd name="connsiteY6" fmla="*/ 0 h 5359400"/>
              <a:gd name="connsiteX7" fmla="*/ 12192000 w 12203790"/>
              <a:gd name="connsiteY7" fmla="*/ 5359400 h 5359400"/>
              <a:gd name="connsiteX8" fmla="*/ 0 w 12203790"/>
              <a:gd name="connsiteY8" fmla="*/ 5359400 h 5359400"/>
              <a:gd name="connsiteX9" fmla="*/ 0 w 12203790"/>
              <a:gd name="connsiteY9" fmla="*/ 3081867 h 5359400"/>
              <a:gd name="connsiteX0" fmla="*/ 0 w 12203790"/>
              <a:gd name="connsiteY0" fmla="*/ 3081867 h 5359400"/>
              <a:gd name="connsiteX1" fmla="*/ 869244 w 12203790"/>
              <a:gd name="connsiteY1" fmla="*/ 3208866 h 5359400"/>
              <a:gd name="connsiteX2" fmla="*/ 1952979 w 12203790"/>
              <a:gd name="connsiteY2" fmla="*/ 2915356 h 5359400"/>
              <a:gd name="connsiteX3" fmla="*/ 4730044 w 12203790"/>
              <a:gd name="connsiteY3" fmla="*/ 2271889 h 5359400"/>
              <a:gd name="connsiteX4" fmla="*/ 7834489 w 12203790"/>
              <a:gd name="connsiteY4" fmla="*/ 1741311 h 5359400"/>
              <a:gd name="connsiteX5" fmla="*/ 10058400 w 12203790"/>
              <a:gd name="connsiteY5" fmla="*/ 567266 h 5359400"/>
              <a:gd name="connsiteX6" fmla="*/ 12203290 w 12203790"/>
              <a:gd name="connsiteY6" fmla="*/ 0 h 5359400"/>
              <a:gd name="connsiteX7" fmla="*/ 12192000 w 12203790"/>
              <a:gd name="connsiteY7" fmla="*/ 5359400 h 5359400"/>
              <a:gd name="connsiteX8" fmla="*/ 0 w 12203790"/>
              <a:gd name="connsiteY8" fmla="*/ 5359400 h 5359400"/>
              <a:gd name="connsiteX9" fmla="*/ 0 w 12203790"/>
              <a:gd name="connsiteY9"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20712 w 12203790"/>
              <a:gd name="connsiteY1" fmla="*/ 3073401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9653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9653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83196 w 12203790"/>
              <a:gd name="connsiteY1" fmla="*/ 3079853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12225 w 12203790"/>
              <a:gd name="connsiteY1" fmla="*/ 3230059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12225 w 12203790"/>
              <a:gd name="connsiteY1" fmla="*/ 3230059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01955 w 12203790"/>
              <a:gd name="connsiteY4" fmla="*/ 408469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59105 w 12203790"/>
              <a:gd name="connsiteY4" fmla="*/ 2230347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192000"/>
              <a:gd name="connsiteY0" fmla="*/ 1340555 h 3618088"/>
              <a:gd name="connsiteX1" fmla="*/ 2126739 w 12192000"/>
              <a:gd name="connsiteY1" fmla="*/ 1288474 h 3618088"/>
              <a:gd name="connsiteX2" fmla="*/ 4707466 w 12192000"/>
              <a:gd name="connsiteY2" fmla="*/ 424712 h 3618088"/>
              <a:gd name="connsiteX3" fmla="*/ 7834489 w 12192000"/>
              <a:gd name="connsiteY3" fmla="*/ -1 h 3618088"/>
              <a:gd name="connsiteX4" fmla="*/ 10059105 w 12192000"/>
              <a:gd name="connsiteY4" fmla="*/ 489035 h 3618088"/>
              <a:gd name="connsiteX5" fmla="*/ 12174715 w 12192000"/>
              <a:gd name="connsiteY5" fmla="*/ 24508 h 3618088"/>
              <a:gd name="connsiteX6" fmla="*/ 12192000 w 12192000"/>
              <a:gd name="connsiteY6" fmla="*/ 3618088 h 3618088"/>
              <a:gd name="connsiteX7" fmla="*/ 0 w 12192000"/>
              <a:gd name="connsiteY7" fmla="*/ 3618088 h 3618088"/>
              <a:gd name="connsiteX8" fmla="*/ 0 w 12192000"/>
              <a:gd name="connsiteY8" fmla="*/ 1340555 h 3618088"/>
              <a:gd name="connsiteX0" fmla="*/ 0 w 12192000"/>
              <a:gd name="connsiteY0" fmla="*/ 1316047 h 3593580"/>
              <a:gd name="connsiteX1" fmla="*/ 2126739 w 12192000"/>
              <a:gd name="connsiteY1" fmla="*/ 1263966 h 3593580"/>
              <a:gd name="connsiteX2" fmla="*/ 4707466 w 12192000"/>
              <a:gd name="connsiteY2" fmla="*/ 400204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126739 w 12192000"/>
              <a:gd name="connsiteY1" fmla="*/ 1263966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647331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67621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676213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63051 w 12192000"/>
              <a:gd name="connsiteY3" fmla="*/ 1124675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63051 w 12192000"/>
              <a:gd name="connsiteY3" fmla="*/ 928471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203790"/>
              <a:gd name="connsiteY0" fmla="*/ 387576 h 2665109"/>
              <a:gd name="connsiteX1" fmla="*/ 2069589 w 12203790"/>
              <a:gd name="connsiteY1" fmla="*/ 83235 h 2665109"/>
              <a:gd name="connsiteX2" fmla="*/ 4836054 w 12203790"/>
              <a:gd name="connsiteY2" fmla="*/ 508803 h 2665109"/>
              <a:gd name="connsiteX3" fmla="*/ 7763051 w 12203790"/>
              <a:gd name="connsiteY3" fmla="*/ 0 h 2665109"/>
              <a:gd name="connsiteX4" fmla="*/ 10130543 w 12203790"/>
              <a:gd name="connsiteY4" fmla="*/ 208749 h 2665109"/>
              <a:gd name="connsiteX5" fmla="*/ 12203290 w 12203790"/>
              <a:gd name="connsiteY5" fmla="*/ 24511 h 2665109"/>
              <a:gd name="connsiteX6" fmla="*/ 12192000 w 12203790"/>
              <a:gd name="connsiteY6" fmla="*/ 2665109 h 2665109"/>
              <a:gd name="connsiteX7" fmla="*/ 0 w 12203790"/>
              <a:gd name="connsiteY7" fmla="*/ 2665109 h 2665109"/>
              <a:gd name="connsiteX8" fmla="*/ 0 w 12203790"/>
              <a:gd name="connsiteY8" fmla="*/ 387576 h 2665109"/>
              <a:gd name="connsiteX0" fmla="*/ 0 w 12192000"/>
              <a:gd name="connsiteY0" fmla="*/ 643355 h 2920888"/>
              <a:gd name="connsiteX1" fmla="*/ 2069589 w 12192000"/>
              <a:gd name="connsiteY1" fmla="*/ 339014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0 w 12192000"/>
              <a:gd name="connsiteY8" fmla="*/ 643355 h 2920888"/>
              <a:gd name="connsiteX0" fmla="*/ 14497 w 12192000"/>
              <a:gd name="connsiteY0" fmla="*/ 3 h 3050518"/>
              <a:gd name="connsiteX1" fmla="*/ 2069589 w 12192000"/>
              <a:gd name="connsiteY1" fmla="*/ 468644 h 3050518"/>
              <a:gd name="connsiteX2" fmla="*/ 4836054 w 12192000"/>
              <a:gd name="connsiteY2" fmla="*/ 894212 h 3050518"/>
              <a:gd name="connsiteX3" fmla="*/ 7763051 w 12192000"/>
              <a:gd name="connsiteY3" fmla="*/ 385409 h 3050518"/>
              <a:gd name="connsiteX4" fmla="*/ 10130543 w 12192000"/>
              <a:gd name="connsiteY4" fmla="*/ 594158 h 3050518"/>
              <a:gd name="connsiteX5" fmla="*/ 12188989 w 12192000"/>
              <a:gd name="connsiteY5" fmla="*/ 129630 h 3050518"/>
              <a:gd name="connsiteX6" fmla="*/ 12192000 w 12192000"/>
              <a:gd name="connsiteY6" fmla="*/ 3050518 h 3050518"/>
              <a:gd name="connsiteX7" fmla="*/ 0 w 12192000"/>
              <a:gd name="connsiteY7" fmla="*/ 3050518 h 3050518"/>
              <a:gd name="connsiteX8" fmla="*/ 14497 w 12192000"/>
              <a:gd name="connsiteY8" fmla="*/ 3 h 3050518"/>
              <a:gd name="connsiteX0" fmla="*/ 14497 w 12192000"/>
              <a:gd name="connsiteY0" fmla="*/ 244397 h 2920888"/>
              <a:gd name="connsiteX1" fmla="*/ 2069589 w 12192000"/>
              <a:gd name="connsiteY1" fmla="*/ 339014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50553 w 12192000"/>
              <a:gd name="connsiteY2" fmla="*/ 889255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50553 w 12192000"/>
              <a:gd name="connsiteY2" fmla="*/ 889255 h 2920888"/>
              <a:gd name="connsiteX3" fmla="*/ 7850035 w 12192000"/>
              <a:gd name="connsiteY3" fmla="*/ 879152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359534 w 12192000"/>
              <a:gd name="connsiteY1" fmla="*/ 713038 h 2920888"/>
              <a:gd name="connsiteX2" fmla="*/ 4850553 w 12192000"/>
              <a:gd name="connsiteY2" fmla="*/ 889255 h 2920888"/>
              <a:gd name="connsiteX3" fmla="*/ 7850035 w 12192000"/>
              <a:gd name="connsiteY3" fmla="*/ 879152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394 w 12193394"/>
              <a:gd name="connsiteY0" fmla="*/ 867769 h 2920888"/>
              <a:gd name="connsiteX1" fmla="*/ 2360928 w 12193394"/>
              <a:gd name="connsiteY1" fmla="*/ 713038 h 2920888"/>
              <a:gd name="connsiteX2" fmla="*/ 4851947 w 12193394"/>
              <a:gd name="connsiteY2" fmla="*/ 889255 h 2920888"/>
              <a:gd name="connsiteX3" fmla="*/ 7851429 w 12193394"/>
              <a:gd name="connsiteY3" fmla="*/ 879152 h 2920888"/>
              <a:gd name="connsiteX4" fmla="*/ 10131937 w 12193394"/>
              <a:gd name="connsiteY4" fmla="*/ 464528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193394"/>
              <a:gd name="connsiteY0" fmla="*/ 867769 h 2920888"/>
              <a:gd name="connsiteX1" fmla="*/ 2360928 w 12193394"/>
              <a:gd name="connsiteY1" fmla="*/ 713038 h 2920888"/>
              <a:gd name="connsiteX2" fmla="*/ 4764963 w 12193394"/>
              <a:gd name="connsiteY2" fmla="*/ 1238344 h 2920888"/>
              <a:gd name="connsiteX3" fmla="*/ 7851429 w 12193394"/>
              <a:gd name="connsiteY3" fmla="*/ 879152 h 2920888"/>
              <a:gd name="connsiteX4" fmla="*/ 10131937 w 12193394"/>
              <a:gd name="connsiteY4" fmla="*/ 464528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193394"/>
              <a:gd name="connsiteY0" fmla="*/ 867769 h 2920888"/>
              <a:gd name="connsiteX1" fmla="*/ 2360928 w 12193394"/>
              <a:gd name="connsiteY1" fmla="*/ 713038 h 2920888"/>
              <a:gd name="connsiteX2" fmla="*/ 4764963 w 12193394"/>
              <a:gd name="connsiteY2" fmla="*/ 1238344 h 2920888"/>
              <a:gd name="connsiteX3" fmla="*/ 7851429 w 12193394"/>
              <a:gd name="connsiteY3" fmla="*/ 879152 h 2920888"/>
              <a:gd name="connsiteX4" fmla="*/ 10204423 w 12193394"/>
              <a:gd name="connsiteY4" fmla="*/ 1062966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205375"/>
              <a:gd name="connsiteY0" fmla="*/ 394007 h 2447126"/>
              <a:gd name="connsiteX1" fmla="*/ 2360928 w 12205375"/>
              <a:gd name="connsiteY1" fmla="*/ 239276 h 2447126"/>
              <a:gd name="connsiteX2" fmla="*/ 4764963 w 12205375"/>
              <a:gd name="connsiteY2" fmla="*/ 764582 h 2447126"/>
              <a:gd name="connsiteX3" fmla="*/ 7851429 w 12205375"/>
              <a:gd name="connsiteY3" fmla="*/ 405390 h 2447126"/>
              <a:gd name="connsiteX4" fmla="*/ 10204423 w 12205375"/>
              <a:gd name="connsiteY4" fmla="*/ 589204 h 2447126"/>
              <a:gd name="connsiteX5" fmla="*/ 12204880 w 12205375"/>
              <a:gd name="connsiteY5" fmla="*/ 0 h 2447126"/>
              <a:gd name="connsiteX6" fmla="*/ 12193394 w 12205375"/>
              <a:gd name="connsiteY6" fmla="*/ 2447126 h 2447126"/>
              <a:gd name="connsiteX7" fmla="*/ 1394 w 12205375"/>
              <a:gd name="connsiteY7" fmla="*/ 2447126 h 2447126"/>
              <a:gd name="connsiteX8" fmla="*/ 1394 w 12205375"/>
              <a:gd name="connsiteY8" fmla="*/ 394007 h 2447126"/>
              <a:gd name="connsiteX0" fmla="*/ 1394 w 12193394"/>
              <a:gd name="connsiteY0" fmla="*/ 154732 h 2207851"/>
              <a:gd name="connsiteX1" fmla="*/ 2360928 w 12193394"/>
              <a:gd name="connsiteY1" fmla="*/ 1 h 2207851"/>
              <a:gd name="connsiteX2" fmla="*/ 4764963 w 12193394"/>
              <a:gd name="connsiteY2" fmla="*/ 525307 h 2207851"/>
              <a:gd name="connsiteX3" fmla="*/ 7851429 w 12193394"/>
              <a:gd name="connsiteY3" fmla="*/ 166115 h 2207851"/>
              <a:gd name="connsiteX4" fmla="*/ 10204423 w 12193394"/>
              <a:gd name="connsiteY4" fmla="*/ 349929 h 2207851"/>
              <a:gd name="connsiteX5" fmla="*/ 12190383 w 12193394"/>
              <a:gd name="connsiteY5" fmla="*/ 159684 h 2207851"/>
              <a:gd name="connsiteX6" fmla="*/ 12193394 w 12193394"/>
              <a:gd name="connsiteY6" fmla="*/ 2207851 h 2207851"/>
              <a:gd name="connsiteX7" fmla="*/ 1394 w 12193394"/>
              <a:gd name="connsiteY7" fmla="*/ 2207851 h 2207851"/>
              <a:gd name="connsiteX8" fmla="*/ 1394 w 12193394"/>
              <a:gd name="connsiteY8" fmla="*/ 154732 h 2207851"/>
              <a:gd name="connsiteX0" fmla="*/ 1394 w 12193394"/>
              <a:gd name="connsiteY0" fmla="*/ 163162 h 2216281"/>
              <a:gd name="connsiteX1" fmla="*/ 2360928 w 12193394"/>
              <a:gd name="connsiteY1" fmla="*/ 8431 h 2216281"/>
              <a:gd name="connsiteX2" fmla="*/ 4764963 w 12193394"/>
              <a:gd name="connsiteY2" fmla="*/ 533737 h 2216281"/>
              <a:gd name="connsiteX3" fmla="*/ 7865927 w 12193394"/>
              <a:gd name="connsiteY3" fmla="*/ 0 h 2216281"/>
              <a:gd name="connsiteX4" fmla="*/ 10204423 w 12193394"/>
              <a:gd name="connsiteY4" fmla="*/ 358359 h 2216281"/>
              <a:gd name="connsiteX5" fmla="*/ 12190383 w 12193394"/>
              <a:gd name="connsiteY5" fmla="*/ 168114 h 2216281"/>
              <a:gd name="connsiteX6" fmla="*/ 12193394 w 12193394"/>
              <a:gd name="connsiteY6" fmla="*/ 2216281 h 2216281"/>
              <a:gd name="connsiteX7" fmla="*/ 1394 w 12193394"/>
              <a:gd name="connsiteY7" fmla="*/ 2216281 h 2216281"/>
              <a:gd name="connsiteX8" fmla="*/ 1394 w 12193394"/>
              <a:gd name="connsiteY8" fmla="*/ 163162 h 2216281"/>
              <a:gd name="connsiteX0" fmla="*/ 1394 w 12193394"/>
              <a:gd name="connsiteY0" fmla="*/ 163162 h 2216281"/>
              <a:gd name="connsiteX1" fmla="*/ 2360928 w 12193394"/>
              <a:gd name="connsiteY1" fmla="*/ 8431 h 2216281"/>
              <a:gd name="connsiteX2" fmla="*/ 4764963 w 12193394"/>
              <a:gd name="connsiteY2" fmla="*/ 533737 h 2216281"/>
              <a:gd name="connsiteX3" fmla="*/ 7865927 w 12193394"/>
              <a:gd name="connsiteY3" fmla="*/ 0 h 2216281"/>
              <a:gd name="connsiteX4" fmla="*/ 10218920 w 12193394"/>
              <a:gd name="connsiteY4" fmla="*/ 557838 h 2216281"/>
              <a:gd name="connsiteX5" fmla="*/ 12190383 w 12193394"/>
              <a:gd name="connsiteY5" fmla="*/ 168114 h 2216281"/>
              <a:gd name="connsiteX6" fmla="*/ 12193394 w 12193394"/>
              <a:gd name="connsiteY6" fmla="*/ 2216281 h 2216281"/>
              <a:gd name="connsiteX7" fmla="*/ 1394 w 12193394"/>
              <a:gd name="connsiteY7" fmla="*/ 2216281 h 2216281"/>
              <a:gd name="connsiteX8" fmla="*/ 1394 w 12193394"/>
              <a:gd name="connsiteY8" fmla="*/ 163162 h 2216281"/>
              <a:gd name="connsiteX0" fmla="*/ 1394 w 12193394"/>
              <a:gd name="connsiteY0" fmla="*/ 354211 h 2407330"/>
              <a:gd name="connsiteX1" fmla="*/ 2331933 w 12193394"/>
              <a:gd name="connsiteY1" fmla="*/ 0 h 2407330"/>
              <a:gd name="connsiteX2" fmla="*/ 4764963 w 12193394"/>
              <a:gd name="connsiteY2" fmla="*/ 724786 h 2407330"/>
              <a:gd name="connsiteX3" fmla="*/ 7865927 w 12193394"/>
              <a:gd name="connsiteY3" fmla="*/ 191049 h 2407330"/>
              <a:gd name="connsiteX4" fmla="*/ 10218920 w 12193394"/>
              <a:gd name="connsiteY4" fmla="*/ 74888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1394 w 12193394"/>
              <a:gd name="connsiteY0" fmla="*/ 354211 h 2407330"/>
              <a:gd name="connsiteX1" fmla="*/ 2331933 w 12193394"/>
              <a:gd name="connsiteY1" fmla="*/ 0 h 2407330"/>
              <a:gd name="connsiteX2" fmla="*/ 4735969 w 12193394"/>
              <a:gd name="connsiteY2" fmla="*/ 450502 h 2407330"/>
              <a:gd name="connsiteX3" fmla="*/ 7865927 w 12193394"/>
              <a:gd name="connsiteY3" fmla="*/ 191049 h 2407330"/>
              <a:gd name="connsiteX4" fmla="*/ 10218920 w 12193394"/>
              <a:gd name="connsiteY4" fmla="*/ 74888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1394 w 12193394"/>
              <a:gd name="connsiteY0" fmla="*/ 354211 h 2407330"/>
              <a:gd name="connsiteX1" fmla="*/ 2331933 w 12193394"/>
              <a:gd name="connsiteY1" fmla="*/ 0 h 2407330"/>
              <a:gd name="connsiteX2" fmla="*/ 4735969 w 12193394"/>
              <a:gd name="connsiteY2" fmla="*/ 450502 h 2407330"/>
              <a:gd name="connsiteX3" fmla="*/ 7865927 w 12193394"/>
              <a:gd name="connsiteY3" fmla="*/ 191049 h 2407330"/>
              <a:gd name="connsiteX4" fmla="*/ 10218920 w 12193394"/>
              <a:gd name="connsiteY4" fmla="*/ 59927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733 w 12203871"/>
              <a:gd name="connsiteY0" fmla="*/ 3 h 2986803"/>
              <a:gd name="connsiteX1" fmla="*/ 2342410 w 12203871"/>
              <a:gd name="connsiteY1" fmla="*/ 579473 h 2986803"/>
              <a:gd name="connsiteX2" fmla="*/ 4746446 w 12203871"/>
              <a:gd name="connsiteY2" fmla="*/ 1029975 h 2986803"/>
              <a:gd name="connsiteX3" fmla="*/ 7876404 w 12203871"/>
              <a:gd name="connsiteY3" fmla="*/ 770522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3 h 2986803"/>
              <a:gd name="connsiteX1" fmla="*/ 2286719 w 12203871"/>
              <a:gd name="connsiteY1" fmla="*/ 1350773 h 2986803"/>
              <a:gd name="connsiteX2" fmla="*/ 4746446 w 12203871"/>
              <a:gd name="connsiteY2" fmla="*/ 1029975 h 2986803"/>
              <a:gd name="connsiteX3" fmla="*/ 7876404 w 12203871"/>
              <a:gd name="connsiteY3" fmla="*/ 770522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3 h 2986803"/>
              <a:gd name="connsiteX1" fmla="*/ 2286719 w 12203871"/>
              <a:gd name="connsiteY1" fmla="*/ 1350773 h 2986803"/>
              <a:gd name="connsiteX2" fmla="*/ 4746446 w 12203871"/>
              <a:gd name="connsiteY2" fmla="*/ 1029975 h 2986803"/>
              <a:gd name="connsiteX3" fmla="*/ 7932096 w 12203871"/>
              <a:gd name="connsiteY3" fmla="*/ 1785388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28 h 2986828"/>
              <a:gd name="connsiteX1" fmla="*/ 1173599 w 12203871"/>
              <a:gd name="connsiteY1" fmla="*/ 50499 h 2986828"/>
              <a:gd name="connsiteX2" fmla="*/ 4746446 w 12203871"/>
              <a:gd name="connsiteY2" fmla="*/ 1030000 h 2986828"/>
              <a:gd name="connsiteX3" fmla="*/ 7932096 w 12203871"/>
              <a:gd name="connsiteY3" fmla="*/ 1785413 h 2986828"/>
              <a:gd name="connsiteX4" fmla="*/ 10229397 w 12203871"/>
              <a:gd name="connsiteY4" fmla="*/ 1178775 h 2986828"/>
              <a:gd name="connsiteX5" fmla="*/ 12200860 w 12203871"/>
              <a:gd name="connsiteY5" fmla="*/ 938661 h 2986828"/>
              <a:gd name="connsiteX6" fmla="*/ 12203871 w 12203871"/>
              <a:gd name="connsiteY6" fmla="*/ 2986828 h 2986828"/>
              <a:gd name="connsiteX7" fmla="*/ 11871 w 12203871"/>
              <a:gd name="connsiteY7" fmla="*/ 2986828 h 2986828"/>
              <a:gd name="connsiteX8" fmla="*/ 733 w 12203871"/>
              <a:gd name="connsiteY8" fmla="*/ 28 h 2986828"/>
              <a:gd name="connsiteX0" fmla="*/ 17404 w 12192000"/>
              <a:gd name="connsiteY0" fmla="*/ 365626 h 2936329"/>
              <a:gd name="connsiteX1" fmla="*/ 1161728 w 12192000"/>
              <a:gd name="connsiteY1" fmla="*/ 0 h 2936329"/>
              <a:gd name="connsiteX2" fmla="*/ 4734575 w 12192000"/>
              <a:gd name="connsiteY2" fmla="*/ 979501 h 2936329"/>
              <a:gd name="connsiteX3" fmla="*/ 7920225 w 12192000"/>
              <a:gd name="connsiteY3" fmla="*/ 1734914 h 2936329"/>
              <a:gd name="connsiteX4" fmla="*/ 10217526 w 12192000"/>
              <a:gd name="connsiteY4" fmla="*/ 112827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17404 w 12192000"/>
              <a:gd name="connsiteY8" fmla="*/ 365626 h 2936329"/>
              <a:gd name="connsiteX0" fmla="*/ 17404 w 12192000"/>
              <a:gd name="connsiteY0" fmla="*/ 365626 h 2936329"/>
              <a:gd name="connsiteX1" fmla="*/ 1161728 w 12192000"/>
              <a:gd name="connsiteY1" fmla="*/ 0 h 2936329"/>
              <a:gd name="connsiteX2" fmla="*/ 4563326 w 12192000"/>
              <a:gd name="connsiteY2" fmla="*/ 1707669 h 2936329"/>
              <a:gd name="connsiteX3" fmla="*/ 7920225 w 12192000"/>
              <a:gd name="connsiteY3" fmla="*/ 1734914 h 2936329"/>
              <a:gd name="connsiteX4" fmla="*/ 10217526 w 12192000"/>
              <a:gd name="connsiteY4" fmla="*/ 112827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17404 w 12192000"/>
              <a:gd name="connsiteY8" fmla="*/ 365626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734914 h 2936329"/>
              <a:gd name="connsiteX4" fmla="*/ 10243393 w 12217867"/>
              <a:gd name="connsiteY4" fmla="*/ 112827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058756 h 2936329"/>
              <a:gd name="connsiteX4" fmla="*/ 10243393 w 12217867"/>
              <a:gd name="connsiteY4" fmla="*/ 112827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058756 h 2936329"/>
              <a:gd name="connsiteX4" fmla="*/ 10357559 w 12217867"/>
              <a:gd name="connsiteY4" fmla="*/ 164839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8006 w 12192000"/>
              <a:gd name="connsiteY0" fmla="*/ 2007175 h 2936329"/>
              <a:gd name="connsiteX1" fmla="*/ 1161728 w 12192000"/>
              <a:gd name="connsiteY1" fmla="*/ 0 h 2936329"/>
              <a:gd name="connsiteX2" fmla="*/ 4563326 w 12192000"/>
              <a:gd name="connsiteY2" fmla="*/ 1707669 h 2936329"/>
              <a:gd name="connsiteX3" fmla="*/ 7920225 w 12192000"/>
              <a:gd name="connsiteY3" fmla="*/ 1058756 h 2936329"/>
              <a:gd name="connsiteX4" fmla="*/ 10331692 w 12192000"/>
              <a:gd name="connsiteY4" fmla="*/ 164839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8006 w 12192000"/>
              <a:gd name="connsiteY8" fmla="*/ 2007175 h 2936329"/>
              <a:gd name="connsiteX0" fmla="*/ 8006 w 12192000"/>
              <a:gd name="connsiteY0" fmla="*/ 1119012 h 2048166"/>
              <a:gd name="connsiteX1" fmla="*/ 560267 w 12192000"/>
              <a:gd name="connsiteY1" fmla="*/ 613843 h 2048166"/>
              <a:gd name="connsiteX2" fmla="*/ 4563326 w 12192000"/>
              <a:gd name="connsiteY2" fmla="*/ 819506 h 2048166"/>
              <a:gd name="connsiteX3" fmla="*/ 7920225 w 12192000"/>
              <a:gd name="connsiteY3" fmla="*/ 170593 h 2048166"/>
              <a:gd name="connsiteX4" fmla="*/ 10331692 w 12192000"/>
              <a:gd name="connsiteY4" fmla="*/ 760233 h 2048166"/>
              <a:gd name="connsiteX5" fmla="*/ 12188989 w 12192000"/>
              <a:gd name="connsiteY5" fmla="*/ -1 h 2048166"/>
              <a:gd name="connsiteX6" fmla="*/ 12192000 w 12192000"/>
              <a:gd name="connsiteY6" fmla="*/ 2048166 h 2048166"/>
              <a:gd name="connsiteX7" fmla="*/ 0 w 12192000"/>
              <a:gd name="connsiteY7" fmla="*/ 2048166 h 2048166"/>
              <a:gd name="connsiteX8" fmla="*/ 8006 w 12192000"/>
              <a:gd name="connsiteY8" fmla="*/ 1119012 h 2048166"/>
              <a:gd name="connsiteX0" fmla="*/ 8006 w 12192000"/>
              <a:gd name="connsiteY0" fmla="*/ 1119012 h 2048166"/>
              <a:gd name="connsiteX1" fmla="*/ 560267 w 12192000"/>
              <a:gd name="connsiteY1" fmla="*/ 613843 h 2048166"/>
              <a:gd name="connsiteX2" fmla="*/ 2124068 w 12192000"/>
              <a:gd name="connsiteY2" fmla="*/ 1469024 h 2048166"/>
              <a:gd name="connsiteX3" fmla="*/ 7920225 w 12192000"/>
              <a:gd name="connsiteY3" fmla="*/ 170593 h 2048166"/>
              <a:gd name="connsiteX4" fmla="*/ 10331692 w 12192000"/>
              <a:gd name="connsiteY4" fmla="*/ 760233 h 2048166"/>
              <a:gd name="connsiteX5" fmla="*/ 12188989 w 12192000"/>
              <a:gd name="connsiteY5" fmla="*/ -1 h 2048166"/>
              <a:gd name="connsiteX6" fmla="*/ 12192000 w 12192000"/>
              <a:gd name="connsiteY6" fmla="*/ 2048166 h 2048166"/>
              <a:gd name="connsiteX7" fmla="*/ 0 w 12192000"/>
              <a:gd name="connsiteY7" fmla="*/ 2048166 h 2048166"/>
              <a:gd name="connsiteX8" fmla="*/ 8006 w 12192000"/>
              <a:gd name="connsiteY8" fmla="*/ 1119012 h 2048166"/>
              <a:gd name="connsiteX0" fmla="*/ 1110 w 12196243"/>
              <a:gd name="connsiteY0" fmla="*/ 1403177 h 2048166"/>
              <a:gd name="connsiteX1" fmla="*/ 564510 w 12196243"/>
              <a:gd name="connsiteY1" fmla="*/ 613843 h 2048166"/>
              <a:gd name="connsiteX2" fmla="*/ 2128311 w 12196243"/>
              <a:gd name="connsiteY2" fmla="*/ 1469024 h 2048166"/>
              <a:gd name="connsiteX3" fmla="*/ 7924468 w 12196243"/>
              <a:gd name="connsiteY3" fmla="*/ 170593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24468 w 12196243"/>
              <a:gd name="connsiteY3" fmla="*/ 170593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57883 w 12196243"/>
              <a:gd name="connsiteY3" fmla="*/ 1063678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57883 w 12196243"/>
              <a:gd name="connsiteY3" fmla="*/ 1063678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6293985 w 12196243"/>
              <a:gd name="connsiteY2" fmla="*/ 1793783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6249432 w 12196243"/>
              <a:gd name="connsiteY2" fmla="*/ 1347238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6249432 w 12196243"/>
              <a:gd name="connsiteY2" fmla="*/ 1347238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4745779 w 12196243"/>
              <a:gd name="connsiteY2" fmla="*/ 1103671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4745779 w 12196243"/>
              <a:gd name="connsiteY2" fmla="*/ 1103671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956636 h 2048166"/>
              <a:gd name="connsiteX1" fmla="*/ 642478 w 12196243"/>
              <a:gd name="connsiteY1" fmla="*/ 1709898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956636 h 2048166"/>
              <a:gd name="connsiteX0" fmla="*/ 1110 w 12196243"/>
              <a:gd name="connsiteY0" fmla="*/ 956636 h 2048166"/>
              <a:gd name="connsiteX1" fmla="*/ 631340 w 12196243"/>
              <a:gd name="connsiteY1" fmla="*/ 1506924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956636 h 2048166"/>
              <a:gd name="connsiteX0" fmla="*/ 1110 w 12196243"/>
              <a:gd name="connsiteY0" fmla="*/ 998446 h 2089976"/>
              <a:gd name="connsiteX1" fmla="*/ 631340 w 12196243"/>
              <a:gd name="connsiteY1" fmla="*/ 1548734 h 2089976"/>
              <a:gd name="connsiteX2" fmla="*/ 5414069 w 12196243"/>
              <a:gd name="connsiteY2" fmla="*/ 1104887 h 2089976"/>
              <a:gd name="connsiteX3" fmla="*/ 10062997 w 12196243"/>
              <a:gd name="connsiteY3" fmla="*/ 1552029 h 2089976"/>
              <a:gd name="connsiteX4" fmla="*/ 11371785 w 12196243"/>
              <a:gd name="connsiteY4" fmla="*/ 233717 h 2089976"/>
              <a:gd name="connsiteX5" fmla="*/ 12193232 w 12196243"/>
              <a:gd name="connsiteY5" fmla="*/ 41809 h 2089976"/>
              <a:gd name="connsiteX6" fmla="*/ 12196243 w 12196243"/>
              <a:gd name="connsiteY6" fmla="*/ 2089976 h 2089976"/>
              <a:gd name="connsiteX7" fmla="*/ 4243 w 12196243"/>
              <a:gd name="connsiteY7" fmla="*/ 2089976 h 2089976"/>
              <a:gd name="connsiteX8" fmla="*/ 1110 w 12196243"/>
              <a:gd name="connsiteY8"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10062997 w 12196243"/>
              <a:gd name="connsiteY3" fmla="*/ 1552029 h 2089976"/>
              <a:gd name="connsiteX4" fmla="*/ 10818194 w 12196243"/>
              <a:gd name="connsiteY4" fmla="*/ 872073 h 2089976"/>
              <a:gd name="connsiteX5" fmla="*/ 11371785 w 12196243"/>
              <a:gd name="connsiteY5" fmla="*/ 233717 h 2089976"/>
              <a:gd name="connsiteX6" fmla="*/ 12193232 w 12196243"/>
              <a:gd name="connsiteY6" fmla="*/ 41809 h 2089976"/>
              <a:gd name="connsiteX7" fmla="*/ 12196243 w 12196243"/>
              <a:gd name="connsiteY7" fmla="*/ 2089976 h 2089976"/>
              <a:gd name="connsiteX8" fmla="*/ 4243 w 12196243"/>
              <a:gd name="connsiteY8" fmla="*/ 2089976 h 2089976"/>
              <a:gd name="connsiteX9" fmla="*/ 1110 w 12196243"/>
              <a:gd name="connsiteY9"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062997 w 12196243"/>
              <a:gd name="connsiteY4" fmla="*/ 155202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131497 w 12196243"/>
              <a:gd name="connsiteY4" fmla="*/ 149654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131497 w 12196243"/>
              <a:gd name="connsiteY4" fmla="*/ 149654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6451509 w 12196243"/>
              <a:gd name="connsiteY3" fmla="*/ 675372 h 2089976"/>
              <a:gd name="connsiteX4" fmla="*/ 8641425 w 12196243"/>
              <a:gd name="connsiteY4" fmla="*/ 1648786 h 2089976"/>
              <a:gd name="connsiteX5" fmla="*/ 10131497 w 12196243"/>
              <a:gd name="connsiteY5" fmla="*/ 1496549 h 2089976"/>
              <a:gd name="connsiteX6" fmla="*/ 10818194 w 12196243"/>
              <a:gd name="connsiteY6" fmla="*/ 872073 h 2089976"/>
              <a:gd name="connsiteX7" fmla="*/ 11371785 w 12196243"/>
              <a:gd name="connsiteY7" fmla="*/ 233717 h 2089976"/>
              <a:gd name="connsiteX8" fmla="*/ 12193232 w 12196243"/>
              <a:gd name="connsiteY8" fmla="*/ 41809 h 2089976"/>
              <a:gd name="connsiteX9" fmla="*/ 12196243 w 12196243"/>
              <a:gd name="connsiteY9" fmla="*/ 2089976 h 2089976"/>
              <a:gd name="connsiteX10" fmla="*/ 4243 w 12196243"/>
              <a:gd name="connsiteY10" fmla="*/ 2089976 h 2089976"/>
              <a:gd name="connsiteX11" fmla="*/ 1110 w 12196243"/>
              <a:gd name="connsiteY11"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414069 w 12196243"/>
              <a:gd name="connsiteY3" fmla="*/ 1104887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048467 w 12196243"/>
              <a:gd name="connsiteY6" fmla="*/ 1597421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2622905 w 12196243"/>
              <a:gd name="connsiteY2" fmla="*/ 1650468 h 2089976"/>
              <a:gd name="connsiteX3" fmla="*/ 3886806 w 12196243"/>
              <a:gd name="connsiteY3" fmla="*/ 1347854 h 2089976"/>
              <a:gd name="connsiteX4" fmla="*/ 5266461 w 12196243"/>
              <a:gd name="connsiteY4" fmla="*/ 970393 h 2089976"/>
              <a:gd name="connsiteX5" fmla="*/ 6451509 w 12196243"/>
              <a:gd name="connsiteY5" fmla="*/ 675372 h 2089976"/>
              <a:gd name="connsiteX6" fmla="*/ 8641425 w 12196243"/>
              <a:gd name="connsiteY6" fmla="*/ 1648786 h 2089976"/>
              <a:gd name="connsiteX7" fmla="*/ 10048467 w 12196243"/>
              <a:gd name="connsiteY7" fmla="*/ 1597421 h 2089976"/>
              <a:gd name="connsiteX8" fmla="*/ 10818194 w 12196243"/>
              <a:gd name="connsiteY8" fmla="*/ 872073 h 2089976"/>
              <a:gd name="connsiteX9" fmla="*/ 11371785 w 12196243"/>
              <a:gd name="connsiteY9" fmla="*/ 233717 h 2089976"/>
              <a:gd name="connsiteX10" fmla="*/ 12193232 w 12196243"/>
              <a:gd name="connsiteY10" fmla="*/ 41809 h 2089976"/>
              <a:gd name="connsiteX11" fmla="*/ 12196243 w 12196243"/>
              <a:gd name="connsiteY11" fmla="*/ 2089976 h 2089976"/>
              <a:gd name="connsiteX12" fmla="*/ 4243 w 12196243"/>
              <a:gd name="connsiteY12" fmla="*/ 2089976 h 2089976"/>
              <a:gd name="connsiteX13" fmla="*/ 1110 w 12196243"/>
              <a:gd name="connsiteY13" fmla="*/ 998446 h 2089976"/>
              <a:gd name="connsiteX0" fmla="*/ 1110 w 12196243"/>
              <a:gd name="connsiteY0" fmla="*/ 998446 h 2089976"/>
              <a:gd name="connsiteX1" fmla="*/ 622115 w 12196243"/>
              <a:gd name="connsiteY1" fmla="*/ 1279746 h 2089976"/>
              <a:gd name="connsiteX2" fmla="*/ 2622905 w 12196243"/>
              <a:gd name="connsiteY2" fmla="*/ 1650468 h 2089976"/>
              <a:gd name="connsiteX3" fmla="*/ 3886806 w 12196243"/>
              <a:gd name="connsiteY3" fmla="*/ 1347854 h 2089976"/>
              <a:gd name="connsiteX4" fmla="*/ 5266461 w 12196243"/>
              <a:gd name="connsiteY4" fmla="*/ 970393 h 2089976"/>
              <a:gd name="connsiteX5" fmla="*/ 6451509 w 12196243"/>
              <a:gd name="connsiteY5" fmla="*/ 675372 h 2089976"/>
              <a:gd name="connsiteX6" fmla="*/ 8641425 w 12196243"/>
              <a:gd name="connsiteY6" fmla="*/ 1648786 h 2089976"/>
              <a:gd name="connsiteX7" fmla="*/ 10048467 w 12196243"/>
              <a:gd name="connsiteY7" fmla="*/ 1597421 h 2089976"/>
              <a:gd name="connsiteX8" fmla="*/ 10818194 w 12196243"/>
              <a:gd name="connsiteY8" fmla="*/ 872073 h 2089976"/>
              <a:gd name="connsiteX9" fmla="*/ 11371785 w 12196243"/>
              <a:gd name="connsiteY9" fmla="*/ 233717 h 2089976"/>
              <a:gd name="connsiteX10" fmla="*/ 12193232 w 12196243"/>
              <a:gd name="connsiteY10" fmla="*/ 41809 h 2089976"/>
              <a:gd name="connsiteX11" fmla="*/ 12196243 w 12196243"/>
              <a:gd name="connsiteY11" fmla="*/ 2089976 h 2089976"/>
              <a:gd name="connsiteX12" fmla="*/ 4243 w 12196243"/>
              <a:gd name="connsiteY12" fmla="*/ 2089976 h 2089976"/>
              <a:gd name="connsiteX13" fmla="*/ 1110 w 12196243"/>
              <a:gd name="connsiteY13" fmla="*/ 998446 h 2089976"/>
              <a:gd name="connsiteX0" fmla="*/ 509 w 12214094"/>
              <a:gd name="connsiteY0" fmla="*/ 763080 h 2089976"/>
              <a:gd name="connsiteX1" fmla="*/ 639966 w 12214094"/>
              <a:gd name="connsiteY1" fmla="*/ 1279746 h 2089976"/>
              <a:gd name="connsiteX2" fmla="*/ 2640756 w 12214094"/>
              <a:gd name="connsiteY2" fmla="*/ 1650468 h 2089976"/>
              <a:gd name="connsiteX3" fmla="*/ 3904657 w 12214094"/>
              <a:gd name="connsiteY3" fmla="*/ 1347854 h 2089976"/>
              <a:gd name="connsiteX4" fmla="*/ 5284312 w 12214094"/>
              <a:gd name="connsiteY4" fmla="*/ 970393 h 2089976"/>
              <a:gd name="connsiteX5" fmla="*/ 6469360 w 12214094"/>
              <a:gd name="connsiteY5" fmla="*/ 675372 h 2089976"/>
              <a:gd name="connsiteX6" fmla="*/ 8659276 w 12214094"/>
              <a:gd name="connsiteY6" fmla="*/ 1648786 h 2089976"/>
              <a:gd name="connsiteX7" fmla="*/ 10066318 w 12214094"/>
              <a:gd name="connsiteY7" fmla="*/ 1597421 h 2089976"/>
              <a:gd name="connsiteX8" fmla="*/ 10836045 w 12214094"/>
              <a:gd name="connsiteY8" fmla="*/ 872073 h 2089976"/>
              <a:gd name="connsiteX9" fmla="*/ 11389636 w 12214094"/>
              <a:gd name="connsiteY9" fmla="*/ 233717 h 2089976"/>
              <a:gd name="connsiteX10" fmla="*/ 12211083 w 12214094"/>
              <a:gd name="connsiteY10" fmla="*/ 41809 h 2089976"/>
              <a:gd name="connsiteX11" fmla="*/ 12214094 w 12214094"/>
              <a:gd name="connsiteY11" fmla="*/ 2089976 h 2089976"/>
              <a:gd name="connsiteX12" fmla="*/ 22094 w 12214094"/>
              <a:gd name="connsiteY12" fmla="*/ 2089976 h 2089976"/>
              <a:gd name="connsiteX13" fmla="*/ 509 w 12214094"/>
              <a:gd name="connsiteY13" fmla="*/ 763080 h 2089976"/>
              <a:gd name="connsiteX0" fmla="*/ 509 w 12214094"/>
              <a:gd name="connsiteY0" fmla="*/ 763080 h 2089976"/>
              <a:gd name="connsiteX1" fmla="*/ 639966 w 12214094"/>
              <a:gd name="connsiteY1" fmla="*/ 1279746 h 2089976"/>
              <a:gd name="connsiteX2" fmla="*/ 1422983 w 12214094"/>
              <a:gd name="connsiteY2" fmla="*/ 1650468 h 2089976"/>
              <a:gd name="connsiteX3" fmla="*/ 2640756 w 12214094"/>
              <a:gd name="connsiteY3" fmla="*/ 1650468 h 2089976"/>
              <a:gd name="connsiteX4" fmla="*/ 3904657 w 12214094"/>
              <a:gd name="connsiteY4" fmla="*/ 1347854 h 2089976"/>
              <a:gd name="connsiteX5" fmla="*/ 5284312 w 12214094"/>
              <a:gd name="connsiteY5" fmla="*/ 970393 h 2089976"/>
              <a:gd name="connsiteX6" fmla="*/ 6469360 w 12214094"/>
              <a:gd name="connsiteY6" fmla="*/ 675372 h 2089976"/>
              <a:gd name="connsiteX7" fmla="*/ 8659276 w 12214094"/>
              <a:gd name="connsiteY7" fmla="*/ 1648786 h 2089976"/>
              <a:gd name="connsiteX8" fmla="*/ 10066318 w 12214094"/>
              <a:gd name="connsiteY8" fmla="*/ 1597421 h 2089976"/>
              <a:gd name="connsiteX9" fmla="*/ 10836045 w 12214094"/>
              <a:gd name="connsiteY9" fmla="*/ 872073 h 2089976"/>
              <a:gd name="connsiteX10" fmla="*/ 11389636 w 12214094"/>
              <a:gd name="connsiteY10" fmla="*/ 233717 h 2089976"/>
              <a:gd name="connsiteX11" fmla="*/ 12211083 w 12214094"/>
              <a:gd name="connsiteY11" fmla="*/ 41809 h 2089976"/>
              <a:gd name="connsiteX12" fmla="*/ 12214094 w 12214094"/>
              <a:gd name="connsiteY12" fmla="*/ 2089976 h 2089976"/>
              <a:gd name="connsiteX13" fmla="*/ 22094 w 12214094"/>
              <a:gd name="connsiteY13" fmla="*/ 2089976 h 2089976"/>
              <a:gd name="connsiteX14" fmla="*/ 509 w 12214094"/>
              <a:gd name="connsiteY14" fmla="*/ 763080 h 2089976"/>
              <a:gd name="connsiteX0" fmla="*/ 1261 w 12214846"/>
              <a:gd name="connsiteY0" fmla="*/ 763080 h 2089976"/>
              <a:gd name="connsiteX1" fmla="*/ 640718 w 12214846"/>
              <a:gd name="connsiteY1" fmla="*/ 1279746 h 2089976"/>
              <a:gd name="connsiteX2" fmla="*/ 1423735 w 12214846"/>
              <a:gd name="connsiteY2" fmla="*/ 1650468 h 2089976"/>
              <a:gd name="connsiteX3" fmla="*/ 2641508 w 12214846"/>
              <a:gd name="connsiteY3" fmla="*/ 1650468 h 2089976"/>
              <a:gd name="connsiteX4" fmla="*/ 3905409 w 12214846"/>
              <a:gd name="connsiteY4" fmla="*/ 1347854 h 2089976"/>
              <a:gd name="connsiteX5" fmla="*/ 5285064 w 12214846"/>
              <a:gd name="connsiteY5" fmla="*/ 970393 h 2089976"/>
              <a:gd name="connsiteX6" fmla="*/ 6470112 w 12214846"/>
              <a:gd name="connsiteY6" fmla="*/ 675372 h 2089976"/>
              <a:gd name="connsiteX7" fmla="*/ 8660028 w 12214846"/>
              <a:gd name="connsiteY7" fmla="*/ 1648786 h 2089976"/>
              <a:gd name="connsiteX8" fmla="*/ 10067070 w 12214846"/>
              <a:gd name="connsiteY8" fmla="*/ 1597421 h 2089976"/>
              <a:gd name="connsiteX9" fmla="*/ 10836797 w 12214846"/>
              <a:gd name="connsiteY9" fmla="*/ 872073 h 2089976"/>
              <a:gd name="connsiteX10" fmla="*/ 11390388 w 12214846"/>
              <a:gd name="connsiteY10" fmla="*/ 233717 h 2089976"/>
              <a:gd name="connsiteX11" fmla="*/ 12211835 w 12214846"/>
              <a:gd name="connsiteY11" fmla="*/ 41809 h 2089976"/>
              <a:gd name="connsiteX12" fmla="*/ 12214846 w 12214846"/>
              <a:gd name="connsiteY12" fmla="*/ 2089976 h 2089976"/>
              <a:gd name="connsiteX13" fmla="*/ 2550 w 12214846"/>
              <a:gd name="connsiteY13" fmla="*/ 2089976 h 2089976"/>
              <a:gd name="connsiteX14" fmla="*/ 1261 w 12214846"/>
              <a:gd name="connsiteY14" fmla="*/ 763080 h 20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14846" h="2089976">
                <a:moveTo>
                  <a:pt x="1261" y="763080"/>
                </a:moveTo>
                <a:cubicBezTo>
                  <a:pt x="6464" y="761573"/>
                  <a:pt x="642599" y="1283480"/>
                  <a:pt x="640718" y="1279746"/>
                </a:cubicBezTo>
                <a:cubicBezTo>
                  <a:pt x="863959" y="1399624"/>
                  <a:pt x="1090270" y="1588681"/>
                  <a:pt x="1423735" y="1650468"/>
                </a:cubicBezTo>
                <a:cubicBezTo>
                  <a:pt x="1757200" y="1712255"/>
                  <a:pt x="2214058" y="1672884"/>
                  <a:pt x="2641508" y="1650468"/>
                </a:cubicBezTo>
                <a:cubicBezTo>
                  <a:pt x="3068958" y="1628052"/>
                  <a:pt x="3411001" y="1438784"/>
                  <a:pt x="3905409" y="1347854"/>
                </a:cubicBezTo>
                <a:cubicBezTo>
                  <a:pt x="4399817" y="1256924"/>
                  <a:pt x="5099016" y="1054453"/>
                  <a:pt x="5285064" y="970393"/>
                </a:cubicBezTo>
                <a:cubicBezTo>
                  <a:pt x="5823031" y="667920"/>
                  <a:pt x="5932219" y="584722"/>
                  <a:pt x="6470112" y="675372"/>
                </a:cubicBezTo>
                <a:cubicBezTo>
                  <a:pt x="7008005" y="766022"/>
                  <a:pt x="7909851" y="1590379"/>
                  <a:pt x="8660028" y="1648786"/>
                </a:cubicBezTo>
                <a:lnTo>
                  <a:pt x="10067070" y="1597421"/>
                </a:lnTo>
                <a:cubicBezTo>
                  <a:pt x="10420284" y="1306041"/>
                  <a:pt x="10620583" y="1107972"/>
                  <a:pt x="10836797" y="872073"/>
                </a:cubicBezTo>
                <a:lnTo>
                  <a:pt x="11390388" y="233717"/>
                </a:lnTo>
                <a:cubicBezTo>
                  <a:pt x="11862092" y="-190869"/>
                  <a:pt x="11938019" y="105778"/>
                  <a:pt x="12211835" y="41809"/>
                </a:cubicBezTo>
                <a:cubicBezTo>
                  <a:pt x="12215598" y="1828276"/>
                  <a:pt x="12211083" y="303509"/>
                  <a:pt x="12214846" y="2089976"/>
                </a:cubicBezTo>
                <a:lnTo>
                  <a:pt x="2550" y="2089976"/>
                </a:lnTo>
                <a:cubicBezTo>
                  <a:pt x="7382" y="1073138"/>
                  <a:pt x="-3571" y="1779918"/>
                  <a:pt x="1261" y="76308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Textfeld 26">
            <a:extLst>
              <a:ext uri="{FF2B5EF4-FFF2-40B4-BE49-F238E27FC236}">
                <a16:creationId xmlns:a16="http://schemas.microsoft.com/office/drawing/2014/main" id="{B0003707-ADCE-6D49-86A0-BB42FBCE8741}"/>
              </a:ext>
            </a:extLst>
          </p:cNvPr>
          <p:cNvSpPr txBox="1"/>
          <p:nvPr userDrawn="1"/>
        </p:nvSpPr>
        <p:spPr>
          <a:xfrm>
            <a:off x="7760152" y="278727"/>
            <a:ext cx="4078515" cy="307777"/>
          </a:xfrm>
          <a:prstGeom prst="rect">
            <a:avLst/>
          </a:prstGeom>
          <a:noFill/>
        </p:spPr>
        <p:txBody>
          <a:bodyPr wrap="square" rtlCol="0">
            <a:spAutoFit/>
          </a:bodyPr>
          <a:lstStyle/>
          <a:p>
            <a:pPr algn="r"/>
            <a:r>
              <a:rPr lang="de-DE" sz="1400" i="1" dirty="0">
                <a:solidFill>
                  <a:schemeClr val="accent2"/>
                </a:solidFill>
                <a:highlight>
                  <a:srgbClr val="FFFF00"/>
                </a:highlight>
              </a:rPr>
              <a:t>WPX – Title of WP</a:t>
            </a:r>
          </a:p>
        </p:txBody>
      </p:sp>
      <p:sp>
        <p:nvSpPr>
          <p:cNvPr id="10" name="Textfeld 9">
            <a:extLst>
              <a:ext uri="{FF2B5EF4-FFF2-40B4-BE49-F238E27FC236}">
                <a16:creationId xmlns:a16="http://schemas.microsoft.com/office/drawing/2014/main" id="{F287FCE1-4BB6-CB4A-92AB-D3002EE91369}"/>
              </a:ext>
            </a:extLst>
          </p:cNvPr>
          <p:cNvSpPr txBox="1"/>
          <p:nvPr userDrawn="1"/>
        </p:nvSpPr>
        <p:spPr>
          <a:xfrm>
            <a:off x="9711680" y="586504"/>
            <a:ext cx="2126987" cy="261610"/>
          </a:xfrm>
          <a:prstGeom prst="rect">
            <a:avLst/>
          </a:prstGeom>
          <a:noFill/>
        </p:spPr>
        <p:txBody>
          <a:bodyPr wrap="square">
            <a:spAutoFit/>
          </a:bodyPr>
          <a:lstStyle/>
          <a:p>
            <a:pPr algn="r"/>
            <a:r>
              <a:rPr lang="de-DE" sz="1100" dirty="0">
                <a:solidFill>
                  <a:schemeClr val="accent1"/>
                </a:solidFill>
                <a:latin typeface="+mj-lt"/>
              </a:rPr>
              <a:t>ZHENIT GA M12 </a:t>
            </a:r>
            <a:r>
              <a:rPr lang="de-DE" sz="1100" dirty="0">
                <a:solidFill>
                  <a:schemeClr val="accent1"/>
                </a:solidFill>
                <a:highlight>
                  <a:srgbClr val="FFFF00"/>
                </a:highlight>
                <a:latin typeface="+mj-lt"/>
              </a:rPr>
              <a:t>DD</a:t>
            </a:r>
            <a:r>
              <a:rPr lang="de-DE" sz="1100" dirty="0">
                <a:solidFill>
                  <a:schemeClr val="accent1"/>
                </a:solidFill>
                <a:latin typeface="+mj-lt"/>
              </a:rPr>
              <a:t> | 05 | 2023 </a:t>
            </a:r>
            <a:endParaRPr lang="de-DE" sz="1100" dirty="0">
              <a:solidFill>
                <a:schemeClr val="accent1"/>
              </a:solidFill>
            </a:endParaRPr>
          </a:p>
        </p:txBody>
      </p:sp>
      <p:sp>
        <p:nvSpPr>
          <p:cNvPr id="8" name="Textfeld 7">
            <a:extLst>
              <a:ext uri="{FF2B5EF4-FFF2-40B4-BE49-F238E27FC236}">
                <a16:creationId xmlns:a16="http://schemas.microsoft.com/office/drawing/2014/main" id="{0E021665-0CD1-B640-9B80-664E150A70D8}"/>
              </a:ext>
            </a:extLst>
          </p:cNvPr>
          <p:cNvSpPr txBox="1"/>
          <p:nvPr userDrawn="1"/>
        </p:nvSpPr>
        <p:spPr>
          <a:xfrm>
            <a:off x="10442174" y="6451303"/>
            <a:ext cx="1478759" cy="276999"/>
          </a:xfrm>
          <a:prstGeom prst="rect">
            <a:avLst/>
          </a:prstGeom>
          <a:noFill/>
        </p:spPr>
        <p:txBody>
          <a:bodyPr wrap="square" rtlCol="0">
            <a:spAutoFit/>
          </a:bodyPr>
          <a:lstStyle/>
          <a:p>
            <a:pPr algn="r"/>
            <a:r>
              <a:rPr lang="de-DE" sz="1200" dirty="0">
                <a:solidFill>
                  <a:schemeClr val="bg1"/>
                </a:solidFill>
              </a:rPr>
              <a:t> | </a:t>
            </a:r>
            <a:fld id="{DE6159A1-206A-8C4D-B4B3-B5225D23B393}" type="slidenum">
              <a:rPr lang="de-DE" sz="1200" smtClean="0">
                <a:solidFill>
                  <a:schemeClr val="bg1"/>
                </a:solidFill>
              </a:rPr>
              <a:pPr algn="r"/>
              <a:t>‹N›</a:t>
            </a:fld>
            <a:r>
              <a:rPr lang="de-DE" sz="1200" dirty="0">
                <a:solidFill>
                  <a:schemeClr val="bg1"/>
                </a:solidFill>
              </a:rPr>
              <a:t> </a:t>
            </a:r>
          </a:p>
        </p:txBody>
      </p:sp>
      <p:pic>
        <p:nvPicPr>
          <p:cNvPr id="7" name="Immagine 6">
            <a:extLst>
              <a:ext uri="{FF2B5EF4-FFF2-40B4-BE49-F238E27FC236}">
                <a16:creationId xmlns:a16="http://schemas.microsoft.com/office/drawing/2014/main" id="{50B8D423-9127-49E6-95E3-87B4E68428C2}"/>
              </a:ext>
            </a:extLst>
          </p:cNvPr>
          <p:cNvPicPr>
            <a:picLocks noChangeAspect="1"/>
          </p:cNvPicPr>
          <p:nvPr userDrawn="1"/>
        </p:nvPicPr>
        <p:blipFill>
          <a:blip r:embed="rId2"/>
          <a:stretch>
            <a:fillRect/>
          </a:stretch>
        </p:blipFill>
        <p:spPr>
          <a:xfrm>
            <a:off x="324926" y="168932"/>
            <a:ext cx="1353360" cy="860513"/>
          </a:xfrm>
          <a:prstGeom prst="rect">
            <a:avLst/>
          </a:prstGeom>
        </p:spPr>
      </p:pic>
      <p:sp>
        <p:nvSpPr>
          <p:cNvPr id="9" name="Titelplatzhalter 1">
            <a:extLst>
              <a:ext uri="{FF2B5EF4-FFF2-40B4-BE49-F238E27FC236}">
                <a16:creationId xmlns:a16="http://schemas.microsoft.com/office/drawing/2014/main" id="{EDF18822-77FB-490A-930D-4A932C8D10BA}"/>
              </a:ext>
            </a:extLst>
          </p:cNvPr>
          <p:cNvSpPr>
            <a:spLocks noGrp="1"/>
          </p:cNvSpPr>
          <p:nvPr>
            <p:ph type="title" hasCustomPrompt="1"/>
          </p:nvPr>
        </p:nvSpPr>
        <p:spPr>
          <a:xfrm>
            <a:off x="2410627" y="754920"/>
            <a:ext cx="8174245" cy="316087"/>
          </a:xfrm>
          <a:prstGeom prst="rect">
            <a:avLst/>
          </a:prstGeom>
        </p:spPr>
        <p:txBody>
          <a:bodyPr vert="horz" lIns="91440" tIns="45720" rIns="91440" bIns="45720" rtlCol="0" anchor="ctr">
            <a:normAutofit/>
          </a:bodyPr>
          <a:lstStyle>
            <a:lvl1pPr>
              <a:defRPr lang="de-DE" sz="2600" b="1" kern="1200" dirty="0">
                <a:solidFill>
                  <a:schemeClr val="accent2"/>
                </a:solidFill>
                <a:latin typeface="+mn-lt"/>
                <a:ea typeface="+mn-ea"/>
                <a:cs typeface="+mn-cs"/>
              </a:defRPr>
            </a:lvl1pPr>
          </a:lstStyle>
          <a:p>
            <a:r>
              <a:rPr lang="de-DE" dirty="0"/>
              <a:t>Title</a:t>
            </a:r>
          </a:p>
        </p:txBody>
      </p:sp>
      <p:sp>
        <p:nvSpPr>
          <p:cNvPr id="13" name="Textplatzhalter 2">
            <a:extLst>
              <a:ext uri="{FF2B5EF4-FFF2-40B4-BE49-F238E27FC236}">
                <a16:creationId xmlns:a16="http://schemas.microsoft.com/office/drawing/2014/main" id="{5DB9AD11-FB71-4942-85F0-3393D656E386}"/>
              </a:ext>
            </a:extLst>
          </p:cNvPr>
          <p:cNvSpPr>
            <a:spLocks noGrp="1"/>
          </p:cNvSpPr>
          <p:nvPr>
            <p:ph type="body" idx="10" hasCustomPrompt="1"/>
          </p:nvPr>
        </p:nvSpPr>
        <p:spPr>
          <a:xfrm>
            <a:off x="2410627" y="1219634"/>
            <a:ext cx="5157787" cy="452437"/>
          </a:xfrm>
          <a:prstGeom prst="rect">
            <a:avLst/>
          </a:prstGeom>
        </p:spPr>
        <p:txBody>
          <a:bodyPr vert="horz" lIns="91440" tIns="45720" rIns="91440" bIns="45720" rtlCol="0" anchor="ctr">
            <a:noAutofit/>
          </a:bodyPr>
          <a:lstStyle>
            <a:lvl1pPr marL="0" indent="0">
              <a:buNone/>
              <a:defRPr lang="de-DE" sz="2000" b="1">
                <a:solidFill>
                  <a:schemeClr val="accent1"/>
                </a:solidFill>
                <a:latin typeface="+mj-lt"/>
              </a:defRPr>
            </a:lvl1pPr>
          </a:lstStyle>
          <a:p>
            <a:r>
              <a:rPr lang="en-GB" sz="2000" b="1" dirty="0">
                <a:solidFill>
                  <a:schemeClr val="accent1"/>
                </a:solidFill>
                <a:latin typeface="+mj-lt"/>
              </a:rPr>
              <a:t>Subtitles (if needed)</a:t>
            </a:r>
          </a:p>
        </p:txBody>
      </p:sp>
      <p:sp>
        <p:nvSpPr>
          <p:cNvPr id="14" name="Textplatzhalter 2">
            <a:extLst>
              <a:ext uri="{FF2B5EF4-FFF2-40B4-BE49-F238E27FC236}">
                <a16:creationId xmlns:a16="http://schemas.microsoft.com/office/drawing/2014/main" id="{14E5DB7F-3CBD-463C-9389-FABAA5808CFD}"/>
              </a:ext>
            </a:extLst>
          </p:cNvPr>
          <p:cNvSpPr>
            <a:spLocks noGrp="1"/>
          </p:cNvSpPr>
          <p:nvPr>
            <p:ph idx="1" hasCustomPrompt="1"/>
          </p:nvPr>
        </p:nvSpPr>
        <p:spPr>
          <a:xfrm>
            <a:off x="2410627" y="1832999"/>
            <a:ext cx="8833637" cy="3846874"/>
          </a:xfrm>
          <a:prstGeom prst="rect">
            <a:avLst/>
          </a:prstGeom>
        </p:spPr>
        <p:txBody>
          <a:bodyPr vert="horz" lIns="91440" tIns="45720" rIns="91440" bIns="45720" rtlCol="0">
            <a:normAutofit/>
          </a:bodyPr>
          <a:lstStyle>
            <a:lvl1pPr marL="0" indent="0">
              <a:buNone/>
              <a:defRPr lang="de-DE" sz="2000" kern="1200" dirty="0">
                <a:solidFill>
                  <a:schemeClr val="tx1"/>
                </a:solidFill>
                <a:latin typeface="+mj-lt"/>
                <a:ea typeface="+mn-ea"/>
                <a:cs typeface="+mn-cs"/>
              </a:defRPr>
            </a:lvl1pPr>
            <a:lvl2pPr>
              <a:buClr>
                <a:schemeClr val="accent1"/>
              </a:buClr>
              <a:defRPr lang="de-DE" sz="2000" kern="1200" dirty="0">
                <a:solidFill>
                  <a:schemeClr val="tx1"/>
                </a:solidFill>
                <a:latin typeface="+mj-lt"/>
                <a:ea typeface="+mn-ea"/>
                <a:cs typeface="+mn-cs"/>
              </a:defRPr>
            </a:lvl2pPr>
            <a:lvl3pPr marL="1257300" indent="-342900">
              <a:buClr>
                <a:schemeClr val="accent2"/>
              </a:buClr>
              <a:buFont typeface="Arial" panose="020B0604020202020204" pitchFamily="34" charset="0"/>
              <a:buChar char="•"/>
              <a:defRPr lang="de-DE" sz="2000" kern="1200" dirty="0">
                <a:solidFill>
                  <a:schemeClr val="tx1"/>
                </a:solidFill>
                <a:latin typeface="+mj-lt"/>
                <a:ea typeface="+mn-ea"/>
                <a:cs typeface="+mn-cs"/>
              </a:defRPr>
            </a:lvl3pPr>
            <a:lvl4pPr>
              <a:defRPr lang="de-DE" sz="2000" kern="1200" dirty="0">
                <a:solidFill>
                  <a:schemeClr val="tx1"/>
                </a:solidFill>
                <a:latin typeface="+mj-lt"/>
                <a:ea typeface="+mn-ea"/>
                <a:cs typeface="+mn-cs"/>
              </a:defRPr>
            </a:lvl4pPr>
            <a:lvl5pPr>
              <a:defRPr lang="de-DE" sz="2000" kern="1200" dirty="0">
                <a:solidFill>
                  <a:schemeClr val="tx1"/>
                </a:solidFill>
                <a:latin typeface="+mj-lt"/>
                <a:ea typeface="+mn-ea"/>
                <a:cs typeface="+mn-cs"/>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73992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sheet">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0FE3C2BF-D805-40EA-9127-0707A08F54A3}"/>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Textfeld 36">
            <a:extLst>
              <a:ext uri="{FF2B5EF4-FFF2-40B4-BE49-F238E27FC236}">
                <a16:creationId xmlns:a16="http://schemas.microsoft.com/office/drawing/2014/main" id="{B5A5B2D6-E866-C940-94D6-E2FB773CA750}"/>
              </a:ext>
            </a:extLst>
          </p:cNvPr>
          <p:cNvSpPr txBox="1"/>
          <p:nvPr userDrawn="1"/>
        </p:nvSpPr>
        <p:spPr>
          <a:xfrm>
            <a:off x="6353175" y="5599253"/>
            <a:ext cx="4652056" cy="1145894"/>
          </a:xfrm>
          <a:prstGeom prst="rect">
            <a:avLst/>
          </a:prstGeom>
          <a:solidFill>
            <a:srgbClr val="A4BED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050" dirty="0">
                <a:effectLst/>
                <a:latin typeface="Calibri Light" panose="020F0302020204030204" pitchFamily="34" charset="0"/>
                <a:ea typeface="Calibri" panose="020F0502020204030204" pitchFamily="34" charset="0"/>
                <a:cs typeface="Times New Roman" panose="02020603050405020304" pitchFamily="18" charset="0"/>
              </a:rPr>
              <a:t>This project has received funding from the European Union’s Horizon Europe research and innovation </a:t>
            </a:r>
            <a:r>
              <a:rPr lang="en-US" sz="1050" dirty="0" err="1">
                <a:effectLst/>
                <a:latin typeface="Calibri Light" panose="020F0302020204030204" pitchFamily="34" charset="0"/>
                <a:ea typeface="Calibri" panose="020F0502020204030204" pitchFamily="34" charset="0"/>
                <a:cs typeface="Times New Roman" panose="02020603050405020304" pitchFamily="18" charset="0"/>
              </a:rPr>
              <a:t>programme</a:t>
            </a:r>
            <a:r>
              <a:rPr lang="en-US" sz="1050" dirty="0">
                <a:effectLst/>
                <a:latin typeface="Calibri Light" panose="020F0302020204030204" pitchFamily="34" charset="0"/>
                <a:ea typeface="Calibri" panose="020F0502020204030204" pitchFamily="34" charset="0"/>
                <a:cs typeface="Times New Roman" panose="02020603050405020304" pitchFamily="18" charset="0"/>
              </a:rPr>
              <a:t> under grant agreement No 101056801. </a:t>
            </a:r>
            <a:r>
              <a:rPr lang="en-US" sz="1050" dirty="0">
                <a:effectLst/>
                <a:latin typeface="Calibri Light" panose="020F0302020204030204" pitchFamily="34" charset="0"/>
                <a:ea typeface="Calibri" panose="020F0502020204030204" pitchFamily="34" charset="0"/>
                <a:cs typeface="Calibri Light" panose="020F0302020204030204" pitchFamily="34" charset="0"/>
              </a:rPr>
              <a:t>Views and opinions expressed are however those of the author(s) only and do not necessarily reflect those of the European Union or the CINEA. Neither the European Union nor the granting authority can be held responsible for them.</a:t>
            </a:r>
            <a:endParaRPr lang="de-DE" sz="105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3" name="Immagine 2">
            <a:extLst>
              <a:ext uri="{FF2B5EF4-FFF2-40B4-BE49-F238E27FC236}">
                <a16:creationId xmlns:a16="http://schemas.microsoft.com/office/drawing/2014/main" id="{0BA80432-6789-4218-A52C-3FED5D6C043D}"/>
              </a:ext>
            </a:extLst>
          </p:cNvPr>
          <p:cNvPicPr>
            <a:picLocks noChangeAspect="1"/>
          </p:cNvPicPr>
          <p:nvPr userDrawn="1"/>
        </p:nvPicPr>
        <p:blipFill>
          <a:blip r:embed="rId3"/>
          <a:stretch>
            <a:fillRect/>
          </a:stretch>
        </p:blipFill>
        <p:spPr>
          <a:xfrm>
            <a:off x="698149" y="446155"/>
            <a:ext cx="3247835" cy="2065086"/>
          </a:xfrm>
          <a:prstGeom prst="rect">
            <a:avLst/>
          </a:prstGeom>
        </p:spPr>
      </p:pic>
      <p:pic>
        <p:nvPicPr>
          <p:cNvPr id="4" name="Picture 3">
            <a:extLst>
              <a:ext uri="{FF2B5EF4-FFF2-40B4-BE49-F238E27FC236}">
                <a16:creationId xmlns:a16="http://schemas.microsoft.com/office/drawing/2014/main" id="{C1940B06-36A5-E154-A3BE-E50648F13F00}"/>
              </a:ext>
            </a:extLst>
          </p:cNvPr>
          <p:cNvPicPr>
            <a:picLocks noChangeAspect="1"/>
          </p:cNvPicPr>
          <p:nvPr userDrawn="1"/>
        </p:nvPicPr>
        <p:blipFill>
          <a:blip r:embed="rId4"/>
          <a:stretch>
            <a:fillRect/>
          </a:stretch>
        </p:blipFill>
        <p:spPr>
          <a:xfrm>
            <a:off x="11005231" y="5599253"/>
            <a:ext cx="972273" cy="1145894"/>
          </a:xfrm>
          <a:prstGeom prst="rect">
            <a:avLst/>
          </a:prstGeom>
        </p:spPr>
      </p:pic>
    </p:spTree>
    <p:extLst>
      <p:ext uri="{BB962C8B-B14F-4D97-AF65-F5344CB8AC3E}">
        <p14:creationId xmlns:p14="http://schemas.microsoft.com/office/powerpoint/2010/main" val="213548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3E532BD-FE2F-1A4E-9E98-A4BE4272FC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B57C2-420E-264F-8D82-3DE39A227A72}" type="datetimeFigureOut">
              <a:rPr lang="de-DE" smtClean="0"/>
              <a:t>08.05.2025</a:t>
            </a:fld>
            <a:endParaRPr lang="de-DE"/>
          </a:p>
        </p:txBody>
      </p:sp>
      <p:sp>
        <p:nvSpPr>
          <p:cNvPr id="5" name="Fußzeilenplatzhalter 4">
            <a:extLst>
              <a:ext uri="{FF2B5EF4-FFF2-40B4-BE49-F238E27FC236}">
                <a16:creationId xmlns:a16="http://schemas.microsoft.com/office/drawing/2014/main" id="{FF9E0D6F-AAB3-DF41-BE9A-5E858B983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A7D4D76-7C77-8F44-9D3E-B33BDCD061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D9598-1CA9-7248-8BB8-882A7D6D3FDD}" type="slidenum">
              <a:rPr lang="de-DE" smtClean="0"/>
              <a:t>‹N›</a:t>
            </a:fld>
            <a:endParaRPr lang="de-DE"/>
          </a:p>
        </p:txBody>
      </p:sp>
    </p:spTree>
    <p:extLst>
      <p:ext uri="{BB962C8B-B14F-4D97-AF65-F5344CB8AC3E}">
        <p14:creationId xmlns:p14="http://schemas.microsoft.com/office/powerpoint/2010/main" val="2838053087"/>
      </p:ext>
    </p:extLst>
  </p:cSld>
  <p:clrMap bg1="lt1" tx1="dk1" bg2="lt2" tx2="dk2" accent1="accent1" accent2="accent2" accent3="accent3" accent4="accent4" accent5="accent5" accent6="accent6" hlink="hlink" folHlink="folHlink"/>
  <p:sldLayoutIdLst>
    <p:sldLayoutId id="2147483671" r:id="rId1"/>
    <p:sldLayoutId id="2147483684" r:id="rId2"/>
    <p:sldLayoutId id="2147483690" r:id="rId3"/>
    <p:sldLayoutId id="2147483697" r:id="rId4"/>
    <p:sldLayoutId id="2147483695" r:id="rId5"/>
    <p:sldLayoutId id="2147483696" r:id="rId6"/>
    <p:sldLayoutId id="214748369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thermaxglobal.com/" TargetMode="Externa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7">
            <a:extLst>
              <a:ext uri="{FF2B5EF4-FFF2-40B4-BE49-F238E27FC236}">
                <a16:creationId xmlns:a16="http://schemas.microsoft.com/office/drawing/2014/main" id="{34542098-89F2-476C-A981-F5D5C52920A8}"/>
              </a:ext>
            </a:extLst>
          </p:cNvPr>
          <p:cNvSpPr txBox="1"/>
          <p:nvPr/>
        </p:nvSpPr>
        <p:spPr>
          <a:xfrm>
            <a:off x="9007023" y="4009698"/>
            <a:ext cx="1998208" cy="369332"/>
          </a:xfrm>
          <a:prstGeom prst="rect">
            <a:avLst/>
          </a:prstGeom>
          <a:noFill/>
        </p:spPr>
        <p:txBody>
          <a:bodyPr wrap="square" rtlCol="0">
            <a:spAutoFit/>
          </a:bodyPr>
          <a:lstStyle/>
          <a:p>
            <a:pPr algn="r"/>
            <a:r>
              <a:rPr lang="de-DE" i="1" dirty="0">
                <a:solidFill>
                  <a:schemeClr val="accent2"/>
                </a:solidFill>
              </a:rPr>
              <a:t>CNR</a:t>
            </a:r>
          </a:p>
        </p:txBody>
      </p:sp>
      <p:sp>
        <p:nvSpPr>
          <p:cNvPr id="4" name="Textfeld 9">
            <a:extLst>
              <a:ext uri="{FF2B5EF4-FFF2-40B4-BE49-F238E27FC236}">
                <a16:creationId xmlns:a16="http://schemas.microsoft.com/office/drawing/2014/main" id="{DA33B5A6-FA76-41B1-A47D-1C67D4D48105}"/>
              </a:ext>
            </a:extLst>
          </p:cNvPr>
          <p:cNvSpPr txBox="1"/>
          <p:nvPr/>
        </p:nvSpPr>
        <p:spPr>
          <a:xfrm>
            <a:off x="5899058" y="3230788"/>
            <a:ext cx="6190615" cy="461665"/>
          </a:xfrm>
          <a:prstGeom prst="rect">
            <a:avLst/>
          </a:prstGeom>
          <a:noFill/>
        </p:spPr>
        <p:txBody>
          <a:bodyPr wrap="square" rtlCol="0">
            <a:spAutoFit/>
          </a:bodyPr>
          <a:lstStyle/>
          <a:p>
            <a:pPr algn="r"/>
            <a:r>
              <a:rPr lang="it-IT" sz="2400" dirty="0">
                <a:solidFill>
                  <a:schemeClr val="accent1"/>
                </a:solidFill>
              </a:rPr>
              <a:t>ZHENIT E-learning </a:t>
            </a:r>
            <a:r>
              <a:rPr lang="it-IT" sz="2400" dirty="0" err="1">
                <a:solidFill>
                  <a:schemeClr val="accent1"/>
                </a:solidFill>
              </a:rPr>
              <a:t>programme</a:t>
            </a:r>
            <a:r>
              <a:rPr lang="it-IT" sz="2400" dirty="0">
                <a:solidFill>
                  <a:schemeClr val="accent1"/>
                </a:solidFill>
              </a:rPr>
              <a:t> #3 - Webinar</a:t>
            </a:r>
            <a:endParaRPr lang="de-DE" sz="2400" dirty="0">
              <a:solidFill>
                <a:schemeClr val="accent1"/>
              </a:solidFill>
            </a:endParaRPr>
          </a:p>
        </p:txBody>
      </p:sp>
      <p:sp>
        <p:nvSpPr>
          <p:cNvPr id="6" name="Textfeld 11">
            <a:extLst>
              <a:ext uri="{FF2B5EF4-FFF2-40B4-BE49-F238E27FC236}">
                <a16:creationId xmlns:a16="http://schemas.microsoft.com/office/drawing/2014/main" id="{F1527304-26AC-4655-B6C4-3622F94CFDEE}"/>
              </a:ext>
            </a:extLst>
          </p:cNvPr>
          <p:cNvSpPr txBox="1"/>
          <p:nvPr/>
        </p:nvSpPr>
        <p:spPr>
          <a:xfrm>
            <a:off x="9007023" y="4373109"/>
            <a:ext cx="1998208" cy="369332"/>
          </a:xfrm>
          <a:prstGeom prst="rect">
            <a:avLst/>
          </a:prstGeom>
          <a:noFill/>
        </p:spPr>
        <p:txBody>
          <a:bodyPr wrap="square" rtlCol="0">
            <a:spAutoFit/>
          </a:bodyPr>
          <a:lstStyle/>
          <a:p>
            <a:pPr algn="r"/>
            <a:r>
              <a:rPr lang="de-DE" i="1" dirty="0">
                <a:solidFill>
                  <a:schemeClr val="accent2"/>
                </a:solidFill>
              </a:rPr>
              <a:t>Dr. Andrea </a:t>
            </a:r>
            <a:r>
              <a:rPr lang="de-DE" i="1" dirty="0" err="1">
                <a:solidFill>
                  <a:schemeClr val="accent2"/>
                </a:solidFill>
              </a:rPr>
              <a:t>Frazzica</a:t>
            </a:r>
            <a:endParaRPr lang="de-DE" i="1" dirty="0">
              <a:solidFill>
                <a:schemeClr val="accent2"/>
              </a:solidFill>
            </a:endParaRPr>
          </a:p>
        </p:txBody>
      </p:sp>
    </p:spTree>
    <p:extLst>
      <p:ext uri="{BB962C8B-B14F-4D97-AF65-F5344CB8AC3E}">
        <p14:creationId xmlns:p14="http://schemas.microsoft.com/office/powerpoint/2010/main" val="110228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EBB7B-BF48-9BDF-CA8F-C1088398C833}"/>
            </a:ext>
          </a:extLst>
        </p:cNvPr>
        <p:cNvGrpSpPr/>
        <p:nvPr/>
      </p:nvGrpSpPr>
      <p:grpSpPr>
        <a:xfrm>
          <a:off x="0" y="0"/>
          <a:ext cx="0" cy="0"/>
          <a:chOff x="0" y="0"/>
          <a:chExt cx="0" cy="0"/>
        </a:xfrm>
      </p:grpSpPr>
      <p:sp>
        <p:nvSpPr>
          <p:cNvPr id="2" name="Marcador de texto 2">
            <a:extLst>
              <a:ext uri="{FF2B5EF4-FFF2-40B4-BE49-F238E27FC236}">
                <a16:creationId xmlns:a16="http://schemas.microsoft.com/office/drawing/2014/main" id="{62BD66F3-D930-0EA5-A120-4554CE25BCE8}"/>
              </a:ext>
            </a:extLst>
          </p:cNvPr>
          <p:cNvSpPr>
            <a:spLocks noGrp="1"/>
          </p:cNvSpPr>
          <p:nvPr>
            <p:ph type="body" idx="10"/>
          </p:nvPr>
        </p:nvSpPr>
        <p:spPr>
          <a:xfrm>
            <a:off x="279021" y="1511319"/>
            <a:ext cx="10363770" cy="4794760"/>
          </a:xfrm>
        </p:spPr>
        <p:txBody>
          <a:bodyPr anchor="t"/>
          <a:lstStyle/>
          <a:p>
            <a:pPr>
              <a:spcAft>
                <a:spcPts val="600"/>
              </a:spcAft>
            </a:pPr>
            <a:r>
              <a:rPr lang="es-ES" u="sng" dirty="0" err="1">
                <a:solidFill>
                  <a:srgbClr val="003069"/>
                </a:solidFill>
              </a:rPr>
              <a:t>Heat-to-cooling</a:t>
            </a:r>
            <a:r>
              <a:rPr lang="es-ES" u="sng" dirty="0">
                <a:solidFill>
                  <a:srgbClr val="003069"/>
                </a:solidFill>
              </a:rPr>
              <a:t> </a:t>
            </a:r>
            <a:r>
              <a:rPr lang="es-ES" u="sng" dirty="0" err="1">
                <a:solidFill>
                  <a:srgbClr val="003069"/>
                </a:solidFill>
              </a:rPr>
              <a:t>technologies</a:t>
            </a:r>
            <a:r>
              <a:rPr lang="es-ES" u="sng" dirty="0">
                <a:solidFill>
                  <a:srgbClr val="003069"/>
                </a:solidFill>
              </a:rPr>
              <a:t> – </a:t>
            </a:r>
            <a:r>
              <a:rPr lang="es-ES" u="sng" dirty="0" err="1">
                <a:solidFill>
                  <a:srgbClr val="003069"/>
                </a:solidFill>
              </a:rPr>
              <a:t>Absorption</a:t>
            </a:r>
            <a:r>
              <a:rPr lang="es-ES" u="sng" dirty="0">
                <a:solidFill>
                  <a:srgbClr val="003069"/>
                </a:solidFill>
              </a:rPr>
              <a:t> :</a:t>
            </a:r>
          </a:p>
          <a:p>
            <a:pPr marL="800100" lvl="2"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a:p>
            <a:pPr marL="342900" lvl="1"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p:txBody>
      </p:sp>
      <p:sp>
        <p:nvSpPr>
          <p:cNvPr id="6" name="CasellaDiTesto 5">
            <a:extLst>
              <a:ext uri="{FF2B5EF4-FFF2-40B4-BE49-F238E27FC236}">
                <a16:creationId xmlns:a16="http://schemas.microsoft.com/office/drawing/2014/main" id="{3E3E3639-F439-008D-C1E9-4FCB8B0098E4}"/>
              </a:ext>
            </a:extLst>
          </p:cNvPr>
          <p:cNvSpPr txBox="1"/>
          <p:nvPr/>
        </p:nvSpPr>
        <p:spPr>
          <a:xfrm>
            <a:off x="735645" y="6281535"/>
            <a:ext cx="13065995" cy="507831"/>
          </a:xfrm>
          <a:prstGeom prst="rect">
            <a:avLst/>
          </a:prstGeom>
          <a:noFill/>
        </p:spPr>
        <p:txBody>
          <a:bodyPr wrap="square" rtlCol="0">
            <a:spAutoFit/>
          </a:bodyPr>
          <a:lstStyle/>
          <a:p>
            <a:r>
              <a:rPr lang="en-US" sz="1100" i="1" baseline="30000" dirty="0">
                <a:solidFill>
                  <a:srgbClr val="003069"/>
                </a:solidFill>
                <a:latin typeface="+mj-lt"/>
              </a:rPr>
              <a:t>6 </a:t>
            </a:r>
            <a:r>
              <a:rPr lang="en-US" sz="1100" i="1" dirty="0">
                <a:solidFill>
                  <a:srgbClr val="003069"/>
                </a:solidFill>
                <a:latin typeface="+mj-lt"/>
                <a:hlinkClick r:id="rId2"/>
              </a:rPr>
              <a:t>https://www.thermaxglobal.com/</a:t>
            </a:r>
            <a:endParaRPr lang="en-US" sz="1100" i="1" dirty="0">
              <a:solidFill>
                <a:srgbClr val="003069"/>
              </a:solidFill>
              <a:latin typeface="+mj-lt"/>
            </a:endParaRPr>
          </a:p>
          <a:p>
            <a:endParaRPr lang="it-IT" sz="1600" i="1" dirty="0"/>
          </a:p>
        </p:txBody>
      </p:sp>
      <p:pic>
        <p:nvPicPr>
          <p:cNvPr id="7172" name="Picture 4">
            <a:extLst>
              <a:ext uri="{FF2B5EF4-FFF2-40B4-BE49-F238E27FC236}">
                <a16:creationId xmlns:a16="http://schemas.microsoft.com/office/drawing/2014/main" id="{C8C48D11-3EF5-7066-FCC2-AFC31D6B4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87" y="2209141"/>
            <a:ext cx="4607151" cy="2622532"/>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FDF5AB22-6F22-B99B-5D2C-BE664D820CC7}"/>
              </a:ext>
            </a:extLst>
          </p:cNvPr>
          <p:cNvPicPr>
            <a:picLocks noChangeAspect="1"/>
          </p:cNvPicPr>
          <p:nvPr/>
        </p:nvPicPr>
        <p:blipFill>
          <a:blip r:embed="rId4"/>
          <a:stretch>
            <a:fillRect/>
          </a:stretch>
        </p:blipFill>
        <p:spPr>
          <a:xfrm>
            <a:off x="5891025" y="1727545"/>
            <a:ext cx="4408007" cy="4631277"/>
          </a:xfrm>
          <a:prstGeom prst="rect">
            <a:avLst/>
          </a:prstGeom>
        </p:spPr>
      </p:pic>
    </p:spTree>
    <p:extLst>
      <p:ext uri="{BB962C8B-B14F-4D97-AF65-F5344CB8AC3E}">
        <p14:creationId xmlns:p14="http://schemas.microsoft.com/office/powerpoint/2010/main" val="188084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4A6B9-7A7F-1449-3F91-F93E2A2EFA51}"/>
            </a:ext>
          </a:extLst>
        </p:cNvPr>
        <p:cNvGrpSpPr/>
        <p:nvPr/>
      </p:nvGrpSpPr>
      <p:grpSpPr>
        <a:xfrm>
          <a:off x="0" y="0"/>
          <a:ext cx="0" cy="0"/>
          <a:chOff x="0" y="0"/>
          <a:chExt cx="0" cy="0"/>
        </a:xfrm>
      </p:grpSpPr>
      <p:sp>
        <p:nvSpPr>
          <p:cNvPr id="2" name="Marcador de texto 2">
            <a:extLst>
              <a:ext uri="{FF2B5EF4-FFF2-40B4-BE49-F238E27FC236}">
                <a16:creationId xmlns:a16="http://schemas.microsoft.com/office/drawing/2014/main" id="{C0D70B04-1FDC-33E2-2961-88CD933B158A}"/>
              </a:ext>
            </a:extLst>
          </p:cNvPr>
          <p:cNvSpPr>
            <a:spLocks noGrp="1"/>
          </p:cNvSpPr>
          <p:nvPr>
            <p:ph type="body" idx="10"/>
          </p:nvPr>
        </p:nvSpPr>
        <p:spPr>
          <a:xfrm>
            <a:off x="279021" y="1511319"/>
            <a:ext cx="10363770" cy="4794760"/>
          </a:xfrm>
        </p:spPr>
        <p:txBody>
          <a:bodyPr anchor="t"/>
          <a:lstStyle/>
          <a:p>
            <a:pPr>
              <a:spcAft>
                <a:spcPts val="600"/>
              </a:spcAft>
            </a:pPr>
            <a:r>
              <a:rPr lang="es-ES" u="sng" dirty="0" err="1">
                <a:solidFill>
                  <a:srgbClr val="003069"/>
                </a:solidFill>
              </a:rPr>
              <a:t>Heat-to-cooling</a:t>
            </a:r>
            <a:r>
              <a:rPr lang="es-ES" u="sng" dirty="0">
                <a:solidFill>
                  <a:srgbClr val="003069"/>
                </a:solidFill>
              </a:rPr>
              <a:t> </a:t>
            </a:r>
            <a:r>
              <a:rPr lang="es-ES" u="sng" dirty="0" err="1">
                <a:solidFill>
                  <a:srgbClr val="003069"/>
                </a:solidFill>
              </a:rPr>
              <a:t>technologies</a:t>
            </a:r>
            <a:r>
              <a:rPr lang="es-ES" u="sng" dirty="0">
                <a:solidFill>
                  <a:srgbClr val="003069"/>
                </a:solidFill>
              </a:rPr>
              <a:t> – </a:t>
            </a:r>
            <a:r>
              <a:rPr lang="es-ES" u="sng" dirty="0" err="1">
                <a:solidFill>
                  <a:srgbClr val="003069"/>
                </a:solidFill>
              </a:rPr>
              <a:t>Adsorption</a:t>
            </a:r>
            <a:r>
              <a:rPr lang="es-ES" u="sng" dirty="0">
                <a:solidFill>
                  <a:srgbClr val="003069"/>
                </a:solidFill>
              </a:rPr>
              <a:t> :</a:t>
            </a:r>
          </a:p>
          <a:p>
            <a:pPr marL="800100" lvl="2"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a:p>
            <a:pPr marL="342900" lvl="1"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p:txBody>
      </p:sp>
      <p:sp>
        <p:nvSpPr>
          <p:cNvPr id="6" name="CasellaDiTesto 5">
            <a:extLst>
              <a:ext uri="{FF2B5EF4-FFF2-40B4-BE49-F238E27FC236}">
                <a16:creationId xmlns:a16="http://schemas.microsoft.com/office/drawing/2014/main" id="{87B6D0E1-0ED6-8C16-CCB9-3189805BD756}"/>
              </a:ext>
            </a:extLst>
          </p:cNvPr>
          <p:cNvSpPr txBox="1"/>
          <p:nvPr/>
        </p:nvSpPr>
        <p:spPr>
          <a:xfrm>
            <a:off x="453763" y="6177958"/>
            <a:ext cx="13065995" cy="677108"/>
          </a:xfrm>
          <a:prstGeom prst="rect">
            <a:avLst/>
          </a:prstGeom>
          <a:noFill/>
        </p:spPr>
        <p:txBody>
          <a:bodyPr wrap="square" rtlCol="0">
            <a:spAutoFit/>
          </a:bodyPr>
          <a:lstStyle/>
          <a:p>
            <a:r>
              <a:rPr lang="en-US" sz="1100" i="1" baseline="30000" dirty="0">
                <a:solidFill>
                  <a:srgbClr val="003069"/>
                </a:solidFill>
                <a:latin typeface="+mj-lt"/>
              </a:rPr>
              <a:t>7 </a:t>
            </a:r>
            <a:r>
              <a:rPr lang="en-US" sz="1100" i="1" dirty="0">
                <a:solidFill>
                  <a:srgbClr val="003069"/>
                </a:solidFill>
                <a:latin typeface="+mj-lt"/>
              </a:rPr>
              <a:t>Y. Zhang, V. Palomba, A. Frazzica</a:t>
            </a:r>
          </a:p>
          <a:p>
            <a:r>
              <a:rPr lang="en-US" sz="1100" i="1" dirty="0">
                <a:solidFill>
                  <a:srgbClr val="003069"/>
                </a:solidFill>
                <a:latin typeface="+mj-lt"/>
              </a:rPr>
              <a:t>Understanding the effect of materials, design criteria and operational parameters on the adsorption desalination performance – A review. 2022</a:t>
            </a:r>
          </a:p>
          <a:p>
            <a:endParaRPr lang="it-IT" sz="1600" i="1" dirty="0"/>
          </a:p>
        </p:txBody>
      </p:sp>
      <p:pic>
        <p:nvPicPr>
          <p:cNvPr id="7170" name="Picture 2">
            <a:extLst>
              <a:ext uri="{FF2B5EF4-FFF2-40B4-BE49-F238E27FC236}">
                <a16:creationId xmlns:a16="http://schemas.microsoft.com/office/drawing/2014/main" id="{DB583FAC-503D-178C-1F1A-23F9A3314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2" y="2155486"/>
            <a:ext cx="5203530" cy="3378306"/>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A2A59104-0B7A-34C0-02D8-DEB2080F70BA}"/>
              </a:ext>
            </a:extLst>
          </p:cNvPr>
          <p:cNvPicPr>
            <a:picLocks noChangeAspect="1"/>
          </p:cNvPicPr>
          <p:nvPr/>
        </p:nvPicPr>
        <p:blipFill>
          <a:blip r:embed="rId3"/>
          <a:stretch>
            <a:fillRect/>
          </a:stretch>
        </p:blipFill>
        <p:spPr>
          <a:xfrm>
            <a:off x="5995163" y="2756940"/>
            <a:ext cx="5254935" cy="1344120"/>
          </a:xfrm>
          <a:prstGeom prst="rect">
            <a:avLst/>
          </a:prstGeom>
        </p:spPr>
      </p:pic>
    </p:spTree>
    <p:extLst>
      <p:ext uri="{BB962C8B-B14F-4D97-AF65-F5344CB8AC3E}">
        <p14:creationId xmlns:p14="http://schemas.microsoft.com/office/powerpoint/2010/main" val="306792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1E5ED-1DB0-2F85-7E54-C56CD82F4AAF}"/>
            </a:ext>
          </a:extLst>
        </p:cNvPr>
        <p:cNvGrpSpPr/>
        <p:nvPr/>
      </p:nvGrpSpPr>
      <p:grpSpPr>
        <a:xfrm>
          <a:off x="0" y="0"/>
          <a:ext cx="0" cy="0"/>
          <a:chOff x="0" y="0"/>
          <a:chExt cx="0" cy="0"/>
        </a:xfrm>
      </p:grpSpPr>
      <p:sp>
        <p:nvSpPr>
          <p:cNvPr id="2" name="Marcador de texto 2">
            <a:extLst>
              <a:ext uri="{FF2B5EF4-FFF2-40B4-BE49-F238E27FC236}">
                <a16:creationId xmlns:a16="http://schemas.microsoft.com/office/drawing/2014/main" id="{2136B084-8BC7-4B1F-5985-BC0AAB1F5AE5}"/>
              </a:ext>
            </a:extLst>
          </p:cNvPr>
          <p:cNvSpPr>
            <a:spLocks noGrp="1"/>
          </p:cNvSpPr>
          <p:nvPr>
            <p:ph type="body" idx="10"/>
          </p:nvPr>
        </p:nvSpPr>
        <p:spPr>
          <a:xfrm>
            <a:off x="279021" y="1511319"/>
            <a:ext cx="10363770" cy="4794760"/>
          </a:xfrm>
        </p:spPr>
        <p:txBody>
          <a:bodyPr anchor="t"/>
          <a:lstStyle/>
          <a:p>
            <a:pPr>
              <a:spcAft>
                <a:spcPts val="600"/>
              </a:spcAft>
            </a:pPr>
            <a:r>
              <a:rPr lang="es-ES" u="sng" dirty="0">
                <a:solidFill>
                  <a:srgbClr val="003069"/>
                </a:solidFill>
              </a:rPr>
              <a:t>WHR </a:t>
            </a:r>
            <a:r>
              <a:rPr lang="es-ES" u="sng" dirty="0" err="1">
                <a:solidFill>
                  <a:srgbClr val="003069"/>
                </a:solidFill>
              </a:rPr>
              <a:t>technologies</a:t>
            </a:r>
            <a:r>
              <a:rPr lang="es-ES" u="sng" dirty="0">
                <a:solidFill>
                  <a:srgbClr val="003069"/>
                </a:solidFill>
              </a:rPr>
              <a:t> – </a:t>
            </a:r>
            <a:r>
              <a:rPr lang="es-ES" u="sng" dirty="0" err="1">
                <a:solidFill>
                  <a:srgbClr val="003069"/>
                </a:solidFill>
              </a:rPr>
              <a:t>overall</a:t>
            </a:r>
            <a:r>
              <a:rPr lang="es-ES" u="sng" dirty="0">
                <a:solidFill>
                  <a:srgbClr val="003069"/>
                </a:solidFill>
              </a:rPr>
              <a:t> </a:t>
            </a:r>
            <a:r>
              <a:rPr lang="es-ES" u="sng" dirty="0" err="1">
                <a:solidFill>
                  <a:srgbClr val="003069"/>
                </a:solidFill>
              </a:rPr>
              <a:t>comparison</a:t>
            </a:r>
            <a:r>
              <a:rPr lang="es-ES" u="sng" dirty="0">
                <a:solidFill>
                  <a:srgbClr val="003069"/>
                </a:solidFill>
              </a:rPr>
              <a:t>:</a:t>
            </a:r>
          </a:p>
          <a:p>
            <a:pPr marL="800100" lvl="2"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a:p>
            <a:pPr marL="342900" lvl="1"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p:txBody>
      </p:sp>
      <p:sp>
        <p:nvSpPr>
          <p:cNvPr id="3" name="CasellaDiTesto 2">
            <a:extLst>
              <a:ext uri="{FF2B5EF4-FFF2-40B4-BE49-F238E27FC236}">
                <a16:creationId xmlns:a16="http://schemas.microsoft.com/office/drawing/2014/main" id="{256D3B9A-90D3-43F3-5175-0268855B94E4}"/>
              </a:ext>
            </a:extLst>
          </p:cNvPr>
          <p:cNvSpPr txBox="1"/>
          <p:nvPr/>
        </p:nvSpPr>
        <p:spPr>
          <a:xfrm>
            <a:off x="536265" y="6215909"/>
            <a:ext cx="13065995" cy="261610"/>
          </a:xfrm>
          <a:prstGeom prst="rect">
            <a:avLst/>
          </a:prstGeom>
          <a:noFill/>
        </p:spPr>
        <p:txBody>
          <a:bodyPr wrap="square" rtlCol="0">
            <a:spAutoFit/>
          </a:bodyPr>
          <a:lstStyle/>
          <a:p>
            <a:r>
              <a:rPr lang="en-US" sz="1100" i="1" baseline="30000" dirty="0">
                <a:solidFill>
                  <a:srgbClr val="003069"/>
                </a:solidFill>
                <a:latin typeface="+mj-lt"/>
              </a:rPr>
              <a:t>4 </a:t>
            </a:r>
            <a:r>
              <a:rPr lang="en-US" sz="1100" i="1" dirty="0" err="1">
                <a:solidFill>
                  <a:srgbClr val="003069"/>
                </a:solidFill>
                <a:latin typeface="+mj-lt"/>
              </a:rPr>
              <a:t>R.Fisher</a:t>
            </a:r>
            <a:r>
              <a:rPr lang="en-US" sz="1100" i="1" dirty="0">
                <a:solidFill>
                  <a:srgbClr val="003069"/>
                </a:solidFill>
                <a:latin typeface="+mj-lt"/>
              </a:rPr>
              <a:t> et al. Innovative waste heat </a:t>
            </a:r>
            <a:r>
              <a:rPr lang="en-US" sz="1100" i="1" dirty="0" err="1">
                <a:solidFill>
                  <a:srgbClr val="003069"/>
                </a:solidFill>
                <a:latin typeface="+mj-lt"/>
              </a:rPr>
              <a:t>valorisation</a:t>
            </a:r>
            <a:r>
              <a:rPr lang="en-US" sz="1100" i="1" dirty="0">
                <a:solidFill>
                  <a:srgbClr val="003069"/>
                </a:solidFill>
                <a:latin typeface="+mj-lt"/>
              </a:rPr>
              <a:t> technologies for zero-carbon ships − A review. 2024</a:t>
            </a:r>
            <a:endParaRPr lang="it-IT" sz="1600" i="1" dirty="0"/>
          </a:p>
        </p:txBody>
      </p:sp>
      <p:pic>
        <p:nvPicPr>
          <p:cNvPr id="5" name="Immagine 4">
            <a:extLst>
              <a:ext uri="{FF2B5EF4-FFF2-40B4-BE49-F238E27FC236}">
                <a16:creationId xmlns:a16="http://schemas.microsoft.com/office/drawing/2014/main" id="{3DEE6073-9525-FCBF-76A0-8549370F1CD3}"/>
              </a:ext>
            </a:extLst>
          </p:cNvPr>
          <p:cNvPicPr>
            <a:picLocks noChangeAspect="1"/>
          </p:cNvPicPr>
          <p:nvPr/>
        </p:nvPicPr>
        <p:blipFill>
          <a:blip r:embed="rId2"/>
          <a:stretch>
            <a:fillRect/>
          </a:stretch>
        </p:blipFill>
        <p:spPr>
          <a:xfrm>
            <a:off x="5163266" y="693600"/>
            <a:ext cx="5348896" cy="5494534"/>
          </a:xfrm>
          <a:prstGeom prst="rect">
            <a:avLst/>
          </a:prstGeom>
        </p:spPr>
      </p:pic>
    </p:spTree>
    <p:extLst>
      <p:ext uri="{BB962C8B-B14F-4D97-AF65-F5344CB8AC3E}">
        <p14:creationId xmlns:p14="http://schemas.microsoft.com/office/powerpoint/2010/main" val="298462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33">
            <a:extLst>
              <a:ext uri="{FF2B5EF4-FFF2-40B4-BE49-F238E27FC236}">
                <a16:creationId xmlns:a16="http://schemas.microsoft.com/office/drawing/2014/main" id="{BA0E588C-4C01-443D-99F1-B61E2AC50D5E}"/>
              </a:ext>
            </a:extLst>
          </p:cNvPr>
          <p:cNvSpPr txBox="1"/>
          <p:nvPr/>
        </p:nvSpPr>
        <p:spPr>
          <a:xfrm>
            <a:off x="6353418" y="1426533"/>
            <a:ext cx="5106172" cy="523221"/>
          </a:xfrm>
          <a:prstGeom prst="rect">
            <a:avLst/>
          </a:prstGeom>
          <a:noFill/>
        </p:spPr>
        <p:txBody>
          <a:bodyPr wrap="square" rtlCol="0">
            <a:spAutoFit/>
          </a:bodyPr>
          <a:lstStyle/>
          <a:p>
            <a:pPr algn="r"/>
            <a:r>
              <a:rPr lang="de-DE" sz="2800" b="1" dirty="0" err="1">
                <a:solidFill>
                  <a:schemeClr val="accent1"/>
                </a:solidFill>
              </a:rPr>
              <a:t>Thank</a:t>
            </a:r>
            <a:r>
              <a:rPr lang="de-DE" sz="2800" b="1" dirty="0">
                <a:solidFill>
                  <a:schemeClr val="accent1"/>
                </a:solidFill>
              </a:rPr>
              <a:t> </a:t>
            </a:r>
            <a:r>
              <a:rPr lang="de-DE" sz="2800" b="1" dirty="0" err="1">
                <a:solidFill>
                  <a:schemeClr val="accent1"/>
                </a:solidFill>
              </a:rPr>
              <a:t>you</a:t>
            </a:r>
            <a:r>
              <a:rPr lang="de-DE" sz="2800" b="1" dirty="0">
                <a:solidFill>
                  <a:schemeClr val="accent1"/>
                </a:solidFill>
              </a:rPr>
              <a:t> </a:t>
            </a:r>
            <a:r>
              <a:rPr lang="de-DE" sz="2800" b="1" dirty="0" err="1">
                <a:solidFill>
                  <a:schemeClr val="accent1"/>
                </a:solidFill>
              </a:rPr>
              <a:t>for</a:t>
            </a:r>
            <a:r>
              <a:rPr lang="de-DE" sz="2800" b="1" dirty="0">
                <a:solidFill>
                  <a:schemeClr val="accent1"/>
                </a:solidFill>
              </a:rPr>
              <a:t> </a:t>
            </a:r>
            <a:r>
              <a:rPr lang="de-DE" sz="2800" b="1" dirty="0" err="1">
                <a:solidFill>
                  <a:schemeClr val="accent1"/>
                </a:solidFill>
              </a:rPr>
              <a:t>your</a:t>
            </a:r>
            <a:r>
              <a:rPr lang="de-DE" sz="2800" b="1" dirty="0">
                <a:solidFill>
                  <a:schemeClr val="accent1"/>
                </a:solidFill>
              </a:rPr>
              <a:t> </a:t>
            </a:r>
            <a:r>
              <a:rPr lang="de-DE" sz="2800" b="1" dirty="0" err="1">
                <a:solidFill>
                  <a:schemeClr val="accent1"/>
                </a:solidFill>
              </a:rPr>
              <a:t>attention</a:t>
            </a:r>
            <a:r>
              <a:rPr lang="de-DE" sz="2800" b="1" dirty="0">
                <a:solidFill>
                  <a:schemeClr val="accent1"/>
                </a:solidFill>
              </a:rPr>
              <a:t>!</a:t>
            </a:r>
          </a:p>
        </p:txBody>
      </p:sp>
    </p:spTree>
    <p:extLst>
      <p:ext uri="{BB962C8B-B14F-4D97-AF65-F5344CB8AC3E}">
        <p14:creationId xmlns:p14="http://schemas.microsoft.com/office/powerpoint/2010/main" val="214395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8">
            <a:extLst>
              <a:ext uri="{FF2B5EF4-FFF2-40B4-BE49-F238E27FC236}">
                <a16:creationId xmlns:a16="http://schemas.microsoft.com/office/drawing/2014/main" id="{A866C7C3-1330-43E6-A09D-65CC9A82D85D}"/>
              </a:ext>
            </a:extLst>
          </p:cNvPr>
          <p:cNvSpPr txBox="1"/>
          <p:nvPr/>
        </p:nvSpPr>
        <p:spPr>
          <a:xfrm>
            <a:off x="2410628" y="687830"/>
            <a:ext cx="7347736" cy="492443"/>
          </a:xfrm>
          <a:prstGeom prst="rect">
            <a:avLst/>
          </a:prstGeom>
          <a:noFill/>
        </p:spPr>
        <p:txBody>
          <a:bodyPr wrap="square" rtlCol="0">
            <a:spAutoFit/>
          </a:bodyPr>
          <a:lstStyle/>
          <a:p>
            <a:r>
              <a:rPr lang="de-DE" sz="2600" b="1" dirty="0">
                <a:solidFill>
                  <a:schemeClr val="accent2"/>
                </a:solidFill>
              </a:rPr>
              <a:t>Index</a:t>
            </a:r>
          </a:p>
        </p:txBody>
      </p:sp>
      <p:sp>
        <p:nvSpPr>
          <p:cNvPr id="5" name="Content Placeholder 3">
            <a:extLst>
              <a:ext uri="{FF2B5EF4-FFF2-40B4-BE49-F238E27FC236}">
                <a16:creationId xmlns:a16="http://schemas.microsoft.com/office/drawing/2014/main" id="{7E58238C-E8A5-47BA-BA04-3170F0C3A66C}"/>
              </a:ext>
            </a:extLst>
          </p:cNvPr>
          <p:cNvSpPr>
            <a:spLocks noGrp="1"/>
          </p:cNvSpPr>
          <p:nvPr>
            <p:ph idx="1"/>
          </p:nvPr>
        </p:nvSpPr>
        <p:spPr>
          <a:xfrm>
            <a:off x="2410627" y="1762569"/>
            <a:ext cx="9327103" cy="3857195"/>
          </a:xfrm>
        </p:spPr>
        <p:txBody>
          <a:bodyPr>
            <a:normAutofit/>
          </a:bodyPr>
          <a:lstStyle/>
          <a:p>
            <a:r>
              <a:rPr lang="en-US" b="1" dirty="0"/>
              <a:t>1) Survey of existing technologies for WHR on board </a:t>
            </a:r>
          </a:p>
          <a:p>
            <a:r>
              <a:rPr lang="en-US" b="1" dirty="0"/>
              <a:t>2) Main features of ZHENIT technologies </a:t>
            </a:r>
          </a:p>
          <a:p>
            <a:r>
              <a:rPr lang="en-US" b="1" dirty="0"/>
              <a:t>3) Modelling aspects</a:t>
            </a:r>
          </a:p>
        </p:txBody>
      </p:sp>
    </p:spTree>
    <p:extLst>
      <p:ext uri="{BB962C8B-B14F-4D97-AF65-F5344CB8AC3E}">
        <p14:creationId xmlns:p14="http://schemas.microsoft.com/office/powerpoint/2010/main" val="191047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2" name="Marcador de texto 2">
            <a:extLst>
              <a:ext uri="{FF2B5EF4-FFF2-40B4-BE49-F238E27FC236}">
                <a16:creationId xmlns:a16="http://schemas.microsoft.com/office/drawing/2014/main" id="{A326E874-BCC3-8A30-0D28-182512CFEC56}"/>
              </a:ext>
            </a:extLst>
          </p:cNvPr>
          <p:cNvSpPr>
            <a:spLocks noGrp="1"/>
          </p:cNvSpPr>
          <p:nvPr>
            <p:ph type="body" idx="10"/>
          </p:nvPr>
        </p:nvSpPr>
        <p:spPr>
          <a:xfrm>
            <a:off x="279021" y="1511319"/>
            <a:ext cx="6191147" cy="4794760"/>
          </a:xfrm>
        </p:spPr>
        <p:txBody>
          <a:bodyPr anchor="t"/>
          <a:lstStyle/>
          <a:p>
            <a:pPr>
              <a:spcAft>
                <a:spcPts val="600"/>
              </a:spcAft>
            </a:pPr>
            <a:r>
              <a:rPr lang="es-ES" u="sng" dirty="0" err="1">
                <a:solidFill>
                  <a:srgbClr val="003069"/>
                </a:solidFill>
              </a:rPr>
              <a:t>Background</a:t>
            </a:r>
            <a:r>
              <a:rPr lang="es-ES" u="sng" dirty="0">
                <a:solidFill>
                  <a:srgbClr val="003069"/>
                </a:solidFill>
              </a:rPr>
              <a:t> </a:t>
            </a:r>
            <a:r>
              <a:rPr lang="es-ES" u="sng" dirty="0" err="1">
                <a:solidFill>
                  <a:srgbClr val="003069"/>
                </a:solidFill>
              </a:rPr>
              <a:t>information</a:t>
            </a:r>
            <a:r>
              <a:rPr lang="es-ES" u="sng" dirty="0">
                <a:solidFill>
                  <a:srgbClr val="003069"/>
                </a:solidFill>
              </a:rPr>
              <a:t>:</a:t>
            </a:r>
          </a:p>
          <a:p>
            <a:pPr marL="800100" lvl="2" indent="-342900">
              <a:spcBef>
                <a:spcPts val="1000"/>
              </a:spcBef>
              <a:spcAft>
                <a:spcPts val="600"/>
              </a:spcAft>
              <a:buFont typeface="Courier New" panose="02070309020205020404" pitchFamily="49" charset="0"/>
              <a:buChar char="o"/>
            </a:pPr>
            <a:r>
              <a:rPr lang="es-ES" sz="1800" dirty="0" err="1">
                <a:solidFill>
                  <a:srgbClr val="003069"/>
                </a:solidFill>
                <a:latin typeface="+mj-lt"/>
              </a:rPr>
              <a:t>Roughly</a:t>
            </a:r>
            <a:r>
              <a:rPr lang="es-ES" sz="1800" dirty="0">
                <a:solidFill>
                  <a:srgbClr val="003069"/>
                </a:solidFill>
                <a:latin typeface="+mj-lt"/>
              </a:rPr>
              <a:t> 3% </a:t>
            </a:r>
            <a:r>
              <a:rPr lang="es-ES" sz="1800" dirty="0" err="1">
                <a:solidFill>
                  <a:srgbClr val="003069"/>
                </a:solidFill>
                <a:latin typeface="+mj-lt"/>
              </a:rPr>
              <a:t>of</a:t>
            </a:r>
            <a:r>
              <a:rPr lang="es-ES" sz="1800" dirty="0">
                <a:solidFill>
                  <a:srgbClr val="003069"/>
                </a:solidFill>
                <a:latin typeface="+mj-lt"/>
              </a:rPr>
              <a:t> total GHG </a:t>
            </a:r>
            <a:r>
              <a:rPr lang="es-ES" sz="1800" dirty="0" err="1">
                <a:solidFill>
                  <a:srgbClr val="003069"/>
                </a:solidFill>
                <a:latin typeface="+mj-lt"/>
              </a:rPr>
              <a:t>emissions</a:t>
            </a:r>
            <a:r>
              <a:rPr lang="es-ES" sz="1800" dirty="0">
                <a:solidFill>
                  <a:srgbClr val="003069"/>
                </a:solidFill>
                <a:latin typeface="+mj-lt"/>
              </a:rPr>
              <a:t> are </a:t>
            </a:r>
            <a:r>
              <a:rPr lang="es-ES" sz="1800" dirty="0" err="1">
                <a:solidFill>
                  <a:srgbClr val="003069"/>
                </a:solidFill>
                <a:latin typeface="+mj-lt"/>
              </a:rPr>
              <a:t>currently</a:t>
            </a:r>
            <a:r>
              <a:rPr lang="es-ES" sz="1800" dirty="0">
                <a:solidFill>
                  <a:srgbClr val="003069"/>
                </a:solidFill>
                <a:latin typeface="+mj-lt"/>
              </a:rPr>
              <a:t> </a:t>
            </a:r>
            <a:r>
              <a:rPr lang="es-ES" sz="1800" dirty="0" err="1">
                <a:solidFill>
                  <a:srgbClr val="003069"/>
                </a:solidFill>
                <a:latin typeface="+mj-lt"/>
              </a:rPr>
              <a:t>due</a:t>
            </a:r>
            <a:r>
              <a:rPr lang="es-ES" sz="1800" dirty="0">
                <a:solidFill>
                  <a:srgbClr val="003069"/>
                </a:solidFill>
                <a:latin typeface="+mj-lt"/>
              </a:rPr>
              <a:t> </a:t>
            </a:r>
            <a:r>
              <a:rPr lang="es-ES" sz="1800" dirty="0" err="1">
                <a:solidFill>
                  <a:srgbClr val="003069"/>
                </a:solidFill>
                <a:latin typeface="+mj-lt"/>
              </a:rPr>
              <a:t>to</a:t>
            </a:r>
            <a:r>
              <a:rPr lang="es-ES" sz="1800" dirty="0">
                <a:solidFill>
                  <a:srgbClr val="003069"/>
                </a:solidFill>
                <a:latin typeface="+mj-lt"/>
              </a:rPr>
              <a:t> </a:t>
            </a:r>
            <a:r>
              <a:rPr lang="es-ES" sz="1800" dirty="0" err="1">
                <a:solidFill>
                  <a:srgbClr val="003069"/>
                </a:solidFill>
                <a:latin typeface="+mj-lt"/>
              </a:rPr>
              <a:t>vessels</a:t>
            </a:r>
            <a:r>
              <a:rPr lang="es-ES" sz="1800" dirty="0">
                <a:solidFill>
                  <a:srgbClr val="003069"/>
                </a:solidFill>
                <a:latin typeface="+mj-lt"/>
              </a:rPr>
              <a:t> </a:t>
            </a:r>
            <a:r>
              <a:rPr lang="es-ES" sz="1800" dirty="0" err="1">
                <a:solidFill>
                  <a:srgbClr val="003069"/>
                </a:solidFill>
                <a:latin typeface="+mj-lt"/>
              </a:rPr>
              <a:t>above</a:t>
            </a:r>
            <a:r>
              <a:rPr lang="es-ES" sz="1800" dirty="0">
                <a:solidFill>
                  <a:srgbClr val="003069"/>
                </a:solidFill>
                <a:latin typeface="+mj-lt"/>
              </a:rPr>
              <a:t> 100 tons</a:t>
            </a:r>
            <a:r>
              <a:rPr lang="es-ES" sz="1800" baseline="30000" dirty="0">
                <a:solidFill>
                  <a:srgbClr val="003069"/>
                </a:solidFill>
                <a:latin typeface="+mj-lt"/>
              </a:rPr>
              <a:t>1</a:t>
            </a:r>
            <a:r>
              <a:rPr lang="es-ES" sz="1800" dirty="0">
                <a:solidFill>
                  <a:srgbClr val="003069"/>
                </a:solidFill>
                <a:latin typeface="+mj-lt"/>
              </a:rPr>
              <a:t>.</a:t>
            </a:r>
            <a:endParaRPr lang="es-ES" sz="1800" b="1" dirty="0">
              <a:solidFill>
                <a:srgbClr val="003069"/>
              </a:solidFill>
              <a:latin typeface="+mj-lt"/>
            </a:endParaRPr>
          </a:p>
          <a:p>
            <a:pPr marL="800100" lvl="2" indent="-342900">
              <a:spcBef>
                <a:spcPts val="1000"/>
              </a:spcBef>
              <a:spcAft>
                <a:spcPts val="600"/>
              </a:spcAft>
              <a:buFont typeface="Courier New" panose="02070309020205020404" pitchFamily="49" charset="0"/>
              <a:buChar char="o"/>
            </a:pPr>
            <a:r>
              <a:rPr lang="it-IT" sz="1800" dirty="0">
                <a:solidFill>
                  <a:srgbClr val="003069"/>
                </a:solidFill>
                <a:latin typeface="+mj-lt"/>
              </a:rPr>
              <a:t>The international trade are </a:t>
            </a:r>
            <a:r>
              <a:rPr lang="it-IT" sz="1800" dirty="0" err="1">
                <a:solidFill>
                  <a:srgbClr val="003069"/>
                </a:solidFill>
                <a:latin typeface="+mj-lt"/>
              </a:rPr>
              <a:t>expanding</a:t>
            </a:r>
            <a:r>
              <a:rPr lang="it-IT" sz="1800" dirty="0">
                <a:solidFill>
                  <a:srgbClr val="003069"/>
                </a:solidFill>
                <a:latin typeface="+mj-lt"/>
              </a:rPr>
              <a:t> </a:t>
            </a:r>
            <a:r>
              <a:rPr lang="it-IT" sz="1800" dirty="0" err="1">
                <a:solidFill>
                  <a:srgbClr val="003069"/>
                </a:solidFill>
                <a:latin typeface="+mj-lt"/>
              </a:rPr>
              <a:t>while</a:t>
            </a:r>
            <a:r>
              <a:rPr lang="it-IT" sz="1800" dirty="0">
                <a:solidFill>
                  <a:srgbClr val="003069"/>
                </a:solidFill>
                <a:latin typeface="+mj-lt"/>
              </a:rPr>
              <a:t> the IMO </a:t>
            </a:r>
            <a:r>
              <a:rPr lang="it-IT" sz="1800" dirty="0" err="1">
                <a:solidFill>
                  <a:srgbClr val="003069"/>
                </a:solidFill>
                <a:latin typeface="+mj-lt"/>
              </a:rPr>
              <a:t>is</a:t>
            </a:r>
            <a:r>
              <a:rPr lang="it-IT" sz="1800" dirty="0">
                <a:solidFill>
                  <a:srgbClr val="003069"/>
                </a:solidFill>
                <a:latin typeface="+mj-lt"/>
              </a:rPr>
              <a:t> targeting a </a:t>
            </a:r>
            <a:r>
              <a:rPr lang="it-IT" sz="1800" dirty="0" err="1">
                <a:solidFill>
                  <a:srgbClr val="003069"/>
                </a:solidFill>
                <a:latin typeface="+mj-lt"/>
              </a:rPr>
              <a:t>reduction</a:t>
            </a:r>
            <a:r>
              <a:rPr lang="it-IT" sz="1800" dirty="0">
                <a:solidFill>
                  <a:srgbClr val="003069"/>
                </a:solidFill>
                <a:latin typeface="+mj-lt"/>
              </a:rPr>
              <a:t> of GHG by 50% </a:t>
            </a:r>
            <a:r>
              <a:rPr lang="it-IT" sz="1800" dirty="0" err="1">
                <a:solidFill>
                  <a:srgbClr val="003069"/>
                </a:solidFill>
                <a:latin typeface="+mj-lt"/>
              </a:rPr>
              <a:t>withing</a:t>
            </a:r>
            <a:r>
              <a:rPr lang="it-IT" sz="1800" dirty="0">
                <a:solidFill>
                  <a:srgbClr val="003069"/>
                </a:solidFill>
                <a:latin typeface="+mj-lt"/>
              </a:rPr>
              <a:t> 2050</a:t>
            </a:r>
            <a:r>
              <a:rPr lang="it-IT" sz="1800" baseline="30000" dirty="0">
                <a:solidFill>
                  <a:srgbClr val="003069"/>
                </a:solidFill>
                <a:latin typeface="+mj-lt"/>
              </a:rPr>
              <a:t>2,3</a:t>
            </a:r>
            <a:r>
              <a:rPr lang="it-IT" sz="1800" dirty="0">
                <a:solidFill>
                  <a:srgbClr val="003069"/>
                </a:solidFill>
                <a:latin typeface="+mj-lt"/>
              </a:rPr>
              <a:t>.</a:t>
            </a:r>
          </a:p>
          <a:p>
            <a:pPr marL="800100" lvl="2" indent="-342900">
              <a:spcBef>
                <a:spcPts val="1000"/>
              </a:spcBef>
              <a:spcAft>
                <a:spcPts val="600"/>
              </a:spcAft>
              <a:buFont typeface="Courier New" panose="02070309020205020404" pitchFamily="49" charset="0"/>
              <a:buChar char="o"/>
            </a:pPr>
            <a:r>
              <a:rPr lang="it-IT" sz="1800" dirty="0" err="1">
                <a:solidFill>
                  <a:srgbClr val="003069"/>
                </a:solidFill>
                <a:latin typeface="+mj-lt"/>
              </a:rPr>
              <a:t>Among</a:t>
            </a:r>
            <a:r>
              <a:rPr lang="it-IT" sz="1800" dirty="0">
                <a:solidFill>
                  <a:srgbClr val="003069"/>
                </a:solidFill>
                <a:latin typeface="+mj-lt"/>
              </a:rPr>
              <a:t> the </a:t>
            </a:r>
            <a:r>
              <a:rPr lang="it-IT" sz="1800" dirty="0" err="1">
                <a:solidFill>
                  <a:srgbClr val="003069"/>
                </a:solidFill>
                <a:latin typeface="+mj-lt"/>
              </a:rPr>
              <a:t>different</a:t>
            </a:r>
            <a:r>
              <a:rPr lang="it-IT" sz="1800" dirty="0">
                <a:solidFill>
                  <a:srgbClr val="003069"/>
                </a:solidFill>
                <a:latin typeface="+mj-lt"/>
              </a:rPr>
              <a:t> </a:t>
            </a:r>
            <a:r>
              <a:rPr lang="it-IT" sz="1800" dirty="0" err="1">
                <a:solidFill>
                  <a:srgbClr val="003069"/>
                </a:solidFill>
                <a:latin typeface="+mj-lt"/>
              </a:rPr>
              <a:t>approaches</a:t>
            </a:r>
            <a:r>
              <a:rPr lang="it-IT" sz="1800" dirty="0">
                <a:solidFill>
                  <a:srgbClr val="003069"/>
                </a:solidFill>
                <a:latin typeface="+mj-lt"/>
              </a:rPr>
              <a:t> to </a:t>
            </a:r>
            <a:r>
              <a:rPr lang="it-IT" sz="1800" dirty="0" err="1">
                <a:solidFill>
                  <a:srgbClr val="003069"/>
                </a:solidFill>
                <a:latin typeface="+mj-lt"/>
              </a:rPr>
              <a:t>improve</a:t>
            </a:r>
            <a:r>
              <a:rPr lang="it-IT" sz="1800" dirty="0">
                <a:solidFill>
                  <a:srgbClr val="003069"/>
                </a:solidFill>
                <a:latin typeface="+mj-lt"/>
              </a:rPr>
              <a:t> shipping </a:t>
            </a:r>
            <a:r>
              <a:rPr lang="it-IT" sz="1800" dirty="0" err="1">
                <a:solidFill>
                  <a:srgbClr val="003069"/>
                </a:solidFill>
                <a:latin typeface="+mj-lt"/>
              </a:rPr>
              <a:t>efficiency</a:t>
            </a:r>
            <a:r>
              <a:rPr lang="it-IT" sz="1800" dirty="0">
                <a:solidFill>
                  <a:srgbClr val="003069"/>
                </a:solidFill>
                <a:latin typeface="+mj-lt"/>
              </a:rPr>
              <a:t>, </a:t>
            </a:r>
            <a:r>
              <a:rPr lang="it-IT" sz="1800" dirty="0" err="1">
                <a:solidFill>
                  <a:srgbClr val="003069"/>
                </a:solidFill>
                <a:latin typeface="+mj-lt"/>
              </a:rPr>
              <a:t>waste</a:t>
            </a:r>
            <a:r>
              <a:rPr lang="it-IT" sz="1800" dirty="0">
                <a:solidFill>
                  <a:srgbClr val="003069"/>
                </a:solidFill>
                <a:latin typeface="+mj-lt"/>
              </a:rPr>
              <a:t> </a:t>
            </a:r>
            <a:r>
              <a:rPr lang="it-IT" sz="1800" dirty="0" err="1">
                <a:solidFill>
                  <a:srgbClr val="003069"/>
                </a:solidFill>
                <a:latin typeface="+mj-lt"/>
              </a:rPr>
              <a:t>heat</a:t>
            </a:r>
            <a:r>
              <a:rPr lang="it-IT" sz="1800" dirty="0">
                <a:solidFill>
                  <a:srgbClr val="003069"/>
                </a:solidFill>
                <a:latin typeface="+mj-lt"/>
              </a:rPr>
              <a:t> recovery (WHR) can </a:t>
            </a:r>
            <a:r>
              <a:rPr lang="it-IT" sz="1800" dirty="0" err="1">
                <a:solidFill>
                  <a:srgbClr val="003069"/>
                </a:solidFill>
                <a:latin typeface="+mj-lt"/>
              </a:rPr>
              <a:t>allow</a:t>
            </a:r>
            <a:r>
              <a:rPr lang="it-IT" sz="1800" dirty="0">
                <a:solidFill>
                  <a:srgbClr val="003069"/>
                </a:solidFill>
                <a:latin typeface="+mj-lt"/>
              </a:rPr>
              <a:t> </a:t>
            </a:r>
            <a:r>
              <a:rPr lang="it-IT" sz="1800" dirty="0" err="1">
                <a:solidFill>
                  <a:srgbClr val="003069"/>
                </a:solidFill>
                <a:latin typeface="+mj-lt"/>
              </a:rPr>
              <a:t>maximizing</a:t>
            </a:r>
            <a:r>
              <a:rPr lang="it-IT" sz="1800" dirty="0">
                <a:solidFill>
                  <a:srgbClr val="003069"/>
                </a:solidFill>
                <a:latin typeface="+mj-lt"/>
              </a:rPr>
              <a:t> the energy </a:t>
            </a:r>
            <a:r>
              <a:rPr lang="it-IT" sz="1800" dirty="0" err="1">
                <a:solidFill>
                  <a:srgbClr val="003069"/>
                </a:solidFill>
                <a:latin typeface="+mj-lt"/>
              </a:rPr>
              <a:t>contained</a:t>
            </a:r>
            <a:r>
              <a:rPr lang="it-IT" sz="1800" dirty="0">
                <a:solidFill>
                  <a:srgbClr val="003069"/>
                </a:solidFill>
                <a:latin typeface="+mj-lt"/>
              </a:rPr>
              <a:t> in </a:t>
            </a:r>
            <a:r>
              <a:rPr lang="it-IT" sz="1800" dirty="0" err="1">
                <a:solidFill>
                  <a:srgbClr val="003069"/>
                </a:solidFill>
                <a:latin typeface="+mj-lt"/>
              </a:rPr>
              <a:t>fuel</a:t>
            </a:r>
            <a:r>
              <a:rPr lang="it-IT" sz="1800" dirty="0">
                <a:solidFill>
                  <a:srgbClr val="003069"/>
                </a:solidFill>
                <a:latin typeface="+mj-lt"/>
              </a:rPr>
              <a:t> (</a:t>
            </a:r>
            <a:r>
              <a:rPr lang="it-IT" sz="1800" dirty="0" err="1">
                <a:solidFill>
                  <a:srgbClr val="003069"/>
                </a:solidFill>
                <a:latin typeface="+mj-lt"/>
              </a:rPr>
              <a:t>currently</a:t>
            </a:r>
            <a:r>
              <a:rPr lang="it-IT" sz="1800" dirty="0">
                <a:solidFill>
                  <a:srgbClr val="003069"/>
                </a:solidFill>
                <a:latin typeface="+mj-lt"/>
              </a:rPr>
              <a:t> </a:t>
            </a:r>
            <a:r>
              <a:rPr lang="it-IT" sz="1800" dirty="0" err="1">
                <a:solidFill>
                  <a:srgbClr val="003069"/>
                </a:solidFill>
                <a:latin typeface="+mj-lt"/>
              </a:rPr>
              <a:t>only</a:t>
            </a:r>
            <a:r>
              <a:rPr lang="it-IT" sz="1800" dirty="0">
                <a:solidFill>
                  <a:srgbClr val="003069"/>
                </a:solidFill>
                <a:latin typeface="+mj-lt"/>
              </a:rPr>
              <a:t> 50% of </a:t>
            </a:r>
            <a:r>
              <a:rPr lang="it-IT" sz="1800" dirty="0" err="1">
                <a:solidFill>
                  <a:srgbClr val="003069"/>
                </a:solidFill>
                <a:latin typeface="+mj-lt"/>
              </a:rPr>
              <a:t>it</a:t>
            </a:r>
            <a:r>
              <a:rPr lang="it-IT" sz="1800" dirty="0">
                <a:solidFill>
                  <a:srgbClr val="003069"/>
                </a:solidFill>
                <a:latin typeface="+mj-lt"/>
              </a:rPr>
              <a:t> </a:t>
            </a:r>
            <a:r>
              <a:rPr lang="it-IT" sz="1800" dirty="0" err="1">
                <a:solidFill>
                  <a:srgbClr val="003069"/>
                </a:solidFill>
                <a:latin typeface="+mj-lt"/>
              </a:rPr>
              <a:t>converted</a:t>
            </a:r>
            <a:r>
              <a:rPr lang="it-IT" sz="1800" dirty="0">
                <a:solidFill>
                  <a:srgbClr val="003069"/>
                </a:solidFill>
                <a:latin typeface="+mj-lt"/>
              </a:rPr>
              <a:t> in </a:t>
            </a:r>
            <a:r>
              <a:rPr lang="it-IT" sz="1800" dirty="0" err="1">
                <a:solidFill>
                  <a:srgbClr val="003069"/>
                </a:solidFill>
                <a:latin typeface="+mj-lt"/>
              </a:rPr>
              <a:t>mechanical</a:t>
            </a:r>
            <a:r>
              <a:rPr lang="it-IT" sz="1800" dirty="0">
                <a:solidFill>
                  <a:srgbClr val="003069"/>
                </a:solidFill>
                <a:latin typeface="+mj-lt"/>
              </a:rPr>
              <a:t> energy).</a:t>
            </a:r>
            <a:endParaRPr lang="en-GB" sz="1800" dirty="0">
              <a:solidFill>
                <a:srgbClr val="003069"/>
              </a:solidFill>
              <a:latin typeface="+mj-lt"/>
            </a:endParaRPr>
          </a:p>
          <a:p>
            <a:pPr marL="800100" lvl="2"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a:p>
            <a:pPr marL="342900" lvl="1"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p:txBody>
      </p:sp>
      <p:pic>
        <p:nvPicPr>
          <p:cNvPr id="1026" name="Picture 2">
            <a:extLst>
              <a:ext uri="{FF2B5EF4-FFF2-40B4-BE49-F238E27FC236}">
                <a16:creationId xmlns:a16="http://schemas.microsoft.com/office/drawing/2014/main" id="{99711E61-E94A-32B6-1869-B044BCB36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021" y="2054356"/>
            <a:ext cx="4493665" cy="346117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1192457C-3B5D-598D-D0C5-3558A514C8E9}"/>
              </a:ext>
            </a:extLst>
          </p:cNvPr>
          <p:cNvSpPr txBox="1"/>
          <p:nvPr/>
        </p:nvSpPr>
        <p:spPr>
          <a:xfrm>
            <a:off x="536265" y="6215909"/>
            <a:ext cx="13065995" cy="846386"/>
          </a:xfrm>
          <a:prstGeom prst="rect">
            <a:avLst/>
          </a:prstGeom>
          <a:noFill/>
        </p:spPr>
        <p:txBody>
          <a:bodyPr wrap="square" rtlCol="0">
            <a:spAutoFit/>
          </a:bodyPr>
          <a:lstStyle/>
          <a:p>
            <a:r>
              <a:rPr lang="en-US" sz="1100" i="1" baseline="30000" dirty="0">
                <a:solidFill>
                  <a:srgbClr val="003069"/>
                </a:solidFill>
                <a:latin typeface="+mj-lt"/>
              </a:rPr>
              <a:t>1 </a:t>
            </a:r>
            <a:r>
              <a:rPr lang="en-US" sz="1100" i="1" dirty="0">
                <a:solidFill>
                  <a:srgbClr val="003069"/>
                </a:solidFill>
                <a:latin typeface="+mj-lt"/>
              </a:rPr>
              <a:t>P. Balcombe, et al. How to </a:t>
            </a:r>
            <a:r>
              <a:rPr lang="en-US" sz="1100" i="1" dirty="0" err="1">
                <a:solidFill>
                  <a:srgbClr val="003069"/>
                </a:solidFill>
                <a:latin typeface="+mj-lt"/>
              </a:rPr>
              <a:t>decarbonise</a:t>
            </a:r>
            <a:r>
              <a:rPr lang="en-US" sz="1100" i="1" dirty="0">
                <a:solidFill>
                  <a:srgbClr val="003069"/>
                </a:solidFill>
                <a:latin typeface="+mj-lt"/>
              </a:rPr>
              <a:t> international shipping: Options for fuels, technologies and policies, 2019</a:t>
            </a:r>
          </a:p>
          <a:p>
            <a:r>
              <a:rPr lang="en-US" sz="1100" i="1" baseline="30000" dirty="0">
                <a:solidFill>
                  <a:srgbClr val="003069"/>
                </a:solidFill>
                <a:latin typeface="+mj-lt"/>
              </a:rPr>
              <a:t>2</a:t>
            </a:r>
            <a:r>
              <a:rPr lang="en-US" sz="1100" i="1" dirty="0">
                <a:solidFill>
                  <a:srgbClr val="003069"/>
                </a:solidFill>
                <a:latin typeface="+mj-lt"/>
              </a:rPr>
              <a:t>IMO et al., “Third IMO Greenhouse Gas Study 2014,” International Maritime Organization (IMO), p. 327, 2014, </a:t>
            </a:r>
            <a:r>
              <a:rPr lang="en-US" sz="1100" i="1" dirty="0" err="1">
                <a:solidFill>
                  <a:srgbClr val="003069"/>
                </a:solidFill>
                <a:latin typeface="+mj-lt"/>
              </a:rPr>
              <a:t>doi</a:t>
            </a:r>
            <a:r>
              <a:rPr lang="en-US" sz="1100" i="1" dirty="0">
                <a:solidFill>
                  <a:srgbClr val="003069"/>
                </a:solidFill>
                <a:latin typeface="+mj-lt"/>
              </a:rPr>
              <a:t>: 10.1007/s10584-013-0912-3.</a:t>
            </a:r>
          </a:p>
          <a:p>
            <a:r>
              <a:rPr lang="en-US" sz="1100" i="1" baseline="30000" dirty="0">
                <a:solidFill>
                  <a:srgbClr val="003069"/>
                </a:solidFill>
                <a:latin typeface="+mj-lt"/>
              </a:rPr>
              <a:t>3</a:t>
            </a:r>
            <a:r>
              <a:rPr lang="en-US" sz="1100" i="1" dirty="0">
                <a:solidFill>
                  <a:srgbClr val="003069"/>
                </a:solidFill>
                <a:latin typeface="+mj-lt"/>
              </a:rPr>
              <a:t>U. Nations, “Take urgent action to combat climate change and its impacts,” sdgs.un.org. 2022</a:t>
            </a:r>
          </a:p>
          <a:p>
            <a:endParaRPr lang="it-IT" sz="1600" i="1" dirty="0"/>
          </a:p>
        </p:txBody>
      </p:sp>
    </p:spTree>
    <p:extLst>
      <p:ext uri="{BB962C8B-B14F-4D97-AF65-F5344CB8AC3E}">
        <p14:creationId xmlns:p14="http://schemas.microsoft.com/office/powerpoint/2010/main" val="40238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6B19B-D361-E838-3D49-F9149BB5328B}"/>
            </a:ext>
          </a:extLst>
        </p:cNvPr>
        <p:cNvGrpSpPr/>
        <p:nvPr/>
      </p:nvGrpSpPr>
      <p:grpSpPr>
        <a:xfrm>
          <a:off x="0" y="0"/>
          <a:ext cx="0" cy="0"/>
          <a:chOff x="0" y="0"/>
          <a:chExt cx="0" cy="0"/>
        </a:xfrm>
      </p:grpSpPr>
      <p:sp>
        <p:nvSpPr>
          <p:cNvPr id="2" name="Marcador de texto 2">
            <a:extLst>
              <a:ext uri="{FF2B5EF4-FFF2-40B4-BE49-F238E27FC236}">
                <a16:creationId xmlns:a16="http://schemas.microsoft.com/office/drawing/2014/main" id="{7F1FA265-F3E3-9149-4429-51AF285AF966}"/>
              </a:ext>
            </a:extLst>
          </p:cNvPr>
          <p:cNvSpPr>
            <a:spLocks noGrp="1"/>
          </p:cNvSpPr>
          <p:nvPr>
            <p:ph type="body" idx="10"/>
          </p:nvPr>
        </p:nvSpPr>
        <p:spPr>
          <a:xfrm>
            <a:off x="279021" y="1511319"/>
            <a:ext cx="6191147" cy="4794760"/>
          </a:xfrm>
        </p:spPr>
        <p:txBody>
          <a:bodyPr anchor="t"/>
          <a:lstStyle/>
          <a:p>
            <a:pPr>
              <a:spcAft>
                <a:spcPts val="600"/>
              </a:spcAft>
            </a:pPr>
            <a:r>
              <a:rPr lang="es-ES" u="sng" dirty="0" err="1">
                <a:solidFill>
                  <a:srgbClr val="003069"/>
                </a:solidFill>
              </a:rPr>
              <a:t>On-board</a:t>
            </a:r>
            <a:r>
              <a:rPr lang="es-ES" u="sng" dirty="0">
                <a:solidFill>
                  <a:srgbClr val="003069"/>
                </a:solidFill>
              </a:rPr>
              <a:t> </a:t>
            </a:r>
            <a:r>
              <a:rPr lang="es-ES" u="sng" dirty="0" err="1">
                <a:solidFill>
                  <a:srgbClr val="003069"/>
                </a:solidFill>
              </a:rPr>
              <a:t>energy</a:t>
            </a:r>
            <a:r>
              <a:rPr lang="es-ES" u="sng" dirty="0">
                <a:solidFill>
                  <a:srgbClr val="003069"/>
                </a:solidFill>
              </a:rPr>
              <a:t> system</a:t>
            </a:r>
            <a:r>
              <a:rPr lang="es-ES" u="sng" baseline="30000" dirty="0">
                <a:solidFill>
                  <a:srgbClr val="003069"/>
                </a:solidFill>
              </a:rPr>
              <a:t>4</a:t>
            </a:r>
            <a:r>
              <a:rPr lang="es-ES" u="sng" dirty="0">
                <a:solidFill>
                  <a:srgbClr val="003069"/>
                </a:solidFill>
              </a:rPr>
              <a:t>:</a:t>
            </a:r>
          </a:p>
          <a:p>
            <a:pPr marL="800100" lvl="2"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a:p>
            <a:pPr marL="342900" lvl="1"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p:txBody>
      </p:sp>
      <p:sp>
        <p:nvSpPr>
          <p:cNvPr id="5" name="CasellaDiTesto 4">
            <a:extLst>
              <a:ext uri="{FF2B5EF4-FFF2-40B4-BE49-F238E27FC236}">
                <a16:creationId xmlns:a16="http://schemas.microsoft.com/office/drawing/2014/main" id="{4C3409F1-AED2-7E80-981C-85C8E601AACD}"/>
              </a:ext>
            </a:extLst>
          </p:cNvPr>
          <p:cNvSpPr txBox="1"/>
          <p:nvPr/>
        </p:nvSpPr>
        <p:spPr>
          <a:xfrm>
            <a:off x="536265" y="6215909"/>
            <a:ext cx="13065995" cy="261610"/>
          </a:xfrm>
          <a:prstGeom prst="rect">
            <a:avLst/>
          </a:prstGeom>
          <a:noFill/>
        </p:spPr>
        <p:txBody>
          <a:bodyPr wrap="square" rtlCol="0">
            <a:spAutoFit/>
          </a:bodyPr>
          <a:lstStyle/>
          <a:p>
            <a:r>
              <a:rPr lang="en-US" sz="1100" i="1" baseline="30000" dirty="0">
                <a:solidFill>
                  <a:srgbClr val="003069"/>
                </a:solidFill>
                <a:latin typeface="+mj-lt"/>
              </a:rPr>
              <a:t>4 </a:t>
            </a:r>
            <a:r>
              <a:rPr lang="en-US" sz="1100" i="1" dirty="0" err="1">
                <a:solidFill>
                  <a:srgbClr val="003069"/>
                </a:solidFill>
                <a:latin typeface="+mj-lt"/>
              </a:rPr>
              <a:t>R.Fisher</a:t>
            </a:r>
            <a:r>
              <a:rPr lang="en-US" sz="1100" i="1" dirty="0">
                <a:solidFill>
                  <a:srgbClr val="003069"/>
                </a:solidFill>
                <a:latin typeface="+mj-lt"/>
              </a:rPr>
              <a:t> et al. Innovative waste heat </a:t>
            </a:r>
            <a:r>
              <a:rPr lang="en-US" sz="1100" i="1" dirty="0" err="1">
                <a:solidFill>
                  <a:srgbClr val="003069"/>
                </a:solidFill>
                <a:latin typeface="+mj-lt"/>
              </a:rPr>
              <a:t>valorisation</a:t>
            </a:r>
            <a:r>
              <a:rPr lang="en-US" sz="1100" i="1" dirty="0">
                <a:solidFill>
                  <a:srgbClr val="003069"/>
                </a:solidFill>
                <a:latin typeface="+mj-lt"/>
              </a:rPr>
              <a:t> technologies for zero-carbon ships − A review. 2024</a:t>
            </a:r>
            <a:endParaRPr lang="it-IT" sz="1600" i="1" dirty="0"/>
          </a:p>
        </p:txBody>
      </p:sp>
      <p:pic>
        <p:nvPicPr>
          <p:cNvPr id="2050" name="Picture 2">
            <a:extLst>
              <a:ext uri="{FF2B5EF4-FFF2-40B4-BE49-F238E27FC236}">
                <a16:creationId xmlns:a16="http://schemas.microsoft.com/office/drawing/2014/main" id="{D4779FF5-3B51-1AC2-4AAF-25C7C5A43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096" y="1511319"/>
            <a:ext cx="5703807" cy="445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09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1EC92-E8F8-2018-1AE0-DA327ADABBCA}"/>
            </a:ext>
          </a:extLst>
        </p:cNvPr>
        <p:cNvGrpSpPr/>
        <p:nvPr/>
      </p:nvGrpSpPr>
      <p:grpSpPr>
        <a:xfrm>
          <a:off x="0" y="0"/>
          <a:ext cx="0" cy="0"/>
          <a:chOff x="0" y="0"/>
          <a:chExt cx="0" cy="0"/>
        </a:xfrm>
      </p:grpSpPr>
      <p:sp>
        <p:nvSpPr>
          <p:cNvPr id="2" name="Marcador de texto 2">
            <a:extLst>
              <a:ext uri="{FF2B5EF4-FFF2-40B4-BE49-F238E27FC236}">
                <a16:creationId xmlns:a16="http://schemas.microsoft.com/office/drawing/2014/main" id="{179793C6-57F9-CE2F-BDE9-740A2D870330}"/>
              </a:ext>
            </a:extLst>
          </p:cNvPr>
          <p:cNvSpPr>
            <a:spLocks noGrp="1"/>
          </p:cNvSpPr>
          <p:nvPr>
            <p:ph type="body" idx="10"/>
          </p:nvPr>
        </p:nvSpPr>
        <p:spPr>
          <a:xfrm>
            <a:off x="279021" y="1511319"/>
            <a:ext cx="6191147" cy="4794760"/>
          </a:xfrm>
        </p:spPr>
        <p:txBody>
          <a:bodyPr anchor="t"/>
          <a:lstStyle/>
          <a:p>
            <a:pPr>
              <a:spcAft>
                <a:spcPts val="600"/>
              </a:spcAft>
            </a:pPr>
            <a:r>
              <a:rPr lang="es-ES" u="sng" dirty="0" err="1">
                <a:solidFill>
                  <a:srgbClr val="003069"/>
                </a:solidFill>
              </a:rPr>
              <a:t>Waste</a:t>
            </a:r>
            <a:r>
              <a:rPr lang="es-ES" u="sng" dirty="0">
                <a:solidFill>
                  <a:srgbClr val="003069"/>
                </a:solidFill>
              </a:rPr>
              <a:t> </a:t>
            </a:r>
            <a:r>
              <a:rPr lang="es-ES" u="sng" dirty="0" err="1">
                <a:solidFill>
                  <a:srgbClr val="003069"/>
                </a:solidFill>
              </a:rPr>
              <a:t>heat</a:t>
            </a:r>
            <a:r>
              <a:rPr lang="es-ES" u="sng" dirty="0">
                <a:solidFill>
                  <a:srgbClr val="003069"/>
                </a:solidFill>
              </a:rPr>
              <a:t> </a:t>
            </a:r>
            <a:r>
              <a:rPr lang="es-ES" u="sng" dirty="0" err="1">
                <a:solidFill>
                  <a:srgbClr val="003069"/>
                </a:solidFill>
              </a:rPr>
              <a:t>potential</a:t>
            </a:r>
            <a:r>
              <a:rPr lang="es-ES" u="sng" dirty="0">
                <a:solidFill>
                  <a:srgbClr val="003069"/>
                </a:solidFill>
              </a:rPr>
              <a:t> </a:t>
            </a:r>
            <a:r>
              <a:rPr lang="es-ES" u="sng" dirty="0" err="1">
                <a:solidFill>
                  <a:srgbClr val="003069"/>
                </a:solidFill>
              </a:rPr>
              <a:t>on</a:t>
            </a:r>
            <a:r>
              <a:rPr lang="es-ES" u="sng" dirty="0">
                <a:solidFill>
                  <a:srgbClr val="003069"/>
                </a:solidFill>
              </a:rPr>
              <a:t> board</a:t>
            </a:r>
            <a:r>
              <a:rPr lang="es-ES" u="sng" baseline="30000" dirty="0">
                <a:solidFill>
                  <a:srgbClr val="003069"/>
                </a:solidFill>
              </a:rPr>
              <a:t>4</a:t>
            </a:r>
            <a:r>
              <a:rPr lang="es-ES" u="sng" dirty="0">
                <a:solidFill>
                  <a:srgbClr val="003069"/>
                </a:solidFill>
              </a:rPr>
              <a:t>:</a:t>
            </a:r>
          </a:p>
          <a:p>
            <a:pPr marL="800100" lvl="2"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a:p>
            <a:pPr marL="342900" lvl="1"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p:txBody>
      </p:sp>
      <p:sp>
        <p:nvSpPr>
          <p:cNvPr id="5" name="CasellaDiTesto 4">
            <a:extLst>
              <a:ext uri="{FF2B5EF4-FFF2-40B4-BE49-F238E27FC236}">
                <a16:creationId xmlns:a16="http://schemas.microsoft.com/office/drawing/2014/main" id="{88D7CD27-FD14-F5BF-FD32-9DAAE1099674}"/>
              </a:ext>
            </a:extLst>
          </p:cNvPr>
          <p:cNvSpPr txBox="1"/>
          <p:nvPr/>
        </p:nvSpPr>
        <p:spPr>
          <a:xfrm>
            <a:off x="536265" y="6215909"/>
            <a:ext cx="13065995" cy="261610"/>
          </a:xfrm>
          <a:prstGeom prst="rect">
            <a:avLst/>
          </a:prstGeom>
          <a:noFill/>
        </p:spPr>
        <p:txBody>
          <a:bodyPr wrap="square" rtlCol="0">
            <a:spAutoFit/>
          </a:bodyPr>
          <a:lstStyle/>
          <a:p>
            <a:r>
              <a:rPr lang="en-US" sz="1100" i="1" baseline="30000" dirty="0">
                <a:solidFill>
                  <a:srgbClr val="003069"/>
                </a:solidFill>
                <a:latin typeface="+mj-lt"/>
              </a:rPr>
              <a:t>4 </a:t>
            </a:r>
            <a:r>
              <a:rPr lang="en-US" sz="1100" i="1" dirty="0" err="1">
                <a:solidFill>
                  <a:srgbClr val="003069"/>
                </a:solidFill>
                <a:latin typeface="+mj-lt"/>
              </a:rPr>
              <a:t>R.Fisher</a:t>
            </a:r>
            <a:r>
              <a:rPr lang="en-US" sz="1100" i="1" dirty="0">
                <a:solidFill>
                  <a:srgbClr val="003069"/>
                </a:solidFill>
                <a:latin typeface="+mj-lt"/>
              </a:rPr>
              <a:t> et al. Innovative waste heat </a:t>
            </a:r>
            <a:r>
              <a:rPr lang="en-US" sz="1100" i="1" dirty="0" err="1">
                <a:solidFill>
                  <a:srgbClr val="003069"/>
                </a:solidFill>
                <a:latin typeface="+mj-lt"/>
              </a:rPr>
              <a:t>valorisation</a:t>
            </a:r>
            <a:r>
              <a:rPr lang="en-US" sz="1100" i="1" dirty="0">
                <a:solidFill>
                  <a:srgbClr val="003069"/>
                </a:solidFill>
                <a:latin typeface="+mj-lt"/>
              </a:rPr>
              <a:t> technologies for zero-carbon ships − A review. 2024</a:t>
            </a:r>
            <a:endParaRPr lang="it-IT" sz="1600" i="1" dirty="0"/>
          </a:p>
        </p:txBody>
      </p:sp>
      <p:pic>
        <p:nvPicPr>
          <p:cNvPr id="3074" name="Picture 2">
            <a:extLst>
              <a:ext uri="{FF2B5EF4-FFF2-40B4-BE49-F238E27FC236}">
                <a16:creationId xmlns:a16="http://schemas.microsoft.com/office/drawing/2014/main" id="{1A3EDE83-5C31-523B-46D1-974110DD8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625" y="2305564"/>
            <a:ext cx="3648075" cy="283845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788BD8F7-80D1-9D9B-D37A-B1724CF31E79}"/>
              </a:ext>
            </a:extLst>
          </p:cNvPr>
          <p:cNvSpPr txBox="1"/>
          <p:nvPr/>
        </p:nvSpPr>
        <p:spPr>
          <a:xfrm>
            <a:off x="536265" y="5215137"/>
            <a:ext cx="4365733" cy="369332"/>
          </a:xfrm>
          <a:prstGeom prst="rect">
            <a:avLst/>
          </a:prstGeom>
          <a:noFill/>
        </p:spPr>
        <p:txBody>
          <a:bodyPr wrap="square">
            <a:spAutoFit/>
          </a:bodyPr>
          <a:lstStyle/>
          <a:p>
            <a:pPr marL="457200" lvl="2">
              <a:spcBef>
                <a:spcPts val="1000"/>
              </a:spcBef>
              <a:spcAft>
                <a:spcPts val="600"/>
              </a:spcAft>
            </a:pPr>
            <a:r>
              <a:rPr lang="it-IT" sz="1800" dirty="0" err="1">
                <a:solidFill>
                  <a:srgbClr val="003069"/>
                </a:solidFill>
                <a:latin typeface="+mj-lt"/>
              </a:rPr>
              <a:t>Potential</a:t>
            </a:r>
            <a:r>
              <a:rPr lang="it-IT" sz="1800" dirty="0">
                <a:solidFill>
                  <a:srgbClr val="003069"/>
                </a:solidFill>
                <a:latin typeface="+mj-lt"/>
              </a:rPr>
              <a:t> to </a:t>
            </a:r>
            <a:r>
              <a:rPr lang="it-IT" sz="1800" dirty="0" err="1">
                <a:solidFill>
                  <a:srgbClr val="003069"/>
                </a:solidFill>
                <a:latin typeface="+mj-lt"/>
              </a:rPr>
              <a:t>harvest</a:t>
            </a:r>
            <a:r>
              <a:rPr lang="it-IT" sz="1800" dirty="0">
                <a:solidFill>
                  <a:srgbClr val="003069"/>
                </a:solidFill>
                <a:latin typeface="+mj-lt"/>
              </a:rPr>
              <a:t> up to 40% of WH </a:t>
            </a:r>
            <a:endParaRPr lang="en-GB" sz="1800" dirty="0">
              <a:solidFill>
                <a:srgbClr val="003069"/>
              </a:solidFill>
              <a:latin typeface="+mj-lt"/>
            </a:endParaRPr>
          </a:p>
        </p:txBody>
      </p:sp>
      <p:pic>
        <p:nvPicPr>
          <p:cNvPr id="3076" name="Picture 4">
            <a:extLst>
              <a:ext uri="{FF2B5EF4-FFF2-40B4-BE49-F238E27FC236}">
                <a16:creationId xmlns:a16="http://schemas.microsoft.com/office/drawing/2014/main" id="{89A37507-6596-060C-022E-10F09E431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640" y="2237194"/>
            <a:ext cx="3648075" cy="280987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DEC950D8-C977-F83C-BDB8-DFAE0EFD717C}"/>
              </a:ext>
            </a:extLst>
          </p:cNvPr>
          <p:cNvSpPr txBox="1"/>
          <p:nvPr/>
        </p:nvSpPr>
        <p:spPr>
          <a:xfrm>
            <a:off x="5957575" y="5126351"/>
            <a:ext cx="4365733" cy="369332"/>
          </a:xfrm>
          <a:prstGeom prst="rect">
            <a:avLst/>
          </a:prstGeom>
          <a:noFill/>
        </p:spPr>
        <p:txBody>
          <a:bodyPr wrap="square">
            <a:spAutoFit/>
          </a:bodyPr>
          <a:lstStyle/>
          <a:p>
            <a:pPr marL="457200" lvl="2">
              <a:spcBef>
                <a:spcPts val="1000"/>
              </a:spcBef>
              <a:spcAft>
                <a:spcPts val="600"/>
              </a:spcAft>
            </a:pPr>
            <a:r>
              <a:rPr lang="it-IT" sz="1800" dirty="0" err="1">
                <a:solidFill>
                  <a:srgbClr val="003069"/>
                </a:solidFill>
                <a:latin typeface="+mj-lt"/>
              </a:rPr>
              <a:t>Different</a:t>
            </a:r>
            <a:r>
              <a:rPr lang="it-IT" sz="1800" dirty="0">
                <a:solidFill>
                  <a:srgbClr val="003069"/>
                </a:solidFill>
                <a:latin typeface="+mj-lt"/>
              </a:rPr>
              <a:t> temperature </a:t>
            </a:r>
            <a:r>
              <a:rPr lang="it-IT" sz="1800" dirty="0" err="1">
                <a:solidFill>
                  <a:srgbClr val="003069"/>
                </a:solidFill>
                <a:latin typeface="+mj-lt"/>
              </a:rPr>
              <a:t>levels</a:t>
            </a:r>
            <a:r>
              <a:rPr lang="it-IT" sz="1800" dirty="0">
                <a:solidFill>
                  <a:srgbClr val="003069"/>
                </a:solidFill>
                <a:latin typeface="+mj-lt"/>
              </a:rPr>
              <a:t> of WH</a:t>
            </a:r>
            <a:endParaRPr lang="en-GB" sz="1800" dirty="0">
              <a:solidFill>
                <a:srgbClr val="003069"/>
              </a:solidFill>
              <a:latin typeface="+mj-lt"/>
            </a:endParaRPr>
          </a:p>
        </p:txBody>
      </p:sp>
    </p:spTree>
    <p:extLst>
      <p:ext uri="{BB962C8B-B14F-4D97-AF65-F5344CB8AC3E}">
        <p14:creationId xmlns:p14="http://schemas.microsoft.com/office/powerpoint/2010/main" val="2786967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74405-5144-F337-7FAF-CAA6268CE9C9}"/>
            </a:ext>
          </a:extLst>
        </p:cNvPr>
        <p:cNvGrpSpPr/>
        <p:nvPr/>
      </p:nvGrpSpPr>
      <p:grpSpPr>
        <a:xfrm>
          <a:off x="0" y="0"/>
          <a:ext cx="0" cy="0"/>
          <a:chOff x="0" y="0"/>
          <a:chExt cx="0" cy="0"/>
        </a:xfrm>
      </p:grpSpPr>
      <p:sp>
        <p:nvSpPr>
          <p:cNvPr id="2" name="Marcador de texto 2">
            <a:extLst>
              <a:ext uri="{FF2B5EF4-FFF2-40B4-BE49-F238E27FC236}">
                <a16:creationId xmlns:a16="http://schemas.microsoft.com/office/drawing/2014/main" id="{1E5A3D52-1026-CCDF-E106-A8EC7752CCA3}"/>
              </a:ext>
            </a:extLst>
          </p:cNvPr>
          <p:cNvSpPr>
            <a:spLocks noGrp="1"/>
          </p:cNvSpPr>
          <p:nvPr>
            <p:ph type="body" idx="10"/>
          </p:nvPr>
        </p:nvSpPr>
        <p:spPr>
          <a:xfrm>
            <a:off x="279021" y="1511319"/>
            <a:ext cx="6191147" cy="4794760"/>
          </a:xfrm>
        </p:spPr>
        <p:txBody>
          <a:bodyPr anchor="t"/>
          <a:lstStyle/>
          <a:p>
            <a:pPr>
              <a:spcAft>
                <a:spcPts val="600"/>
              </a:spcAft>
            </a:pPr>
            <a:r>
              <a:rPr lang="es-ES" u="sng" dirty="0" err="1">
                <a:solidFill>
                  <a:srgbClr val="003069"/>
                </a:solidFill>
              </a:rPr>
              <a:t>Classification</a:t>
            </a:r>
            <a:r>
              <a:rPr lang="es-ES" u="sng" dirty="0">
                <a:solidFill>
                  <a:srgbClr val="003069"/>
                </a:solidFill>
              </a:rPr>
              <a:t> </a:t>
            </a:r>
            <a:r>
              <a:rPr lang="es-ES" u="sng" dirty="0" err="1">
                <a:solidFill>
                  <a:srgbClr val="003069"/>
                </a:solidFill>
              </a:rPr>
              <a:t>of</a:t>
            </a:r>
            <a:r>
              <a:rPr lang="es-ES" u="sng" dirty="0">
                <a:solidFill>
                  <a:srgbClr val="003069"/>
                </a:solidFill>
              </a:rPr>
              <a:t> WHR technologies</a:t>
            </a:r>
            <a:r>
              <a:rPr lang="es-ES" u="sng" baseline="30000" dirty="0">
                <a:solidFill>
                  <a:srgbClr val="003069"/>
                </a:solidFill>
              </a:rPr>
              <a:t>4</a:t>
            </a:r>
            <a:r>
              <a:rPr lang="es-ES" u="sng" dirty="0">
                <a:solidFill>
                  <a:srgbClr val="003069"/>
                </a:solidFill>
              </a:rPr>
              <a:t>:</a:t>
            </a:r>
          </a:p>
          <a:p>
            <a:pPr marL="800100" lvl="2"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a:p>
            <a:pPr marL="342900" lvl="1"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p:txBody>
      </p:sp>
      <p:sp>
        <p:nvSpPr>
          <p:cNvPr id="5" name="CasellaDiTesto 4">
            <a:extLst>
              <a:ext uri="{FF2B5EF4-FFF2-40B4-BE49-F238E27FC236}">
                <a16:creationId xmlns:a16="http://schemas.microsoft.com/office/drawing/2014/main" id="{EF80EF29-E3EF-06E4-430E-EFDFFCACAD72}"/>
              </a:ext>
            </a:extLst>
          </p:cNvPr>
          <p:cNvSpPr txBox="1"/>
          <p:nvPr/>
        </p:nvSpPr>
        <p:spPr>
          <a:xfrm>
            <a:off x="536265" y="6215909"/>
            <a:ext cx="13065995" cy="261610"/>
          </a:xfrm>
          <a:prstGeom prst="rect">
            <a:avLst/>
          </a:prstGeom>
          <a:noFill/>
        </p:spPr>
        <p:txBody>
          <a:bodyPr wrap="square" rtlCol="0">
            <a:spAutoFit/>
          </a:bodyPr>
          <a:lstStyle/>
          <a:p>
            <a:r>
              <a:rPr lang="en-US" sz="1100" i="1" baseline="30000" dirty="0">
                <a:solidFill>
                  <a:srgbClr val="003069"/>
                </a:solidFill>
                <a:latin typeface="+mj-lt"/>
              </a:rPr>
              <a:t>4 </a:t>
            </a:r>
            <a:r>
              <a:rPr lang="en-US" sz="1100" i="1" dirty="0" err="1">
                <a:solidFill>
                  <a:srgbClr val="003069"/>
                </a:solidFill>
                <a:latin typeface="+mj-lt"/>
              </a:rPr>
              <a:t>R.Fisher</a:t>
            </a:r>
            <a:r>
              <a:rPr lang="en-US" sz="1100" i="1" dirty="0">
                <a:solidFill>
                  <a:srgbClr val="003069"/>
                </a:solidFill>
                <a:latin typeface="+mj-lt"/>
              </a:rPr>
              <a:t> et al. Innovative waste heat </a:t>
            </a:r>
            <a:r>
              <a:rPr lang="en-US" sz="1100" i="1" dirty="0" err="1">
                <a:solidFill>
                  <a:srgbClr val="003069"/>
                </a:solidFill>
                <a:latin typeface="+mj-lt"/>
              </a:rPr>
              <a:t>valorisation</a:t>
            </a:r>
            <a:r>
              <a:rPr lang="en-US" sz="1100" i="1" dirty="0">
                <a:solidFill>
                  <a:srgbClr val="003069"/>
                </a:solidFill>
                <a:latin typeface="+mj-lt"/>
              </a:rPr>
              <a:t> technologies for zero-carbon ships − A review. 2024</a:t>
            </a:r>
            <a:endParaRPr lang="it-IT" sz="1600" i="1" dirty="0"/>
          </a:p>
        </p:txBody>
      </p:sp>
      <p:pic>
        <p:nvPicPr>
          <p:cNvPr id="4098" name="Picture 2">
            <a:extLst>
              <a:ext uri="{FF2B5EF4-FFF2-40B4-BE49-F238E27FC236}">
                <a16:creationId xmlns:a16="http://schemas.microsoft.com/office/drawing/2014/main" id="{C4272B38-0156-DABB-6236-08067B47D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012" y="2029352"/>
            <a:ext cx="671512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54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93FF0-1F76-AF9C-CCE8-32D8856E4BC5}"/>
            </a:ext>
          </a:extLst>
        </p:cNvPr>
        <p:cNvGrpSpPr/>
        <p:nvPr/>
      </p:nvGrpSpPr>
      <p:grpSpPr>
        <a:xfrm>
          <a:off x="0" y="0"/>
          <a:ext cx="0" cy="0"/>
          <a:chOff x="0" y="0"/>
          <a:chExt cx="0" cy="0"/>
        </a:xfrm>
      </p:grpSpPr>
      <p:sp>
        <p:nvSpPr>
          <p:cNvPr id="2" name="Marcador de texto 2">
            <a:extLst>
              <a:ext uri="{FF2B5EF4-FFF2-40B4-BE49-F238E27FC236}">
                <a16:creationId xmlns:a16="http://schemas.microsoft.com/office/drawing/2014/main" id="{EDD71141-2433-3A65-DCDF-C65D36A27C1D}"/>
              </a:ext>
            </a:extLst>
          </p:cNvPr>
          <p:cNvSpPr>
            <a:spLocks noGrp="1"/>
          </p:cNvSpPr>
          <p:nvPr>
            <p:ph type="body" idx="10"/>
          </p:nvPr>
        </p:nvSpPr>
        <p:spPr>
          <a:xfrm>
            <a:off x="279021" y="1511319"/>
            <a:ext cx="6191147" cy="4794760"/>
          </a:xfrm>
        </p:spPr>
        <p:txBody>
          <a:bodyPr anchor="t"/>
          <a:lstStyle/>
          <a:p>
            <a:pPr>
              <a:spcAft>
                <a:spcPts val="600"/>
              </a:spcAft>
            </a:pPr>
            <a:r>
              <a:rPr lang="es-ES" u="sng" dirty="0" err="1">
                <a:solidFill>
                  <a:srgbClr val="003069"/>
                </a:solidFill>
              </a:rPr>
              <a:t>Heat-to-Heat</a:t>
            </a:r>
            <a:r>
              <a:rPr lang="es-ES" u="sng" dirty="0">
                <a:solidFill>
                  <a:srgbClr val="003069"/>
                </a:solidFill>
              </a:rPr>
              <a:t> technologies</a:t>
            </a:r>
            <a:r>
              <a:rPr lang="es-ES" u="sng" baseline="30000" dirty="0">
                <a:solidFill>
                  <a:srgbClr val="003069"/>
                </a:solidFill>
              </a:rPr>
              <a:t>4</a:t>
            </a:r>
            <a:r>
              <a:rPr lang="es-ES" u="sng" dirty="0">
                <a:solidFill>
                  <a:srgbClr val="003069"/>
                </a:solidFill>
              </a:rPr>
              <a:t>:</a:t>
            </a:r>
          </a:p>
          <a:p>
            <a:pPr marL="800100" lvl="2"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a:p>
            <a:pPr marL="342900" lvl="1"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p:txBody>
      </p:sp>
      <p:sp>
        <p:nvSpPr>
          <p:cNvPr id="5" name="CasellaDiTesto 4">
            <a:extLst>
              <a:ext uri="{FF2B5EF4-FFF2-40B4-BE49-F238E27FC236}">
                <a16:creationId xmlns:a16="http://schemas.microsoft.com/office/drawing/2014/main" id="{94E1BC06-BBB2-8CFD-A840-3D1F1B3325C4}"/>
              </a:ext>
            </a:extLst>
          </p:cNvPr>
          <p:cNvSpPr txBox="1"/>
          <p:nvPr/>
        </p:nvSpPr>
        <p:spPr>
          <a:xfrm>
            <a:off x="536265" y="6215909"/>
            <a:ext cx="13065995" cy="261610"/>
          </a:xfrm>
          <a:prstGeom prst="rect">
            <a:avLst/>
          </a:prstGeom>
          <a:noFill/>
        </p:spPr>
        <p:txBody>
          <a:bodyPr wrap="square" rtlCol="0">
            <a:spAutoFit/>
          </a:bodyPr>
          <a:lstStyle/>
          <a:p>
            <a:r>
              <a:rPr lang="en-US" sz="1100" i="1" baseline="30000" dirty="0">
                <a:solidFill>
                  <a:srgbClr val="003069"/>
                </a:solidFill>
                <a:latin typeface="+mj-lt"/>
              </a:rPr>
              <a:t>4 </a:t>
            </a:r>
            <a:r>
              <a:rPr lang="en-US" sz="1100" i="1" dirty="0" err="1">
                <a:solidFill>
                  <a:srgbClr val="003069"/>
                </a:solidFill>
                <a:latin typeface="+mj-lt"/>
              </a:rPr>
              <a:t>R.Fisher</a:t>
            </a:r>
            <a:r>
              <a:rPr lang="en-US" sz="1100" i="1" dirty="0">
                <a:solidFill>
                  <a:srgbClr val="003069"/>
                </a:solidFill>
                <a:latin typeface="+mj-lt"/>
              </a:rPr>
              <a:t> et al. Innovative waste heat </a:t>
            </a:r>
            <a:r>
              <a:rPr lang="en-US" sz="1100" i="1" dirty="0" err="1">
                <a:solidFill>
                  <a:srgbClr val="003069"/>
                </a:solidFill>
                <a:latin typeface="+mj-lt"/>
              </a:rPr>
              <a:t>valorisation</a:t>
            </a:r>
            <a:r>
              <a:rPr lang="en-US" sz="1100" i="1" dirty="0">
                <a:solidFill>
                  <a:srgbClr val="003069"/>
                </a:solidFill>
                <a:latin typeface="+mj-lt"/>
              </a:rPr>
              <a:t> technologies for zero-carbon ships − A review. 2024</a:t>
            </a:r>
            <a:endParaRPr lang="it-IT" sz="1600" i="1" dirty="0"/>
          </a:p>
        </p:txBody>
      </p:sp>
      <p:pic>
        <p:nvPicPr>
          <p:cNvPr id="4" name="Immagine 3">
            <a:extLst>
              <a:ext uri="{FF2B5EF4-FFF2-40B4-BE49-F238E27FC236}">
                <a16:creationId xmlns:a16="http://schemas.microsoft.com/office/drawing/2014/main" id="{A78B9293-0E2D-D03B-8286-1783418E36EC}"/>
              </a:ext>
            </a:extLst>
          </p:cNvPr>
          <p:cNvPicPr>
            <a:picLocks noChangeAspect="1"/>
          </p:cNvPicPr>
          <p:nvPr/>
        </p:nvPicPr>
        <p:blipFill>
          <a:blip r:embed="rId2"/>
          <a:stretch>
            <a:fillRect/>
          </a:stretch>
        </p:blipFill>
        <p:spPr>
          <a:xfrm>
            <a:off x="3521108" y="1511319"/>
            <a:ext cx="5898119" cy="4557637"/>
          </a:xfrm>
          <a:prstGeom prst="rect">
            <a:avLst/>
          </a:prstGeom>
        </p:spPr>
      </p:pic>
    </p:spTree>
    <p:extLst>
      <p:ext uri="{BB962C8B-B14F-4D97-AF65-F5344CB8AC3E}">
        <p14:creationId xmlns:p14="http://schemas.microsoft.com/office/powerpoint/2010/main" val="383591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5A6C3-EAA8-105C-0DB1-4FBCB70DA179}"/>
            </a:ext>
          </a:extLst>
        </p:cNvPr>
        <p:cNvGrpSpPr/>
        <p:nvPr/>
      </p:nvGrpSpPr>
      <p:grpSpPr>
        <a:xfrm>
          <a:off x="0" y="0"/>
          <a:ext cx="0" cy="0"/>
          <a:chOff x="0" y="0"/>
          <a:chExt cx="0" cy="0"/>
        </a:xfrm>
      </p:grpSpPr>
      <p:sp>
        <p:nvSpPr>
          <p:cNvPr id="2" name="Marcador de texto 2">
            <a:extLst>
              <a:ext uri="{FF2B5EF4-FFF2-40B4-BE49-F238E27FC236}">
                <a16:creationId xmlns:a16="http://schemas.microsoft.com/office/drawing/2014/main" id="{1EA2D5BC-DFCB-0C85-2418-5F3699F4C4BE}"/>
              </a:ext>
            </a:extLst>
          </p:cNvPr>
          <p:cNvSpPr>
            <a:spLocks noGrp="1"/>
          </p:cNvSpPr>
          <p:nvPr>
            <p:ph type="body" idx="10"/>
          </p:nvPr>
        </p:nvSpPr>
        <p:spPr>
          <a:xfrm>
            <a:off x="279021" y="1511319"/>
            <a:ext cx="10363770" cy="4794760"/>
          </a:xfrm>
        </p:spPr>
        <p:txBody>
          <a:bodyPr anchor="t"/>
          <a:lstStyle/>
          <a:p>
            <a:pPr>
              <a:spcAft>
                <a:spcPts val="600"/>
              </a:spcAft>
            </a:pPr>
            <a:r>
              <a:rPr lang="es-ES" u="sng" dirty="0" err="1">
                <a:solidFill>
                  <a:srgbClr val="003069"/>
                </a:solidFill>
              </a:rPr>
              <a:t>Heat-to-power</a:t>
            </a:r>
            <a:r>
              <a:rPr lang="es-ES" u="sng" dirty="0">
                <a:solidFill>
                  <a:srgbClr val="003069"/>
                </a:solidFill>
              </a:rPr>
              <a:t> </a:t>
            </a:r>
            <a:r>
              <a:rPr lang="es-ES" u="sng" dirty="0" err="1">
                <a:solidFill>
                  <a:srgbClr val="003069"/>
                </a:solidFill>
              </a:rPr>
              <a:t>technologies</a:t>
            </a:r>
            <a:r>
              <a:rPr lang="es-ES" u="sng" dirty="0">
                <a:solidFill>
                  <a:srgbClr val="003069"/>
                </a:solidFill>
              </a:rPr>
              <a:t> – </a:t>
            </a:r>
            <a:r>
              <a:rPr lang="es-ES" u="sng" dirty="0" err="1">
                <a:solidFill>
                  <a:srgbClr val="003069"/>
                </a:solidFill>
              </a:rPr>
              <a:t>Combined</a:t>
            </a:r>
            <a:r>
              <a:rPr lang="es-ES" u="sng" dirty="0">
                <a:solidFill>
                  <a:srgbClr val="003069"/>
                </a:solidFill>
              </a:rPr>
              <a:t> </a:t>
            </a:r>
            <a:r>
              <a:rPr lang="es-ES" u="sng" dirty="0" err="1">
                <a:solidFill>
                  <a:srgbClr val="003069"/>
                </a:solidFill>
              </a:rPr>
              <a:t>steam</a:t>
            </a:r>
            <a:r>
              <a:rPr lang="es-ES" u="sng" dirty="0">
                <a:solidFill>
                  <a:srgbClr val="003069"/>
                </a:solidFill>
              </a:rPr>
              <a:t> and </a:t>
            </a:r>
            <a:r>
              <a:rPr lang="es-ES" u="sng" dirty="0" err="1">
                <a:solidFill>
                  <a:srgbClr val="003069"/>
                </a:solidFill>
              </a:rPr>
              <a:t>power</a:t>
            </a:r>
            <a:r>
              <a:rPr lang="es-ES" u="sng" dirty="0">
                <a:solidFill>
                  <a:srgbClr val="003069"/>
                </a:solidFill>
              </a:rPr>
              <a:t> turbine:</a:t>
            </a:r>
          </a:p>
          <a:p>
            <a:pPr marL="800100" lvl="2"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a:p>
            <a:pPr marL="342900" lvl="1"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p:txBody>
      </p:sp>
      <p:sp>
        <p:nvSpPr>
          <p:cNvPr id="5" name="CasellaDiTesto 4">
            <a:extLst>
              <a:ext uri="{FF2B5EF4-FFF2-40B4-BE49-F238E27FC236}">
                <a16:creationId xmlns:a16="http://schemas.microsoft.com/office/drawing/2014/main" id="{BE3DD9FB-B936-C952-C188-920DD9B44A54}"/>
              </a:ext>
            </a:extLst>
          </p:cNvPr>
          <p:cNvSpPr txBox="1"/>
          <p:nvPr/>
        </p:nvSpPr>
        <p:spPr>
          <a:xfrm>
            <a:off x="536265" y="6215909"/>
            <a:ext cx="13065995" cy="261610"/>
          </a:xfrm>
          <a:prstGeom prst="rect">
            <a:avLst/>
          </a:prstGeom>
          <a:noFill/>
        </p:spPr>
        <p:txBody>
          <a:bodyPr wrap="square" rtlCol="0">
            <a:spAutoFit/>
          </a:bodyPr>
          <a:lstStyle/>
          <a:p>
            <a:r>
              <a:rPr lang="en-US" sz="1100" i="1" baseline="30000" dirty="0">
                <a:solidFill>
                  <a:srgbClr val="003069"/>
                </a:solidFill>
                <a:latin typeface="+mj-lt"/>
              </a:rPr>
              <a:t>5</a:t>
            </a:r>
            <a:r>
              <a:rPr lang="en-US" sz="1100" i="1" dirty="0">
                <a:solidFill>
                  <a:srgbClr val="003069"/>
                </a:solidFill>
                <a:latin typeface="+mj-lt"/>
              </a:rPr>
              <a:t>M. A. N. D. &amp; Turbo, “Waste Heat Recovery System (WHRS),” 2014.</a:t>
            </a:r>
            <a:endParaRPr lang="it-IT" sz="1600" i="1" dirty="0"/>
          </a:p>
        </p:txBody>
      </p:sp>
      <p:pic>
        <p:nvPicPr>
          <p:cNvPr id="5122" name="Picture 2">
            <a:extLst>
              <a:ext uri="{FF2B5EF4-FFF2-40B4-BE49-F238E27FC236}">
                <a16:creationId xmlns:a16="http://schemas.microsoft.com/office/drawing/2014/main" id="{44E99814-7D64-CDDC-7D87-454D72BA5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72" y="2114793"/>
            <a:ext cx="4303761" cy="34516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E7A18A2-D8F7-F539-CB0D-FF4D71C97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37608"/>
            <a:ext cx="4422107" cy="212426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B9919A68-6B93-5936-FA46-0A82C9A0D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6433" y="4061872"/>
            <a:ext cx="3140084" cy="242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504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85C8B-2532-292C-E539-87CE097AD09E}"/>
            </a:ext>
          </a:extLst>
        </p:cNvPr>
        <p:cNvGrpSpPr/>
        <p:nvPr/>
      </p:nvGrpSpPr>
      <p:grpSpPr>
        <a:xfrm>
          <a:off x="0" y="0"/>
          <a:ext cx="0" cy="0"/>
          <a:chOff x="0" y="0"/>
          <a:chExt cx="0" cy="0"/>
        </a:xfrm>
      </p:grpSpPr>
      <p:sp>
        <p:nvSpPr>
          <p:cNvPr id="2" name="Marcador de texto 2">
            <a:extLst>
              <a:ext uri="{FF2B5EF4-FFF2-40B4-BE49-F238E27FC236}">
                <a16:creationId xmlns:a16="http://schemas.microsoft.com/office/drawing/2014/main" id="{10E50DF6-7A89-F45F-4E52-D556CB6E4026}"/>
              </a:ext>
            </a:extLst>
          </p:cNvPr>
          <p:cNvSpPr>
            <a:spLocks noGrp="1"/>
          </p:cNvSpPr>
          <p:nvPr>
            <p:ph type="body" idx="10"/>
          </p:nvPr>
        </p:nvSpPr>
        <p:spPr>
          <a:xfrm>
            <a:off x="279021" y="1511319"/>
            <a:ext cx="10363770" cy="4794760"/>
          </a:xfrm>
        </p:spPr>
        <p:txBody>
          <a:bodyPr anchor="t"/>
          <a:lstStyle/>
          <a:p>
            <a:pPr>
              <a:spcAft>
                <a:spcPts val="600"/>
              </a:spcAft>
            </a:pPr>
            <a:r>
              <a:rPr lang="es-ES" u="sng" dirty="0" err="1">
                <a:solidFill>
                  <a:srgbClr val="003069"/>
                </a:solidFill>
              </a:rPr>
              <a:t>Heat-to-power</a:t>
            </a:r>
            <a:r>
              <a:rPr lang="es-ES" u="sng" dirty="0">
                <a:solidFill>
                  <a:srgbClr val="003069"/>
                </a:solidFill>
              </a:rPr>
              <a:t> </a:t>
            </a:r>
            <a:r>
              <a:rPr lang="es-ES" u="sng" dirty="0" err="1">
                <a:solidFill>
                  <a:srgbClr val="003069"/>
                </a:solidFill>
              </a:rPr>
              <a:t>technologies</a:t>
            </a:r>
            <a:r>
              <a:rPr lang="es-ES" u="sng" dirty="0">
                <a:solidFill>
                  <a:srgbClr val="003069"/>
                </a:solidFill>
              </a:rPr>
              <a:t> – </a:t>
            </a:r>
            <a:r>
              <a:rPr lang="es-ES" u="sng" dirty="0" err="1">
                <a:solidFill>
                  <a:srgbClr val="003069"/>
                </a:solidFill>
              </a:rPr>
              <a:t>Organic</a:t>
            </a:r>
            <a:r>
              <a:rPr lang="es-ES" u="sng" dirty="0">
                <a:solidFill>
                  <a:srgbClr val="003069"/>
                </a:solidFill>
              </a:rPr>
              <a:t> Rankine Cycles</a:t>
            </a:r>
            <a:r>
              <a:rPr lang="es-ES" u="sng" baseline="30000" dirty="0">
                <a:solidFill>
                  <a:srgbClr val="003069"/>
                </a:solidFill>
              </a:rPr>
              <a:t>4</a:t>
            </a:r>
            <a:r>
              <a:rPr lang="es-ES" u="sng" dirty="0">
                <a:solidFill>
                  <a:srgbClr val="003069"/>
                </a:solidFill>
              </a:rPr>
              <a:t>:</a:t>
            </a:r>
          </a:p>
          <a:p>
            <a:pPr marL="800100" lvl="2"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a:p>
            <a:pPr marL="342900" lvl="1" indent="-342900">
              <a:spcBef>
                <a:spcPts val="1000"/>
              </a:spcBef>
              <a:spcAft>
                <a:spcPts val="600"/>
              </a:spcAft>
              <a:buFont typeface="Courier New" panose="02070309020205020404" pitchFamily="49" charset="0"/>
              <a:buChar char="o"/>
            </a:pPr>
            <a:endParaRPr lang="es-ES" sz="1800" dirty="0">
              <a:solidFill>
                <a:srgbClr val="003069"/>
              </a:solidFill>
              <a:latin typeface="+mj-lt"/>
            </a:endParaRPr>
          </a:p>
        </p:txBody>
      </p:sp>
      <p:pic>
        <p:nvPicPr>
          <p:cNvPr id="6146" name="Picture 2">
            <a:extLst>
              <a:ext uri="{FF2B5EF4-FFF2-40B4-BE49-F238E27FC236}">
                <a16:creationId xmlns:a16="http://schemas.microsoft.com/office/drawing/2014/main" id="{D4B70F3A-3B85-2DB8-7111-3EB7500C2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4" y="2595925"/>
            <a:ext cx="3760727" cy="253058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43C9E6B7-E5AE-19B5-B4A0-6EEFADF4AA80}"/>
              </a:ext>
            </a:extLst>
          </p:cNvPr>
          <p:cNvPicPr>
            <a:picLocks noChangeAspect="1"/>
          </p:cNvPicPr>
          <p:nvPr/>
        </p:nvPicPr>
        <p:blipFill>
          <a:blip r:embed="rId3"/>
          <a:stretch>
            <a:fillRect/>
          </a:stretch>
        </p:blipFill>
        <p:spPr>
          <a:xfrm>
            <a:off x="4444234" y="2138183"/>
            <a:ext cx="3541130" cy="3609474"/>
          </a:xfrm>
          <a:prstGeom prst="rect">
            <a:avLst/>
          </a:prstGeom>
        </p:spPr>
      </p:pic>
      <p:sp>
        <p:nvSpPr>
          <p:cNvPr id="6" name="CasellaDiTesto 5">
            <a:extLst>
              <a:ext uri="{FF2B5EF4-FFF2-40B4-BE49-F238E27FC236}">
                <a16:creationId xmlns:a16="http://schemas.microsoft.com/office/drawing/2014/main" id="{D3D85AE8-5032-B95F-D43E-994AB8C4E367}"/>
              </a:ext>
            </a:extLst>
          </p:cNvPr>
          <p:cNvSpPr txBox="1"/>
          <p:nvPr/>
        </p:nvSpPr>
        <p:spPr>
          <a:xfrm>
            <a:off x="536265" y="6215909"/>
            <a:ext cx="13065995" cy="261610"/>
          </a:xfrm>
          <a:prstGeom prst="rect">
            <a:avLst/>
          </a:prstGeom>
          <a:noFill/>
        </p:spPr>
        <p:txBody>
          <a:bodyPr wrap="square" rtlCol="0">
            <a:spAutoFit/>
          </a:bodyPr>
          <a:lstStyle/>
          <a:p>
            <a:r>
              <a:rPr lang="en-US" sz="1100" i="1" baseline="30000" dirty="0">
                <a:solidFill>
                  <a:srgbClr val="003069"/>
                </a:solidFill>
                <a:latin typeface="+mj-lt"/>
              </a:rPr>
              <a:t>4 </a:t>
            </a:r>
            <a:r>
              <a:rPr lang="en-US" sz="1100" i="1" dirty="0" err="1">
                <a:solidFill>
                  <a:srgbClr val="003069"/>
                </a:solidFill>
                <a:latin typeface="+mj-lt"/>
              </a:rPr>
              <a:t>R.Fisher</a:t>
            </a:r>
            <a:r>
              <a:rPr lang="en-US" sz="1100" i="1" dirty="0">
                <a:solidFill>
                  <a:srgbClr val="003069"/>
                </a:solidFill>
                <a:latin typeface="+mj-lt"/>
              </a:rPr>
              <a:t> et al. Innovative waste heat </a:t>
            </a:r>
            <a:r>
              <a:rPr lang="en-US" sz="1100" i="1" dirty="0" err="1">
                <a:solidFill>
                  <a:srgbClr val="003069"/>
                </a:solidFill>
                <a:latin typeface="+mj-lt"/>
              </a:rPr>
              <a:t>valorisation</a:t>
            </a:r>
            <a:r>
              <a:rPr lang="en-US" sz="1100" i="1" dirty="0">
                <a:solidFill>
                  <a:srgbClr val="003069"/>
                </a:solidFill>
                <a:latin typeface="+mj-lt"/>
              </a:rPr>
              <a:t> technologies for zero-carbon ships − A review. 2024</a:t>
            </a:r>
            <a:endParaRPr lang="it-IT" sz="1600" i="1" dirty="0"/>
          </a:p>
        </p:txBody>
      </p:sp>
      <p:pic>
        <p:nvPicPr>
          <p:cNvPr id="8" name="Immagine 7">
            <a:extLst>
              <a:ext uri="{FF2B5EF4-FFF2-40B4-BE49-F238E27FC236}">
                <a16:creationId xmlns:a16="http://schemas.microsoft.com/office/drawing/2014/main" id="{81ACF928-E89E-EAD0-601B-13AE942178B6}"/>
              </a:ext>
            </a:extLst>
          </p:cNvPr>
          <p:cNvPicPr>
            <a:picLocks noChangeAspect="1"/>
          </p:cNvPicPr>
          <p:nvPr/>
        </p:nvPicPr>
        <p:blipFill>
          <a:blip r:embed="rId4"/>
          <a:srcRect b="75532"/>
          <a:stretch/>
        </p:blipFill>
        <p:spPr>
          <a:xfrm>
            <a:off x="8095378" y="2185910"/>
            <a:ext cx="3745988" cy="619168"/>
          </a:xfrm>
          <a:prstGeom prst="rect">
            <a:avLst/>
          </a:prstGeom>
        </p:spPr>
      </p:pic>
      <p:pic>
        <p:nvPicPr>
          <p:cNvPr id="9" name="Immagine 8">
            <a:extLst>
              <a:ext uri="{FF2B5EF4-FFF2-40B4-BE49-F238E27FC236}">
                <a16:creationId xmlns:a16="http://schemas.microsoft.com/office/drawing/2014/main" id="{2B74DA4D-02FC-13CB-B7A4-091FAEB168A4}"/>
              </a:ext>
            </a:extLst>
          </p:cNvPr>
          <p:cNvPicPr>
            <a:picLocks noChangeAspect="1"/>
          </p:cNvPicPr>
          <p:nvPr/>
        </p:nvPicPr>
        <p:blipFill>
          <a:blip r:embed="rId4"/>
          <a:srcRect t="50493"/>
          <a:stretch/>
        </p:blipFill>
        <p:spPr>
          <a:xfrm>
            <a:off x="8095378" y="2853261"/>
            <a:ext cx="3745988" cy="1252816"/>
          </a:xfrm>
          <a:prstGeom prst="rect">
            <a:avLst/>
          </a:prstGeom>
        </p:spPr>
      </p:pic>
    </p:spTree>
    <p:extLst>
      <p:ext uri="{BB962C8B-B14F-4D97-AF65-F5344CB8AC3E}">
        <p14:creationId xmlns:p14="http://schemas.microsoft.com/office/powerpoint/2010/main" val="3382623215"/>
      </p:ext>
    </p:extLst>
  </p:cSld>
  <p:clrMapOvr>
    <a:masterClrMapping/>
  </p:clrMapOvr>
</p:sld>
</file>

<file path=ppt/theme/theme1.xml><?xml version="1.0" encoding="utf-8"?>
<a:theme xmlns:a="http://schemas.openxmlformats.org/drawingml/2006/main" name="ZHENIT Master">
  <a:themeElements>
    <a:clrScheme name="ZHENIT">
      <a:dk1>
        <a:sysClr val="windowText" lastClr="000000"/>
      </a:dk1>
      <a:lt1>
        <a:sysClr val="window" lastClr="FFFFFF"/>
      </a:lt1>
      <a:dk2>
        <a:srgbClr val="808080"/>
      </a:dk2>
      <a:lt2>
        <a:srgbClr val="F8F8F8"/>
      </a:lt2>
      <a:accent1>
        <a:srgbClr val="EB5B6B"/>
      </a:accent1>
      <a:accent2>
        <a:srgbClr val="003069"/>
      </a:accent2>
      <a:accent3>
        <a:srgbClr val="99ACC3"/>
      </a:accent3>
      <a:accent4>
        <a:srgbClr val="F5ADB5"/>
      </a:accent4>
      <a:accent5>
        <a:srgbClr val="365F91"/>
      </a:accent5>
      <a:accent6>
        <a:srgbClr val="62A39F"/>
      </a:accent6>
      <a:hlink>
        <a:srgbClr val="FFCC99"/>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A496B237958934DABAF0ADE3CF5C91C" ma:contentTypeVersion="19" ma:contentTypeDescription="Creare un nuovo documento." ma:contentTypeScope="" ma:versionID="7dea5e8d52223d3dec772f5a1475fb0d">
  <xsd:schema xmlns:xsd="http://www.w3.org/2001/XMLSchema" xmlns:xs="http://www.w3.org/2001/XMLSchema" xmlns:p="http://schemas.microsoft.com/office/2006/metadata/properties" xmlns:ns2="97dc7ef6-a592-45a1-b954-645bc557d1b6" xmlns:ns3="28a70a07-5de2-44b4-8aa3-357a46afe3e6" targetNamespace="http://schemas.microsoft.com/office/2006/metadata/properties" ma:root="true" ma:fieldsID="ba2ce4f20ca00781f0b4bdee4536d779" ns2:_="" ns3:_="">
    <xsd:import namespace="97dc7ef6-a592-45a1-b954-645bc557d1b6"/>
    <xsd:import namespace="28a70a07-5de2-44b4-8aa3-357a46afe3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dc7ef6-a592-45a1-b954-645bc557d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3af4de13-5988-42ba-be64-0cdd3a54ca9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a70a07-5de2-44b4-8aa3-357a46afe3e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a9395ce-5c51-453f-b983-87fc124c81bf}" ma:internalName="TaxCatchAll" ma:showField="CatchAllData" ma:web="28a70a07-5de2-44b4-8aa3-357a46afe3e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8a70a07-5de2-44b4-8aa3-357a46afe3e6" xsi:nil="true"/>
    <lcf76f155ced4ddcb4097134ff3c332f xmlns="97dc7ef6-a592-45a1-b954-645bc557d1b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EC76F4-3348-4DA3-9F16-50A98C297B9E}"/>
</file>

<file path=customXml/itemProps2.xml><?xml version="1.0" encoding="utf-8"?>
<ds:datastoreItem xmlns:ds="http://schemas.openxmlformats.org/officeDocument/2006/customXml" ds:itemID="{2BC019DC-4B87-4DC2-B47A-DC3ADF69315D}">
  <ds:schemaRefs>
    <ds:schemaRef ds:uri="http://schemas.microsoft.com/office/infopath/2007/PartnerControls"/>
    <ds:schemaRef ds:uri="http://purl.org/dc/elements/1.1/"/>
    <ds:schemaRef ds:uri="http://www.w3.org/XML/1998/namespace"/>
    <ds:schemaRef ds:uri="http://purl.org/dc/terms/"/>
    <ds:schemaRef ds:uri="http://schemas.microsoft.com/office/2006/documentManagement/types"/>
    <ds:schemaRef ds:uri="28a70a07-5de2-44b4-8aa3-357a46afe3e6"/>
    <ds:schemaRef ds:uri="http://schemas.microsoft.com/office/2006/metadata/properties"/>
    <ds:schemaRef ds:uri="http://purl.org/dc/dcmitype/"/>
    <ds:schemaRef ds:uri="97dc7ef6-a592-45a1-b954-645bc557d1b6"/>
    <ds:schemaRef ds:uri="http://schemas.openxmlformats.org/package/2006/metadata/core-properties"/>
  </ds:schemaRefs>
</ds:datastoreItem>
</file>

<file path=customXml/itemProps3.xml><?xml version="1.0" encoding="utf-8"?>
<ds:datastoreItem xmlns:ds="http://schemas.openxmlformats.org/officeDocument/2006/customXml" ds:itemID="{74B0D143-0FD9-4FB0-AB3F-B3E2314405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437</Words>
  <Application>Microsoft Office PowerPoint</Application>
  <PresentationFormat>Widescreen</PresentationFormat>
  <Paragraphs>36</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Calibri Light</vt:lpstr>
      <vt:lpstr>Courier New</vt:lpstr>
      <vt:lpstr>ZHENIT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doerr</dc:creator>
  <cp:lastModifiedBy>ANDREA FRAZZICA</cp:lastModifiedBy>
  <cp:revision>75</cp:revision>
  <dcterms:created xsi:type="dcterms:W3CDTF">2022-01-05T10:28:42Z</dcterms:created>
  <dcterms:modified xsi:type="dcterms:W3CDTF">2025-05-08T08:56:18Z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0x0101008A496B237958934DABAF0ADE3CF5C91C</vt:lpwstr>
  </property>
  <property fmtid="{D5CDD505-2E9C-101B-9397-08002B2CF9AE}" pid="3" name="MediaServiceImageTags">
    <vt:lpwstr/>
  </property>
  <property fmtid="{D5CDD505-2E9C-101B-9397-08002B2CF9AE}" pid="4" name="MSIP_Label_a8054062-d094-43b6-9e46-936cb6f7d506_Enabled">
    <vt:lpwstr>true</vt:lpwstr>
  </property>
  <property fmtid="{D5CDD505-2E9C-101B-9397-08002B2CF9AE}" pid="5" name="MSIP_Label_a8054062-d094-43b6-9e46-936cb6f7d506_SetDate">
    <vt:lpwstr>2022-07-27T12:13:13Z</vt:lpwstr>
  </property>
  <property fmtid="{D5CDD505-2E9C-101B-9397-08002B2CF9AE}" pid="6" name="MSIP_Label_a8054062-d094-43b6-9e46-936cb6f7d506_Method">
    <vt:lpwstr>Standard</vt:lpwstr>
  </property>
  <property fmtid="{D5CDD505-2E9C-101B-9397-08002B2CF9AE}" pid="7" name="MSIP_Label_a8054062-d094-43b6-9e46-936cb6f7d506_Name">
    <vt:lpwstr>DefaultPublic</vt:lpwstr>
  </property>
  <property fmtid="{D5CDD505-2E9C-101B-9397-08002B2CF9AE}" pid="8" name="MSIP_Label_a8054062-d094-43b6-9e46-936cb6f7d506_SiteId">
    <vt:lpwstr>76e3e3ff-fce0-45ec-a946-bc44d69a9b7e</vt:lpwstr>
  </property>
  <property fmtid="{D5CDD505-2E9C-101B-9397-08002B2CF9AE}" pid="9" name="MSIP_Label_a8054062-d094-43b6-9e46-936cb6f7d506_ActionId">
    <vt:lpwstr>275c6095-0bc2-4b03-a309-c5145411d188</vt:lpwstr>
  </property>
  <property fmtid="{D5CDD505-2E9C-101B-9397-08002B2CF9AE}" pid="10" name="MSIP_Label_a8054062-d094-43b6-9e46-936cb6f7d506_ContentBits">
    <vt:lpwstr>0</vt:lpwstr>
  </property>
</Properties>
</file>