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3" r:id="rId6"/>
    <p:sldId id="265" r:id="rId7"/>
    <p:sldId id="268" r:id="rId8"/>
    <p:sldId id="266" r:id="rId9"/>
    <p:sldId id="267" r:id="rId10"/>
    <p:sldId id="269" r:id="rId11"/>
    <p:sldId id="270" r:id="rId12"/>
    <p:sldId id="271" r:id="rId13"/>
    <p:sldId id="261"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2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1" d="100"/>
          <a:sy n="131" d="100"/>
        </p:scale>
        <p:origin x="101"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ra PASINI" userId="S::cp008@rina.org::bd6f13f2-7b2a-42c1-9a53-a91b5f155702" providerId="AD" clId="Web-{35762B8B-CDF4-8E23-B3F2-19FAB39E5651}"/>
    <pc:docChg chg="addSld modSld sldOrd">
      <pc:chgData name="Chiara PASINI" userId="S::cp008@rina.org::bd6f13f2-7b2a-42c1-9a53-a91b5f155702" providerId="AD" clId="Web-{35762B8B-CDF4-8E23-B3F2-19FAB39E5651}" dt="2023-03-23T13:31:05.648" v="53"/>
      <pc:docMkLst>
        <pc:docMk/>
      </pc:docMkLst>
      <pc:sldChg chg="addSp modSp">
        <pc:chgData name="Chiara PASINI" userId="S::cp008@rina.org::bd6f13f2-7b2a-42c1-9a53-a91b5f155702" providerId="AD" clId="Web-{35762B8B-CDF4-8E23-B3F2-19FAB39E5651}" dt="2023-03-23T13:27:19.336" v="14"/>
        <pc:sldMkLst>
          <pc:docMk/>
          <pc:sldMk cId="2689636439" sldId="259"/>
        </pc:sldMkLst>
        <pc:spChg chg="add mod">
          <ac:chgData name="Chiara PASINI" userId="S::cp008@rina.org::bd6f13f2-7b2a-42c1-9a53-a91b5f155702" providerId="AD" clId="Web-{35762B8B-CDF4-8E23-B3F2-19FAB39E5651}" dt="2023-03-23T13:27:19.336" v="14"/>
          <ac:spMkLst>
            <pc:docMk/>
            <pc:sldMk cId="2689636439" sldId="259"/>
            <ac:spMk id="3" creationId="{B7CD4548-E0DF-9957-7518-DE02D7A63001}"/>
          </ac:spMkLst>
        </pc:spChg>
      </pc:sldChg>
      <pc:sldChg chg="addSp delSp modSp">
        <pc:chgData name="Chiara PASINI" userId="S::cp008@rina.org::bd6f13f2-7b2a-42c1-9a53-a91b5f155702" providerId="AD" clId="Web-{35762B8B-CDF4-8E23-B3F2-19FAB39E5651}" dt="2023-03-23T13:31:05.648" v="53"/>
        <pc:sldMkLst>
          <pc:docMk/>
          <pc:sldMk cId="3981099734" sldId="260"/>
        </pc:sldMkLst>
        <pc:spChg chg="add del mod">
          <ac:chgData name="Chiara PASINI" userId="S::cp008@rina.org::bd6f13f2-7b2a-42c1-9a53-a91b5f155702" providerId="AD" clId="Web-{35762B8B-CDF4-8E23-B3F2-19FAB39E5651}" dt="2023-03-23T13:30:11.785" v="39"/>
          <ac:spMkLst>
            <pc:docMk/>
            <pc:sldMk cId="3981099734" sldId="260"/>
            <ac:spMk id="4" creationId="{4314149E-C907-14E7-3DF8-CDBD879E6C1B}"/>
          </ac:spMkLst>
        </pc:spChg>
        <pc:spChg chg="add del mod">
          <ac:chgData name="Chiara PASINI" userId="S::cp008@rina.org::bd6f13f2-7b2a-42c1-9a53-a91b5f155702" providerId="AD" clId="Web-{35762B8B-CDF4-8E23-B3F2-19FAB39E5651}" dt="2023-03-23T13:30:43.474" v="47"/>
          <ac:spMkLst>
            <pc:docMk/>
            <pc:sldMk cId="3981099734" sldId="260"/>
            <ac:spMk id="6" creationId="{06B0C6D8-3A3C-4CF0-2B3B-8AEA52536520}"/>
          </ac:spMkLst>
        </pc:spChg>
        <pc:spChg chg="add del mod">
          <ac:chgData name="Chiara PASINI" userId="S::cp008@rina.org::bd6f13f2-7b2a-42c1-9a53-a91b5f155702" providerId="AD" clId="Web-{35762B8B-CDF4-8E23-B3F2-19FAB39E5651}" dt="2023-03-23T13:31:05.648" v="53"/>
          <ac:spMkLst>
            <pc:docMk/>
            <pc:sldMk cId="3981099734" sldId="260"/>
            <ac:spMk id="9" creationId="{5209687A-169A-A1C8-7491-9A38C34591EF}"/>
          </ac:spMkLst>
        </pc:spChg>
      </pc:sldChg>
      <pc:sldChg chg="addSp delSp modSp new mod ord setBg">
        <pc:chgData name="Chiara PASINI" userId="S::cp008@rina.org::bd6f13f2-7b2a-42c1-9a53-a91b5f155702" providerId="AD" clId="Web-{35762B8B-CDF4-8E23-B3F2-19FAB39E5651}" dt="2023-03-23T13:30:49.584" v="49" actId="20577"/>
        <pc:sldMkLst>
          <pc:docMk/>
          <pc:sldMk cId="670148423" sldId="263"/>
        </pc:sldMkLst>
        <pc:spChg chg="add mod">
          <ac:chgData name="Chiara PASINI" userId="S::cp008@rina.org::bd6f13f2-7b2a-42c1-9a53-a91b5f155702" providerId="AD" clId="Web-{35762B8B-CDF4-8E23-B3F2-19FAB39E5651}" dt="2023-03-23T13:30:49.584" v="49" actId="20577"/>
          <ac:spMkLst>
            <pc:docMk/>
            <pc:sldMk cId="670148423" sldId="263"/>
            <ac:spMk id="4" creationId="{90E783DE-B2AB-5A85-DB20-74B32AD946DD}"/>
          </ac:spMkLst>
        </pc:spChg>
        <pc:spChg chg="add del">
          <ac:chgData name="Chiara PASINI" userId="S::cp008@rina.org::bd6f13f2-7b2a-42c1-9a53-a91b5f155702" providerId="AD" clId="Web-{35762B8B-CDF4-8E23-B3F2-19FAB39E5651}" dt="2023-03-23T13:28:40.701" v="20"/>
          <ac:spMkLst>
            <pc:docMk/>
            <pc:sldMk cId="670148423" sldId="263"/>
            <ac:spMk id="5" creationId="{8FFE51F7-48D1-5EE3-7A8C-93E1C244BF53}"/>
          </ac:spMkLst>
        </pc:spChg>
        <pc:spChg chg="add">
          <ac:chgData name="Chiara PASINI" userId="S::cp008@rina.org::bd6f13f2-7b2a-42c1-9a53-a91b5f155702" providerId="AD" clId="Web-{35762B8B-CDF4-8E23-B3F2-19FAB39E5651}" dt="2023-03-23T13:25:27.579" v="3"/>
          <ac:spMkLst>
            <pc:docMk/>
            <pc:sldMk cId="670148423" sldId="263"/>
            <ac:spMk id="7" creationId="{42A4FC2C-047E-45A5-965D-8E1E3BF09BC6}"/>
          </ac:spMkLst>
        </pc:spChg>
        <pc:spChg chg="add mod">
          <ac:chgData name="Chiara PASINI" userId="S::cp008@rina.org::bd6f13f2-7b2a-42c1-9a53-a91b5f155702" providerId="AD" clId="Web-{35762B8B-CDF4-8E23-B3F2-19FAB39E5651}" dt="2023-03-23T13:29:34.939" v="34"/>
          <ac:spMkLst>
            <pc:docMk/>
            <pc:sldMk cId="670148423" sldId="263"/>
            <ac:spMk id="8" creationId="{B7761A30-F75A-0239-8093-19C9B6BDB3DD}"/>
          </ac:spMkLst>
        </pc:spChg>
        <pc:picChg chg="add mod">
          <ac:chgData name="Chiara PASINI" userId="S::cp008@rina.org::bd6f13f2-7b2a-42c1-9a53-a91b5f155702" providerId="AD" clId="Web-{35762B8B-CDF4-8E23-B3F2-19FAB39E5651}" dt="2023-03-23T13:25:27.579" v="3"/>
          <ac:picMkLst>
            <pc:docMk/>
            <pc:sldMk cId="670148423" sldId="263"/>
            <ac:picMk id="2" creationId="{58B7DA28-F9C3-6D55-9AC3-FAE4B15F0E0B}"/>
          </ac:picMkLst>
        </pc:picChg>
      </pc:sldChg>
      <pc:sldChg chg="add replId">
        <pc:chgData name="Chiara PASINI" userId="S::cp008@rina.org::bd6f13f2-7b2a-42c1-9a53-a91b5f155702" providerId="AD" clId="Web-{35762B8B-CDF4-8E23-B3F2-19FAB39E5651}" dt="2023-03-23T13:25:49.392" v="4"/>
        <pc:sldMkLst>
          <pc:docMk/>
          <pc:sldMk cId="883060166" sldId="264"/>
        </pc:sldMkLst>
      </pc:sldChg>
    </pc:docChg>
  </pc:docChgLst>
  <pc:docChgLst>
    <pc:chgData name="Chiara PASINI" userId="S::cp008@rina.org::bd6f13f2-7b2a-42c1-9a53-a91b5f155702" providerId="AD" clId="Web-{C50AF55C-B934-43BB-B41D-99C14A5A9082}"/>
    <pc:docChg chg="mod addSld modSld modMainMaster">
      <pc:chgData name="Chiara PASINI" userId="S::cp008@rina.org::bd6f13f2-7b2a-42c1-9a53-a91b5f155702" providerId="AD" clId="Web-{C50AF55C-B934-43BB-B41D-99C14A5A9082}" dt="2023-03-23T11:33:50.206" v="37"/>
      <pc:docMkLst>
        <pc:docMk/>
      </pc:docMkLst>
      <pc:sldChg chg="addSp delSp modSp mod setBg">
        <pc:chgData name="Chiara PASINI" userId="S::cp008@rina.org::bd6f13f2-7b2a-42c1-9a53-a91b5f155702" providerId="AD" clId="Web-{C50AF55C-B934-43BB-B41D-99C14A5A9082}" dt="2023-03-23T11:31:39.593" v="19"/>
        <pc:sldMkLst>
          <pc:docMk/>
          <pc:sldMk cId="109857222" sldId="256"/>
        </pc:sldMkLst>
        <pc:spChg chg="del">
          <ac:chgData name="Chiara PASINI" userId="S::cp008@rina.org::bd6f13f2-7b2a-42c1-9a53-a91b5f155702" providerId="AD" clId="Web-{C50AF55C-B934-43BB-B41D-99C14A5A9082}" dt="2023-03-23T11:22:35.299" v="0"/>
          <ac:spMkLst>
            <pc:docMk/>
            <pc:sldMk cId="109857222" sldId="256"/>
            <ac:spMk id="2" creationId="{00000000-0000-0000-0000-000000000000}"/>
          </ac:spMkLst>
        </pc:spChg>
        <pc:spChg chg="del">
          <ac:chgData name="Chiara PASINI" userId="S::cp008@rina.org::bd6f13f2-7b2a-42c1-9a53-a91b5f155702" providerId="AD" clId="Web-{C50AF55C-B934-43BB-B41D-99C14A5A9082}" dt="2023-03-23T11:22:37.955" v="1"/>
          <ac:spMkLst>
            <pc:docMk/>
            <pc:sldMk cId="109857222" sldId="256"/>
            <ac:spMk id="3" creationId="{00000000-0000-0000-0000-000000000000}"/>
          </ac:spMkLst>
        </pc:spChg>
        <pc:spChg chg="add mod">
          <ac:chgData name="Chiara PASINI" userId="S::cp008@rina.org::bd6f13f2-7b2a-42c1-9a53-a91b5f155702" providerId="AD" clId="Web-{C50AF55C-B934-43BB-B41D-99C14A5A9082}" dt="2023-03-23T11:23:57.223" v="17" actId="20577"/>
          <ac:spMkLst>
            <pc:docMk/>
            <pc:sldMk cId="109857222" sldId="256"/>
            <ac:spMk id="5" creationId="{C16A2269-FF89-3142-7561-13EFC59A0EC8}"/>
          </ac:spMkLst>
        </pc:spChg>
        <pc:spChg chg="add">
          <ac:chgData name="Chiara PASINI" userId="S::cp008@rina.org::bd6f13f2-7b2a-42c1-9a53-a91b5f155702" providerId="AD" clId="Web-{C50AF55C-B934-43BB-B41D-99C14A5A9082}" dt="2023-03-23T11:23:25.175" v="8"/>
          <ac:spMkLst>
            <pc:docMk/>
            <pc:sldMk cId="109857222" sldId="256"/>
            <ac:spMk id="6" creationId="{42A4FC2C-047E-45A5-965D-8E1E3BF09BC6}"/>
          </ac:spMkLst>
        </pc:spChg>
        <pc:spChg chg="add del">
          <ac:chgData name="Chiara PASINI" userId="S::cp008@rina.org::bd6f13f2-7b2a-42c1-9a53-a91b5f155702" providerId="AD" clId="Web-{C50AF55C-B934-43BB-B41D-99C14A5A9082}" dt="2023-03-23T11:23:22.737" v="7"/>
          <ac:spMkLst>
            <pc:docMk/>
            <pc:sldMk cId="109857222" sldId="256"/>
            <ac:spMk id="9" creationId="{42A4FC2C-047E-45A5-965D-8E1E3BF09BC6}"/>
          </ac:spMkLst>
        </pc:spChg>
        <pc:picChg chg="add del mod">
          <ac:chgData name="Chiara PASINI" userId="S::cp008@rina.org::bd6f13f2-7b2a-42c1-9a53-a91b5f155702" providerId="AD" clId="Web-{C50AF55C-B934-43BB-B41D-99C14A5A9082}" dt="2023-03-23T11:23:35.363" v="10"/>
          <ac:picMkLst>
            <pc:docMk/>
            <pc:sldMk cId="109857222" sldId="256"/>
            <ac:picMk id="4" creationId="{D411844E-58F3-2A47-AF8F-DC91C63EEB11}"/>
          </ac:picMkLst>
        </pc:picChg>
        <pc:picChg chg="add del mod">
          <ac:chgData name="Chiara PASINI" userId="S::cp008@rina.org::bd6f13f2-7b2a-42c1-9a53-a91b5f155702" providerId="AD" clId="Web-{C50AF55C-B934-43BB-B41D-99C14A5A9082}" dt="2023-03-23T11:31:39.593" v="19"/>
          <ac:picMkLst>
            <pc:docMk/>
            <pc:sldMk cId="109857222" sldId="256"/>
            <ac:picMk id="7" creationId="{AE1B35FC-B511-F50D-E4DD-44C55FF4B0D0}"/>
          </ac:picMkLst>
        </pc:picChg>
      </pc:sldChg>
      <pc:sldChg chg="addSp delSp modSp mod setBg">
        <pc:chgData name="Chiara PASINI" userId="S::cp008@rina.org::bd6f13f2-7b2a-42c1-9a53-a91b5f155702" providerId="AD" clId="Web-{C50AF55C-B934-43BB-B41D-99C14A5A9082}" dt="2023-03-23T11:31:50.141" v="22"/>
        <pc:sldMkLst>
          <pc:docMk/>
          <pc:sldMk cId="1296791854" sldId="257"/>
        </pc:sldMkLst>
        <pc:spChg chg="add">
          <ac:chgData name="Chiara PASINI" userId="S::cp008@rina.org::bd6f13f2-7b2a-42c1-9a53-a91b5f155702" providerId="AD" clId="Web-{C50AF55C-B934-43BB-B41D-99C14A5A9082}" dt="2023-03-23T11:31:50.141" v="22"/>
          <ac:spMkLst>
            <pc:docMk/>
            <pc:sldMk cId="1296791854" sldId="257"/>
            <ac:spMk id="4" creationId="{42A4FC2C-047E-45A5-965D-8E1E3BF09BC6}"/>
          </ac:spMkLst>
        </pc:spChg>
        <pc:spChg chg="del">
          <ac:chgData name="Chiara PASINI" userId="S::cp008@rina.org::bd6f13f2-7b2a-42c1-9a53-a91b5f155702" providerId="AD" clId="Web-{C50AF55C-B934-43BB-B41D-99C14A5A9082}" dt="2023-03-23T11:31:45.265" v="20"/>
          <ac:spMkLst>
            <pc:docMk/>
            <pc:sldMk cId="1296791854" sldId="257"/>
            <ac:spMk id="7" creationId="{3B3EE667-D402-EBAD-4FEB-20AAB7ED36C7}"/>
          </ac:spMkLst>
        </pc:spChg>
        <pc:picChg chg="add mod">
          <ac:chgData name="Chiara PASINI" userId="S::cp008@rina.org::bd6f13f2-7b2a-42c1-9a53-a91b5f155702" providerId="AD" clId="Web-{C50AF55C-B934-43BB-B41D-99C14A5A9082}" dt="2023-03-23T11:31:50.141" v="22"/>
          <ac:picMkLst>
            <pc:docMk/>
            <pc:sldMk cId="1296791854" sldId="257"/>
            <ac:picMk id="2" creationId="{D44EC51B-FD80-14DE-2A69-140B5F2030C0}"/>
          </ac:picMkLst>
        </pc:picChg>
      </pc:sldChg>
      <pc:sldChg chg="addSp modSp new mod setBg">
        <pc:chgData name="Chiara PASINI" userId="S::cp008@rina.org::bd6f13f2-7b2a-42c1-9a53-a91b5f155702" providerId="AD" clId="Web-{C50AF55C-B934-43BB-B41D-99C14A5A9082}" dt="2023-03-23T11:32:08.813" v="25"/>
        <pc:sldMkLst>
          <pc:docMk/>
          <pc:sldMk cId="2107857578" sldId="258"/>
        </pc:sldMkLst>
        <pc:spChg chg="add">
          <ac:chgData name="Chiara PASINI" userId="S::cp008@rina.org::bd6f13f2-7b2a-42c1-9a53-a91b5f155702" providerId="AD" clId="Web-{C50AF55C-B934-43BB-B41D-99C14A5A9082}" dt="2023-03-23T11:32:08.813" v="25"/>
          <ac:spMkLst>
            <pc:docMk/>
            <pc:sldMk cId="2107857578" sldId="258"/>
            <ac:spMk id="7" creationId="{42A4FC2C-047E-45A5-965D-8E1E3BF09BC6}"/>
          </ac:spMkLst>
        </pc:spChg>
        <pc:picChg chg="add mod">
          <ac:chgData name="Chiara PASINI" userId="S::cp008@rina.org::bd6f13f2-7b2a-42c1-9a53-a91b5f155702" providerId="AD" clId="Web-{C50AF55C-B934-43BB-B41D-99C14A5A9082}" dt="2023-03-23T11:32:08.813" v="25"/>
          <ac:picMkLst>
            <pc:docMk/>
            <pc:sldMk cId="2107857578" sldId="258"/>
            <ac:picMk id="2" creationId="{FC69D02E-AC19-3A90-E145-86EAF5A0CA9E}"/>
          </ac:picMkLst>
        </pc:picChg>
      </pc:sldChg>
      <pc:sldChg chg="addSp modSp new mod setBg">
        <pc:chgData name="Chiara PASINI" userId="S::cp008@rina.org::bd6f13f2-7b2a-42c1-9a53-a91b5f155702" providerId="AD" clId="Web-{C50AF55C-B934-43BB-B41D-99C14A5A9082}" dt="2023-03-23T11:32:40.892" v="29"/>
        <pc:sldMkLst>
          <pc:docMk/>
          <pc:sldMk cId="2689636439" sldId="259"/>
        </pc:sldMkLst>
        <pc:spChg chg="add">
          <ac:chgData name="Chiara PASINI" userId="S::cp008@rina.org::bd6f13f2-7b2a-42c1-9a53-a91b5f155702" providerId="AD" clId="Web-{C50AF55C-B934-43BB-B41D-99C14A5A9082}" dt="2023-03-23T11:32:40.892" v="29"/>
          <ac:spMkLst>
            <pc:docMk/>
            <pc:sldMk cId="2689636439" sldId="259"/>
            <ac:spMk id="7" creationId="{42A4FC2C-047E-45A5-965D-8E1E3BF09BC6}"/>
          </ac:spMkLst>
        </pc:spChg>
        <pc:picChg chg="add mod">
          <ac:chgData name="Chiara PASINI" userId="S::cp008@rina.org::bd6f13f2-7b2a-42c1-9a53-a91b5f155702" providerId="AD" clId="Web-{C50AF55C-B934-43BB-B41D-99C14A5A9082}" dt="2023-03-23T11:32:40.892" v="29"/>
          <ac:picMkLst>
            <pc:docMk/>
            <pc:sldMk cId="2689636439" sldId="259"/>
            <ac:picMk id="2" creationId="{9B284FC3-73D7-82DE-5461-83BA15CC94BD}"/>
          </ac:picMkLst>
        </pc:picChg>
      </pc:sldChg>
      <pc:sldChg chg="addSp modSp add mod replId setBg">
        <pc:chgData name="Chiara PASINI" userId="S::cp008@rina.org::bd6f13f2-7b2a-42c1-9a53-a91b5f155702" providerId="AD" clId="Web-{C50AF55C-B934-43BB-B41D-99C14A5A9082}" dt="2023-03-23T11:33:03.861" v="31"/>
        <pc:sldMkLst>
          <pc:docMk/>
          <pc:sldMk cId="3981099734" sldId="260"/>
        </pc:sldMkLst>
        <pc:spChg chg="add">
          <ac:chgData name="Chiara PASINI" userId="S::cp008@rina.org::bd6f13f2-7b2a-42c1-9a53-a91b5f155702" providerId="AD" clId="Web-{C50AF55C-B934-43BB-B41D-99C14A5A9082}" dt="2023-03-23T11:33:03.861" v="31"/>
          <ac:spMkLst>
            <pc:docMk/>
            <pc:sldMk cId="3981099734" sldId="260"/>
            <ac:spMk id="7" creationId="{42A4FC2C-047E-45A5-965D-8E1E3BF09BC6}"/>
          </ac:spMkLst>
        </pc:spChg>
        <pc:picChg chg="add mod">
          <ac:chgData name="Chiara PASINI" userId="S::cp008@rina.org::bd6f13f2-7b2a-42c1-9a53-a91b5f155702" providerId="AD" clId="Web-{C50AF55C-B934-43BB-B41D-99C14A5A9082}" dt="2023-03-23T11:33:03.861" v="31"/>
          <ac:picMkLst>
            <pc:docMk/>
            <pc:sldMk cId="3981099734" sldId="260"/>
            <ac:picMk id="2" creationId="{B2399C15-D8B2-0A1C-BAE0-1E086430DDC2}"/>
          </ac:picMkLst>
        </pc:picChg>
      </pc:sldChg>
      <pc:sldChg chg="addSp modSp new mod setBg">
        <pc:chgData name="Chiara PASINI" userId="S::cp008@rina.org::bd6f13f2-7b2a-42c1-9a53-a91b5f155702" providerId="AD" clId="Web-{C50AF55C-B934-43BB-B41D-99C14A5A9082}" dt="2023-03-23T11:33:20.174" v="34"/>
        <pc:sldMkLst>
          <pc:docMk/>
          <pc:sldMk cId="1847355310" sldId="261"/>
        </pc:sldMkLst>
        <pc:spChg chg="add">
          <ac:chgData name="Chiara PASINI" userId="S::cp008@rina.org::bd6f13f2-7b2a-42c1-9a53-a91b5f155702" providerId="AD" clId="Web-{C50AF55C-B934-43BB-B41D-99C14A5A9082}" dt="2023-03-23T11:33:20.174" v="34"/>
          <ac:spMkLst>
            <pc:docMk/>
            <pc:sldMk cId="1847355310" sldId="261"/>
            <ac:spMk id="7" creationId="{42A4FC2C-047E-45A5-965D-8E1E3BF09BC6}"/>
          </ac:spMkLst>
        </pc:spChg>
        <pc:picChg chg="add mod">
          <ac:chgData name="Chiara PASINI" userId="S::cp008@rina.org::bd6f13f2-7b2a-42c1-9a53-a91b5f155702" providerId="AD" clId="Web-{C50AF55C-B934-43BB-B41D-99C14A5A9082}" dt="2023-03-23T11:33:20.174" v="34"/>
          <ac:picMkLst>
            <pc:docMk/>
            <pc:sldMk cId="1847355310" sldId="261"/>
            <ac:picMk id="2" creationId="{49CB65A7-365D-764B-87A3-26846D5278F9}"/>
          </ac:picMkLst>
        </pc:picChg>
      </pc:sldChg>
      <pc:sldChg chg="addSp modSp new mod setBg">
        <pc:chgData name="Chiara PASINI" userId="S::cp008@rina.org::bd6f13f2-7b2a-42c1-9a53-a91b5f155702" providerId="AD" clId="Web-{C50AF55C-B934-43BB-B41D-99C14A5A9082}" dt="2023-03-23T11:33:50.206" v="37"/>
        <pc:sldMkLst>
          <pc:docMk/>
          <pc:sldMk cId="2295092706" sldId="262"/>
        </pc:sldMkLst>
        <pc:spChg chg="add">
          <ac:chgData name="Chiara PASINI" userId="S::cp008@rina.org::bd6f13f2-7b2a-42c1-9a53-a91b5f155702" providerId="AD" clId="Web-{C50AF55C-B934-43BB-B41D-99C14A5A9082}" dt="2023-03-23T11:33:50.206" v="37"/>
          <ac:spMkLst>
            <pc:docMk/>
            <pc:sldMk cId="2295092706" sldId="262"/>
            <ac:spMk id="7" creationId="{42A4FC2C-047E-45A5-965D-8E1E3BF09BC6}"/>
          </ac:spMkLst>
        </pc:spChg>
        <pc:picChg chg="add mod">
          <ac:chgData name="Chiara PASINI" userId="S::cp008@rina.org::bd6f13f2-7b2a-42c1-9a53-a91b5f155702" providerId="AD" clId="Web-{C50AF55C-B934-43BB-B41D-99C14A5A9082}" dt="2023-03-23T11:33:50.206" v="37"/>
          <ac:picMkLst>
            <pc:docMk/>
            <pc:sldMk cId="2295092706" sldId="262"/>
            <ac:picMk id="2" creationId="{EDEFCCFC-1263-0967-973D-4AFB23EB9EF7}"/>
          </ac:picMkLst>
        </pc:picChg>
      </pc:sldChg>
      <pc:sldMasterChg chg="addSp delSp">
        <pc:chgData name="Chiara PASINI" userId="S::cp008@rina.org::bd6f13f2-7b2a-42c1-9a53-a91b5f155702" providerId="AD" clId="Web-{C50AF55C-B934-43BB-B41D-99C14A5A9082}" dt="2023-03-23T11:22:54.659" v="4" actId="33475"/>
        <pc:sldMasterMkLst>
          <pc:docMk/>
          <pc:sldMasterMk cId="2460954070" sldId="2147483660"/>
        </pc:sldMasterMkLst>
        <pc:spChg chg="add del">
          <ac:chgData name="Chiara PASINI" userId="S::cp008@rina.org::bd6f13f2-7b2a-42c1-9a53-a91b5f155702" providerId="AD" clId="Web-{C50AF55C-B934-43BB-B41D-99C14A5A9082}" dt="2023-03-23T11:22:54.659" v="4" actId="33475"/>
          <ac:spMkLst>
            <pc:docMk/>
            <pc:sldMasterMk cId="2460954070" sldId="2147483660"/>
            <ac:spMk id="8" creationId="{CD8490F6-5AFC-1765-57AD-CE7C7CDF98E0}"/>
          </ac:spMkLst>
        </pc:spChg>
      </pc:sldMasterChg>
    </pc:docChg>
  </pc:docChgLst>
  <pc:docChgLst>
    <pc:chgData name="Chiara PASINI" userId="bd6f13f2-7b2a-42c1-9a53-a91b5f155702" providerId="ADAL" clId="{5AB7AADC-A016-45B3-BB5A-B65D44893A24}"/>
    <pc:docChg chg="undo custSel addSld modSld">
      <pc:chgData name="Chiara PASINI" userId="bd6f13f2-7b2a-42c1-9a53-a91b5f155702" providerId="ADAL" clId="{5AB7AADC-A016-45B3-BB5A-B65D44893A24}" dt="2023-03-23T11:31:27.423" v="91" actId="478"/>
      <pc:docMkLst>
        <pc:docMk/>
      </pc:docMkLst>
      <pc:sldChg chg="addSp delSp modSp mod">
        <pc:chgData name="Chiara PASINI" userId="bd6f13f2-7b2a-42c1-9a53-a91b5f155702" providerId="ADAL" clId="{5AB7AADC-A016-45B3-BB5A-B65D44893A24}" dt="2023-03-23T11:30:48.256" v="84"/>
        <pc:sldMkLst>
          <pc:docMk/>
          <pc:sldMk cId="109857222" sldId="256"/>
        </pc:sldMkLst>
        <pc:spChg chg="add mod">
          <ac:chgData name="Chiara PASINI" userId="bd6f13f2-7b2a-42c1-9a53-a91b5f155702" providerId="ADAL" clId="{5AB7AADC-A016-45B3-BB5A-B65D44893A24}" dt="2023-03-23T11:30:31.545" v="82" actId="122"/>
          <ac:spMkLst>
            <pc:docMk/>
            <pc:sldMk cId="109857222" sldId="256"/>
            <ac:spMk id="2" creationId="{876C5D4B-1A16-1693-FF79-84C1DA71443F}"/>
          </ac:spMkLst>
        </pc:spChg>
        <pc:spChg chg="mod">
          <ac:chgData name="Chiara PASINI" userId="bd6f13f2-7b2a-42c1-9a53-a91b5f155702" providerId="ADAL" clId="{5AB7AADC-A016-45B3-BB5A-B65D44893A24}" dt="2023-03-23T11:29:37.207" v="1" actId="2711"/>
          <ac:spMkLst>
            <pc:docMk/>
            <pc:sldMk cId="109857222" sldId="256"/>
            <ac:spMk id="5" creationId="{C16A2269-FF89-3142-7561-13EFC59A0EC8}"/>
          </ac:spMkLst>
        </pc:spChg>
        <pc:picChg chg="add del mod">
          <ac:chgData name="Chiara PASINI" userId="bd6f13f2-7b2a-42c1-9a53-a91b5f155702" providerId="ADAL" clId="{5AB7AADC-A016-45B3-BB5A-B65D44893A24}" dt="2023-03-23T11:30:48.256" v="84"/>
          <ac:picMkLst>
            <pc:docMk/>
            <pc:sldMk cId="109857222" sldId="256"/>
            <ac:picMk id="7" creationId="{92CBA60D-BC9C-A3B6-E0CB-5D7146A9F275}"/>
          </ac:picMkLst>
        </pc:picChg>
      </pc:sldChg>
      <pc:sldChg chg="addSp delSp modSp new mod">
        <pc:chgData name="Chiara PASINI" userId="bd6f13f2-7b2a-42c1-9a53-a91b5f155702" providerId="ADAL" clId="{5AB7AADC-A016-45B3-BB5A-B65D44893A24}" dt="2023-03-23T11:31:27.423" v="91" actId="478"/>
        <pc:sldMkLst>
          <pc:docMk/>
          <pc:sldMk cId="1296791854" sldId="257"/>
        </pc:sldMkLst>
        <pc:spChg chg="del">
          <ac:chgData name="Chiara PASINI" userId="bd6f13f2-7b2a-42c1-9a53-a91b5f155702" providerId="ADAL" clId="{5AB7AADC-A016-45B3-BB5A-B65D44893A24}" dt="2023-03-23T11:30:57.489" v="87" actId="478"/>
          <ac:spMkLst>
            <pc:docMk/>
            <pc:sldMk cId="1296791854" sldId="257"/>
            <ac:spMk id="2" creationId="{92DF633A-82C0-2332-04A7-E3EB93A275A3}"/>
          </ac:spMkLst>
        </pc:spChg>
        <pc:spChg chg="del">
          <ac:chgData name="Chiara PASINI" userId="bd6f13f2-7b2a-42c1-9a53-a91b5f155702" providerId="ADAL" clId="{5AB7AADC-A016-45B3-BB5A-B65D44893A24}" dt="2023-03-23T11:30:53.154" v="86"/>
          <ac:spMkLst>
            <pc:docMk/>
            <pc:sldMk cId="1296791854" sldId="257"/>
            <ac:spMk id="3" creationId="{AACABDAA-9F05-49D4-7A9B-EE46E144417D}"/>
          </ac:spMkLst>
        </pc:spChg>
        <pc:spChg chg="add mod">
          <ac:chgData name="Chiara PASINI" userId="bd6f13f2-7b2a-42c1-9a53-a91b5f155702" providerId="ADAL" clId="{5AB7AADC-A016-45B3-BB5A-B65D44893A24}" dt="2023-03-23T11:31:27.423" v="91" actId="478"/>
          <ac:spMkLst>
            <pc:docMk/>
            <pc:sldMk cId="1296791854" sldId="257"/>
            <ac:spMk id="7" creationId="{3B3EE667-D402-EBAD-4FEB-20AAB7ED36C7}"/>
          </ac:spMkLst>
        </pc:spChg>
        <pc:picChg chg="add del mod">
          <ac:chgData name="Chiara PASINI" userId="bd6f13f2-7b2a-42c1-9a53-a91b5f155702" providerId="ADAL" clId="{5AB7AADC-A016-45B3-BB5A-B65D44893A24}" dt="2023-03-23T11:31:27.423" v="91" actId="478"/>
          <ac:picMkLst>
            <pc:docMk/>
            <pc:sldMk cId="1296791854" sldId="257"/>
            <ac:picMk id="5" creationId="{145B4714-8D6E-4A99-9A24-C3C8686DFE56}"/>
          </ac:picMkLst>
        </pc:picChg>
      </pc:sldChg>
    </pc:docChg>
  </pc:docChgLst>
  <pc:docChgLst>
    <pc:chgData name="Alessia PELUCHETTI" userId="a0eb4df9-1556-4459-b056-0cca93ccd544" providerId="ADAL" clId="{F8274DE9-9E8B-4CC5-990E-73C7BD3F14FC}"/>
    <pc:docChg chg="custSel modSld">
      <pc:chgData name="Alessia PELUCHETTI" userId="a0eb4df9-1556-4459-b056-0cca93ccd544" providerId="ADAL" clId="{F8274DE9-9E8B-4CC5-990E-73C7BD3F14FC}" dt="2023-06-05T08:49:08.091" v="0" actId="478"/>
      <pc:docMkLst>
        <pc:docMk/>
      </pc:docMkLst>
      <pc:sldChg chg="delSp mod">
        <pc:chgData name="Alessia PELUCHETTI" userId="a0eb4df9-1556-4459-b056-0cca93ccd544" providerId="ADAL" clId="{F8274DE9-9E8B-4CC5-990E-73C7BD3F14FC}" dt="2023-06-05T08:49:08.091" v="0" actId="478"/>
        <pc:sldMkLst>
          <pc:docMk/>
          <pc:sldMk cId="2689636439" sldId="259"/>
        </pc:sldMkLst>
        <pc:spChg chg="del">
          <ac:chgData name="Alessia PELUCHETTI" userId="a0eb4df9-1556-4459-b056-0cca93ccd544" providerId="ADAL" clId="{F8274DE9-9E8B-4CC5-990E-73C7BD3F14FC}" dt="2023-06-05T08:49:08.091" v="0" actId="478"/>
          <ac:spMkLst>
            <pc:docMk/>
            <pc:sldMk cId="2689636439" sldId="259"/>
            <ac:spMk id="3" creationId="{B7CD4548-E0DF-9957-7518-DE02D7A6300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a:extLst>
              <a:ext uri="{FF2B5EF4-FFF2-40B4-BE49-F238E27FC236}">
                <a16:creationId xmlns:a16="http://schemas.microsoft.com/office/drawing/2014/main" id="{D411844E-58F3-2A47-AF8F-DC91C63EEB11}"/>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16A2269-FF89-3142-7561-13EFC59A0EC8}"/>
              </a:ext>
            </a:extLst>
          </p:cNvPr>
          <p:cNvSpPr txBox="1"/>
          <p:nvPr/>
        </p:nvSpPr>
        <p:spPr>
          <a:xfrm>
            <a:off x="7897620" y="338666"/>
            <a:ext cx="366408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solidFill>
                  <a:schemeClr val="bg1"/>
                </a:solidFill>
                <a:latin typeface="Titillium Web" panose="00000800000000000000" pitchFamily="2" charset="0"/>
                <a:cs typeface="Calibri"/>
              </a:rPr>
              <a:t>1</a:t>
            </a:r>
            <a:r>
              <a:rPr lang="en-US" baseline="30000" dirty="0">
                <a:solidFill>
                  <a:schemeClr val="bg1"/>
                </a:solidFill>
                <a:latin typeface="Titillium Web" panose="00000800000000000000" pitchFamily="2" charset="0"/>
                <a:cs typeface="Calibri"/>
              </a:rPr>
              <a:t>st</a:t>
            </a:r>
            <a:r>
              <a:rPr lang="en-US" dirty="0">
                <a:solidFill>
                  <a:schemeClr val="bg1"/>
                </a:solidFill>
                <a:latin typeface="Titillium Web" panose="00000800000000000000" pitchFamily="2" charset="0"/>
                <a:cs typeface="Calibri"/>
              </a:rPr>
              <a:t> Workshop “Navigating Towards Zero-Emission Shipping: The IMO Decarbonization Goals and ZHENIT Project” – October 18</a:t>
            </a:r>
            <a:r>
              <a:rPr lang="en-US" baseline="30000" dirty="0">
                <a:solidFill>
                  <a:schemeClr val="bg1"/>
                </a:solidFill>
                <a:latin typeface="Titillium Web" panose="00000800000000000000" pitchFamily="2" charset="0"/>
                <a:cs typeface="Calibri"/>
              </a:rPr>
              <a:t>th</a:t>
            </a:r>
            <a:r>
              <a:rPr lang="en-US" dirty="0">
                <a:solidFill>
                  <a:schemeClr val="bg1"/>
                </a:solidFill>
                <a:latin typeface="Titillium Web" panose="00000800000000000000" pitchFamily="2" charset="0"/>
                <a:cs typeface="Calibri"/>
              </a:rPr>
              <a:t> 2024</a:t>
            </a:r>
          </a:p>
        </p:txBody>
      </p:sp>
      <p:sp>
        <p:nvSpPr>
          <p:cNvPr id="2" name="TextBox 1">
            <a:extLst>
              <a:ext uri="{FF2B5EF4-FFF2-40B4-BE49-F238E27FC236}">
                <a16:creationId xmlns:a16="http://schemas.microsoft.com/office/drawing/2014/main" id="{876C5D4B-1A16-1693-FF79-84C1DA71443F}"/>
              </a:ext>
            </a:extLst>
          </p:cNvPr>
          <p:cNvSpPr txBox="1"/>
          <p:nvPr/>
        </p:nvSpPr>
        <p:spPr>
          <a:xfrm>
            <a:off x="4135165" y="4166422"/>
            <a:ext cx="3952391" cy="3762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bg1"/>
                </a:solidFill>
                <a:latin typeface="Titillium Web" panose="00000800000000000000" pitchFamily="2" charset="0"/>
                <a:cs typeface="Calibri"/>
              </a:rPr>
              <a:t>S. Roosjen – Encontech B.V.</a:t>
            </a:r>
            <a:endParaRPr lang="en-US" dirty="0">
              <a:solidFill>
                <a:schemeClr val="bg1"/>
              </a:solidFill>
              <a:latin typeface="Titillium Web" panose="00000800000000000000" pitchFamily="2" charset="0"/>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Logo&#10;&#10;Description automatically generated">
            <a:extLst>
              <a:ext uri="{FF2B5EF4-FFF2-40B4-BE49-F238E27FC236}">
                <a16:creationId xmlns:a16="http://schemas.microsoft.com/office/drawing/2014/main" id="{49CB65A7-365D-764B-87A3-26846D5278F9}"/>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847355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Logo&#10;&#10;Description automatically generated">
            <a:extLst>
              <a:ext uri="{FF2B5EF4-FFF2-40B4-BE49-F238E27FC236}">
                <a16:creationId xmlns:a16="http://schemas.microsoft.com/office/drawing/2014/main" id="{EDEFCCFC-1263-0967-973D-4AFB23EB9EF7}"/>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295092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58B7DA28-F9C3-6D55-9AC3-FAE4B15F0E0B}"/>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0E783DE-B2AB-5A85-DB20-74B32AD946DD}"/>
              </a:ext>
            </a:extLst>
          </p:cNvPr>
          <p:cNvSpPr txBox="1"/>
          <p:nvPr/>
        </p:nvSpPr>
        <p:spPr>
          <a:xfrm>
            <a:off x="703385" y="386547"/>
            <a:ext cx="1010236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E84261"/>
                </a:solidFill>
                <a:latin typeface="Titillium Web"/>
                <a:cs typeface="Calibri"/>
              </a:rPr>
              <a:t>Introduction to the Marine Energy Transition</a:t>
            </a:r>
          </a:p>
        </p:txBody>
      </p:sp>
      <p:sp>
        <p:nvSpPr>
          <p:cNvPr id="8" name="TextBox 7">
            <a:extLst>
              <a:ext uri="{FF2B5EF4-FFF2-40B4-BE49-F238E27FC236}">
                <a16:creationId xmlns:a16="http://schemas.microsoft.com/office/drawing/2014/main" id="{B7761A30-F75A-0239-8093-19C9B6BDB3DD}"/>
              </a:ext>
            </a:extLst>
          </p:cNvPr>
          <p:cNvSpPr txBox="1"/>
          <p:nvPr/>
        </p:nvSpPr>
        <p:spPr>
          <a:xfrm>
            <a:off x="88929" y="3107296"/>
            <a:ext cx="107566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FFFF"/>
                </a:solidFill>
                <a:latin typeface="Titillium Web"/>
                <a:cs typeface="Calibri"/>
              </a:rPr>
              <a:t>History and outlook</a:t>
            </a:r>
          </a:p>
        </p:txBody>
      </p:sp>
      <p:pic>
        <p:nvPicPr>
          <p:cNvPr id="3" name="Tijdelijke aanduiding voor inhoud 6">
            <a:extLst>
              <a:ext uri="{FF2B5EF4-FFF2-40B4-BE49-F238E27FC236}">
                <a16:creationId xmlns:a16="http://schemas.microsoft.com/office/drawing/2014/main" id="{8CAAB7EA-9A63-61D6-4D46-3195F1F92DEC}"/>
              </a:ext>
            </a:extLst>
          </p:cNvPr>
          <p:cNvPicPr>
            <a:picLocks noChangeAspect="1"/>
          </p:cNvPicPr>
          <p:nvPr/>
        </p:nvPicPr>
        <p:blipFill rotWithShape="1">
          <a:blip r:embed="rId3"/>
          <a:srcRect l="-185" r="178"/>
          <a:stretch/>
        </p:blipFill>
        <p:spPr>
          <a:xfrm>
            <a:off x="145891" y="3572488"/>
            <a:ext cx="5389741" cy="3174326"/>
          </a:xfrm>
          <a:prstGeom prst="rect">
            <a:avLst/>
          </a:prstGeom>
        </p:spPr>
      </p:pic>
      <p:pic>
        <p:nvPicPr>
          <p:cNvPr id="9" name="Afbeelding 10">
            <a:extLst>
              <a:ext uri="{FF2B5EF4-FFF2-40B4-BE49-F238E27FC236}">
                <a16:creationId xmlns:a16="http://schemas.microsoft.com/office/drawing/2014/main" id="{C9EC73FC-94C4-EE2B-CD43-C09D8B9A758B}"/>
              </a:ext>
            </a:extLst>
          </p:cNvPr>
          <p:cNvPicPr>
            <a:picLocks noChangeAspect="1"/>
          </p:cNvPicPr>
          <p:nvPr/>
        </p:nvPicPr>
        <p:blipFill>
          <a:blip r:embed="rId4"/>
          <a:stretch>
            <a:fillRect/>
          </a:stretch>
        </p:blipFill>
        <p:spPr>
          <a:xfrm>
            <a:off x="5467231" y="3572488"/>
            <a:ext cx="6580903" cy="3176060"/>
          </a:xfrm>
          <a:prstGeom prst="rect">
            <a:avLst/>
          </a:prstGeom>
        </p:spPr>
      </p:pic>
      <p:sp>
        <p:nvSpPr>
          <p:cNvPr id="6" name="Rectangle 2">
            <a:extLst>
              <a:ext uri="{FF2B5EF4-FFF2-40B4-BE49-F238E27FC236}">
                <a16:creationId xmlns:a16="http://schemas.microsoft.com/office/drawing/2014/main" id="{828E6225-A7F6-99DF-35B9-860B85A2FC90}"/>
              </a:ext>
            </a:extLst>
          </p:cNvPr>
          <p:cNvSpPr>
            <a:spLocks noChangeArrowheads="1"/>
          </p:cNvSpPr>
          <p:nvPr/>
        </p:nvSpPr>
        <p:spPr bwMode="auto">
          <a:xfrm>
            <a:off x="701662" y="1217357"/>
            <a:ext cx="953113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bg1"/>
                </a:solidFill>
                <a:effectLst/>
                <a:latin typeface="Arial" panose="020B0604020202020204" pitchFamily="34" charset="0"/>
              </a:rPr>
              <a:t> The global energy system is vast and essential to modern life, but heavily reliant on fossil fuels.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bg1"/>
                </a:solidFill>
                <a:effectLst/>
                <a:latin typeface="Arial" panose="020B0604020202020204" pitchFamily="34" charset="0"/>
              </a:rPr>
              <a:t> The transition aims to reduce CO2 emissions and achieve sustainability goals by 2050.</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bg1"/>
                </a:solidFill>
                <a:effectLst/>
                <a:latin typeface="Arial" panose="020B0604020202020204" pitchFamily="34" charset="0"/>
              </a:rPr>
              <a:t> Aligning with </a:t>
            </a:r>
            <a:r>
              <a:rPr kumimoji="0" lang="en-US" altLang="en-US" sz="1600" b="0" i="0" u="none" strike="noStrike" cap="none" normalizeH="0" baseline="0" dirty="0" err="1">
                <a:ln>
                  <a:noFill/>
                </a:ln>
                <a:solidFill>
                  <a:schemeClr val="bg1"/>
                </a:solidFill>
                <a:effectLst/>
                <a:latin typeface="Arial" panose="020B0604020202020204" pitchFamily="34" charset="0"/>
              </a:rPr>
              <a:t>Zhenit’s</a:t>
            </a:r>
            <a:r>
              <a:rPr kumimoji="0" lang="en-US" altLang="en-US" sz="1600" b="0" i="0" u="none" strike="noStrike" cap="none" normalizeH="0" baseline="0" dirty="0">
                <a:ln>
                  <a:noFill/>
                </a:ln>
                <a:solidFill>
                  <a:schemeClr val="bg1"/>
                </a:solidFill>
                <a:effectLst/>
                <a:latin typeface="Arial" panose="020B0604020202020204" pitchFamily="34" charset="0"/>
              </a:rPr>
              <a:t> focus, the transition requires innovative technologies and sustainable practices. </a:t>
            </a:r>
          </a:p>
        </p:txBody>
      </p:sp>
    </p:spTree>
    <p:extLst>
      <p:ext uri="{BB962C8B-B14F-4D97-AF65-F5344CB8AC3E}">
        <p14:creationId xmlns:p14="http://schemas.microsoft.com/office/powerpoint/2010/main" val="670148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8B7DA28-F9C3-6D55-9AC3-FAE4B15F0E0B}"/>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0E783DE-B2AB-5A85-DB20-74B32AD946DD}"/>
              </a:ext>
            </a:extLst>
          </p:cNvPr>
          <p:cNvSpPr txBox="1"/>
          <p:nvPr/>
        </p:nvSpPr>
        <p:spPr>
          <a:xfrm>
            <a:off x="158263" y="386547"/>
            <a:ext cx="1111347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E84261"/>
                </a:solidFill>
                <a:latin typeface="Titillium Web"/>
                <a:cs typeface="Calibri"/>
              </a:rPr>
              <a:t>Marine Innovation and Technology for the Energy Transition</a:t>
            </a:r>
          </a:p>
        </p:txBody>
      </p:sp>
      <p:sp>
        <p:nvSpPr>
          <p:cNvPr id="3" name="Rectangle 1">
            <a:extLst>
              <a:ext uri="{FF2B5EF4-FFF2-40B4-BE49-F238E27FC236}">
                <a16:creationId xmlns:a16="http://schemas.microsoft.com/office/drawing/2014/main" id="{12D5F17D-68AC-D34F-B1BA-3E3402AF815B}"/>
              </a:ext>
            </a:extLst>
          </p:cNvPr>
          <p:cNvSpPr>
            <a:spLocks noChangeArrowheads="1"/>
          </p:cNvSpPr>
          <p:nvPr/>
        </p:nvSpPr>
        <p:spPr bwMode="auto">
          <a:xfrm>
            <a:off x="386145" y="2095251"/>
            <a:ext cx="4308198"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bg1"/>
                </a:solidFill>
                <a:effectLst/>
                <a:latin typeface="Arial" panose="020B0604020202020204" pitchFamily="34" charset="0"/>
              </a:rPr>
              <a:t> Technological innovations in offshore wind farms, wave energy converters, and tidal turbines are crucial for harnessing marine energy.</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bg1"/>
                </a:solidFill>
                <a:effectLst/>
                <a:latin typeface="Arial" panose="020B0604020202020204" pitchFamily="34" charset="0"/>
              </a:rPr>
              <a:t> Advances in green marine transportation technologies, such as electric and alternative-powered ships, are essential for reducing maritime emissions.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bg1"/>
                </a:solidFill>
                <a:effectLst/>
                <a:latin typeface="Arial" panose="020B0604020202020204" pitchFamily="34" charset="0"/>
              </a:rPr>
              <a:t> </a:t>
            </a:r>
            <a:r>
              <a:rPr kumimoji="0" lang="en-US" altLang="en-US" sz="1600" b="0" i="0" u="none" strike="noStrike" cap="none" normalizeH="0" baseline="0" dirty="0" err="1">
                <a:ln>
                  <a:noFill/>
                </a:ln>
                <a:solidFill>
                  <a:schemeClr val="bg1"/>
                </a:solidFill>
                <a:effectLst/>
                <a:latin typeface="Arial" panose="020B0604020202020204" pitchFamily="34" charset="0"/>
              </a:rPr>
              <a:t>Zhenit</a:t>
            </a:r>
            <a:r>
              <a:rPr kumimoji="0" lang="en-US" altLang="en-US" sz="1600" b="0" i="0" u="none" strike="noStrike" cap="none" normalizeH="0" baseline="0" dirty="0">
                <a:ln>
                  <a:noFill/>
                </a:ln>
                <a:solidFill>
                  <a:schemeClr val="bg1"/>
                </a:solidFill>
                <a:effectLst/>
                <a:latin typeface="Arial" panose="020B0604020202020204" pitchFamily="34" charset="0"/>
              </a:rPr>
              <a:t> promotes tech-driven marine solutions for a sustainable and low-carbon future.</a:t>
            </a:r>
          </a:p>
        </p:txBody>
      </p:sp>
      <p:pic>
        <p:nvPicPr>
          <p:cNvPr id="6" name="Picture 5">
            <a:extLst>
              <a:ext uri="{FF2B5EF4-FFF2-40B4-BE49-F238E27FC236}">
                <a16:creationId xmlns:a16="http://schemas.microsoft.com/office/drawing/2014/main" id="{3DAA295F-7B3B-89F4-DBE3-0F85D4147535}"/>
              </a:ext>
            </a:extLst>
          </p:cNvPr>
          <p:cNvPicPr>
            <a:picLocks noChangeAspect="1"/>
          </p:cNvPicPr>
          <p:nvPr/>
        </p:nvPicPr>
        <p:blipFill>
          <a:blip r:embed="rId3"/>
          <a:stretch>
            <a:fillRect/>
          </a:stretch>
        </p:blipFill>
        <p:spPr>
          <a:xfrm>
            <a:off x="4943153" y="2178252"/>
            <a:ext cx="7248828" cy="4678466"/>
          </a:xfrm>
          <a:prstGeom prst="rect">
            <a:avLst/>
          </a:prstGeom>
        </p:spPr>
      </p:pic>
    </p:spTree>
    <p:extLst>
      <p:ext uri="{BB962C8B-B14F-4D97-AF65-F5344CB8AC3E}">
        <p14:creationId xmlns:p14="http://schemas.microsoft.com/office/powerpoint/2010/main" val="4009676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8B7DA28-F9C3-6D55-9AC3-FAE4B15F0E0B}"/>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0E783DE-B2AB-5A85-DB20-74B32AD946DD}"/>
              </a:ext>
            </a:extLst>
          </p:cNvPr>
          <p:cNvSpPr txBox="1"/>
          <p:nvPr/>
        </p:nvSpPr>
        <p:spPr>
          <a:xfrm>
            <a:off x="2103395" y="386547"/>
            <a:ext cx="720368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E84261"/>
                </a:solidFill>
                <a:latin typeface="Titillium Web"/>
                <a:cs typeface="Calibri"/>
              </a:rPr>
              <a:t>Strategic Roadmap for a Sustainable Marine Transition</a:t>
            </a:r>
          </a:p>
        </p:txBody>
      </p:sp>
      <p:sp>
        <p:nvSpPr>
          <p:cNvPr id="8" name="TextBox 7">
            <a:extLst>
              <a:ext uri="{FF2B5EF4-FFF2-40B4-BE49-F238E27FC236}">
                <a16:creationId xmlns:a16="http://schemas.microsoft.com/office/drawing/2014/main" id="{B7761A30-F75A-0239-8093-19C9B6BDB3DD}"/>
              </a:ext>
            </a:extLst>
          </p:cNvPr>
          <p:cNvSpPr txBox="1"/>
          <p:nvPr/>
        </p:nvSpPr>
        <p:spPr>
          <a:xfrm>
            <a:off x="629775" y="1894624"/>
            <a:ext cx="1114312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rPr>
              <a:t>The International Maritime Organization (IMO) aims for net-zero greenhouse gas (GHG) emissions in international shipping by 2050. Key targets include reducing carbon intensity by 40% by 2030 and achieving at least 70% emissions reduction by 2040. The strategy also promotes the use of zero or near-zero GHG fuels, targeting a 5-10% uptake by 2030. This comprehensive strategy involves technical and economic measures, with mid-term measures planned for adoption in 2025 and implementation by 2027.</a:t>
            </a:r>
            <a:endParaRPr lang="en-US" sz="1600" b="1" dirty="0">
              <a:solidFill>
                <a:schemeClr val="bg1"/>
              </a:solidFill>
              <a:latin typeface="Titillium Web"/>
              <a:cs typeface="Calibri"/>
            </a:endParaRPr>
          </a:p>
        </p:txBody>
      </p:sp>
      <p:pic>
        <p:nvPicPr>
          <p:cNvPr id="5" name="Picture 4">
            <a:extLst>
              <a:ext uri="{FF2B5EF4-FFF2-40B4-BE49-F238E27FC236}">
                <a16:creationId xmlns:a16="http://schemas.microsoft.com/office/drawing/2014/main" id="{315D1029-4C40-A21E-5940-5C651E9990D2}"/>
              </a:ext>
            </a:extLst>
          </p:cNvPr>
          <p:cNvPicPr>
            <a:picLocks noChangeAspect="1"/>
          </p:cNvPicPr>
          <p:nvPr/>
        </p:nvPicPr>
        <p:blipFill>
          <a:blip r:embed="rId3"/>
          <a:stretch>
            <a:fillRect/>
          </a:stretch>
        </p:blipFill>
        <p:spPr>
          <a:xfrm>
            <a:off x="0" y="3365247"/>
            <a:ext cx="4889251" cy="3491470"/>
          </a:xfrm>
          <a:prstGeom prst="rect">
            <a:avLst/>
          </a:prstGeom>
        </p:spPr>
      </p:pic>
      <p:pic>
        <p:nvPicPr>
          <p:cNvPr id="10" name="Picture 9">
            <a:extLst>
              <a:ext uri="{FF2B5EF4-FFF2-40B4-BE49-F238E27FC236}">
                <a16:creationId xmlns:a16="http://schemas.microsoft.com/office/drawing/2014/main" id="{D74EF6B6-5902-94C9-49EB-2D8D9B8AC041}"/>
              </a:ext>
            </a:extLst>
          </p:cNvPr>
          <p:cNvPicPr>
            <a:picLocks noChangeAspect="1"/>
          </p:cNvPicPr>
          <p:nvPr/>
        </p:nvPicPr>
        <p:blipFill>
          <a:blip r:embed="rId4"/>
          <a:stretch>
            <a:fillRect/>
          </a:stretch>
        </p:blipFill>
        <p:spPr>
          <a:xfrm>
            <a:off x="5917222" y="3366530"/>
            <a:ext cx="6274777" cy="3490187"/>
          </a:xfrm>
          <a:prstGeom prst="rect">
            <a:avLst/>
          </a:prstGeom>
        </p:spPr>
      </p:pic>
    </p:spTree>
    <p:extLst>
      <p:ext uri="{BB962C8B-B14F-4D97-AF65-F5344CB8AC3E}">
        <p14:creationId xmlns:p14="http://schemas.microsoft.com/office/powerpoint/2010/main" val="427973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8B7DA28-F9C3-6D55-9AC3-FAE4B15F0E0B}"/>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0E783DE-B2AB-5A85-DB20-74B32AD946DD}"/>
              </a:ext>
            </a:extLst>
          </p:cNvPr>
          <p:cNvSpPr txBox="1"/>
          <p:nvPr/>
        </p:nvSpPr>
        <p:spPr>
          <a:xfrm>
            <a:off x="1520619" y="340924"/>
            <a:ext cx="915075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E84261"/>
                </a:solidFill>
                <a:latin typeface="Titillium Web"/>
                <a:cs typeface="Calibri"/>
              </a:rPr>
              <a:t>Addressing Marine Physical Challenges through Sustainability</a:t>
            </a:r>
          </a:p>
        </p:txBody>
      </p:sp>
      <p:sp>
        <p:nvSpPr>
          <p:cNvPr id="3" name="Rectangle 1">
            <a:extLst>
              <a:ext uri="{FF2B5EF4-FFF2-40B4-BE49-F238E27FC236}">
                <a16:creationId xmlns:a16="http://schemas.microsoft.com/office/drawing/2014/main" id="{E9DEC699-9085-9F7B-F343-A8BED89715F8}"/>
              </a:ext>
            </a:extLst>
          </p:cNvPr>
          <p:cNvSpPr>
            <a:spLocks noChangeArrowheads="1"/>
          </p:cNvSpPr>
          <p:nvPr/>
        </p:nvSpPr>
        <p:spPr bwMode="auto">
          <a:xfrm>
            <a:off x="343344" y="1770015"/>
            <a:ext cx="529263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bg1"/>
                </a:solidFill>
                <a:effectLst/>
                <a:latin typeface="Arial" panose="020B0604020202020204" pitchFamily="34" charset="0"/>
              </a:rPr>
              <a:t> The marine sector faces unique challenges, including harsh ocean conditions, marine biodiversity impact, and the need for robust infrastructure.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bg1"/>
                </a:solidFill>
                <a:effectLst/>
                <a:latin typeface="Arial" panose="020B0604020202020204" pitchFamily="34" charset="0"/>
              </a:rPr>
              <a:t> Sustainable practices, such as environmentally friendly marine construction and operations, are essential.</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bg1"/>
                </a:solidFill>
                <a:effectLst/>
                <a:latin typeface="Arial" panose="020B0604020202020204" pitchFamily="34" charset="0"/>
              </a:rPr>
              <a:t> </a:t>
            </a:r>
            <a:r>
              <a:rPr kumimoji="0" lang="en-US" altLang="en-US" sz="1600" b="0" i="0" u="none" strike="noStrike" cap="none" normalizeH="0" baseline="0" dirty="0" err="1">
                <a:ln>
                  <a:noFill/>
                </a:ln>
                <a:solidFill>
                  <a:schemeClr val="bg1"/>
                </a:solidFill>
                <a:effectLst/>
                <a:latin typeface="Arial" panose="020B0604020202020204" pitchFamily="34" charset="0"/>
              </a:rPr>
              <a:t>Zhenit’s</a:t>
            </a:r>
            <a:r>
              <a:rPr kumimoji="0" lang="en-US" altLang="en-US" sz="1600" b="0" i="0" u="none" strike="noStrike" cap="none" normalizeH="0" baseline="0" dirty="0">
                <a:ln>
                  <a:noFill/>
                </a:ln>
                <a:solidFill>
                  <a:schemeClr val="bg1"/>
                </a:solidFill>
                <a:effectLst/>
                <a:latin typeface="Arial" panose="020B0604020202020204" pitchFamily="34" charset="0"/>
              </a:rPr>
              <a:t> approach aligns with developing innovative, sustainable solutions to meet these marine-specific challenges. </a:t>
            </a:r>
          </a:p>
        </p:txBody>
      </p:sp>
      <p:pic>
        <p:nvPicPr>
          <p:cNvPr id="9" name="Afbeelding 4">
            <a:extLst>
              <a:ext uri="{FF2B5EF4-FFF2-40B4-BE49-F238E27FC236}">
                <a16:creationId xmlns:a16="http://schemas.microsoft.com/office/drawing/2014/main" id="{F7F45EB9-4C62-08AE-66B5-9B8AB0FD7D77}"/>
              </a:ext>
            </a:extLst>
          </p:cNvPr>
          <p:cNvPicPr>
            <a:picLocks noChangeAspect="1"/>
          </p:cNvPicPr>
          <p:nvPr/>
        </p:nvPicPr>
        <p:blipFill>
          <a:blip r:embed="rId3"/>
          <a:stretch>
            <a:fillRect/>
          </a:stretch>
        </p:blipFill>
        <p:spPr>
          <a:xfrm>
            <a:off x="5655927" y="2666010"/>
            <a:ext cx="6536053" cy="4191990"/>
          </a:xfrm>
          <a:prstGeom prst="rect">
            <a:avLst/>
          </a:prstGeom>
        </p:spPr>
      </p:pic>
    </p:spTree>
    <p:extLst>
      <p:ext uri="{BB962C8B-B14F-4D97-AF65-F5344CB8AC3E}">
        <p14:creationId xmlns:p14="http://schemas.microsoft.com/office/powerpoint/2010/main" val="272945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8B7DA28-F9C3-6D55-9AC3-FAE4B15F0E0B}"/>
              </a:ext>
            </a:extLst>
          </p:cNvPr>
          <p:cNvPicPr>
            <a:picLocks noChangeAspect="1"/>
          </p:cNvPicPr>
          <p:nvPr/>
        </p:nvPicPr>
        <p:blipFill rotWithShape="1">
          <a:blip r:embed="rId2"/>
          <a:srcRect t="19"/>
          <a:stretch/>
        </p:blipFill>
        <p:spPr>
          <a:xfrm>
            <a:off x="0" y="0"/>
            <a:ext cx="12191980" cy="6856718"/>
          </a:xfrm>
          <a:prstGeom prst="rect">
            <a:avLst/>
          </a:prstGeom>
        </p:spPr>
      </p:pic>
      <p:sp>
        <p:nvSpPr>
          <p:cNvPr id="4" name="TextBox 3">
            <a:extLst>
              <a:ext uri="{FF2B5EF4-FFF2-40B4-BE49-F238E27FC236}">
                <a16:creationId xmlns:a16="http://schemas.microsoft.com/office/drawing/2014/main" id="{90E783DE-B2AB-5A85-DB20-74B32AD946DD}"/>
              </a:ext>
            </a:extLst>
          </p:cNvPr>
          <p:cNvSpPr txBox="1"/>
          <p:nvPr/>
        </p:nvSpPr>
        <p:spPr>
          <a:xfrm>
            <a:off x="2103395" y="386547"/>
            <a:ext cx="720368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E84261"/>
                </a:solidFill>
                <a:latin typeface="Titillium Web"/>
                <a:cs typeface="Calibri"/>
              </a:rPr>
              <a:t>Innovative Marine Solutions to Key Challenges</a:t>
            </a:r>
          </a:p>
        </p:txBody>
      </p:sp>
      <p:sp>
        <p:nvSpPr>
          <p:cNvPr id="8" name="TextBox 7">
            <a:extLst>
              <a:ext uri="{FF2B5EF4-FFF2-40B4-BE49-F238E27FC236}">
                <a16:creationId xmlns:a16="http://schemas.microsoft.com/office/drawing/2014/main" id="{B7761A30-F75A-0239-8093-19C9B6BDB3DD}"/>
              </a:ext>
            </a:extLst>
          </p:cNvPr>
          <p:cNvSpPr txBox="1"/>
          <p:nvPr/>
        </p:nvSpPr>
        <p:spPr>
          <a:xfrm>
            <a:off x="4664335" y="2009687"/>
            <a:ext cx="3563102"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mj-lt"/>
              <a:buAutoNum type="arabicPeriod"/>
            </a:pPr>
            <a:r>
              <a:rPr lang="en-US" sz="1400" b="1" dirty="0">
                <a:solidFill>
                  <a:srgbClr val="FFFFFF"/>
                </a:solidFill>
                <a:latin typeface="Titillium Web"/>
                <a:cs typeface="Calibri"/>
              </a:rPr>
              <a:t>Alternative Fuels</a:t>
            </a:r>
          </a:p>
          <a:p>
            <a:pPr marL="800100" lvl="1" indent="-342900">
              <a:buFont typeface="Arial" panose="020B0604020202020204" pitchFamily="34" charset="0"/>
              <a:buChar char="•"/>
            </a:pPr>
            <a:r>
              <a:rPr lang="en-US" sz="1400" dirty="0">
                <a:solidFill>
                  <a:srgbClr val="FFFFFF"/>
                </a:solidFill>
                <a:latin typeface="Titillium Web"/>
                <a:cs typeface="Calibri"/>
              </a:rPr>
              <a:t>Green Hydrogen</a:t>
            </a:r>
          </a:p>
          <a:p>
            <a:pPr marL="800100" lvl="1" indent="-342900">
              <a:buFont typeface="Arial" panose="020B0604020202020204" pitchFamily="34" charset="0"/>
              <a:buChar char="•"/>
            </a:pPr>
            <a:r>
              <a:rPr lang="en-US" sz="1400" dirty="0">
                <a:solidFill>
                  <a:srgbClr val="FFFFFF"/>
                </a:solidFill>
                <a:latin typeface="Titillium Web"/>
                <a:cs typeface="Calibri"/>
              </a:rPr>
              <a:t>Ammonia</a:t>
            </a:r>
          </a:p>
          <a:p>
            <a:pPr marL="800100" lvl="1" indent="-342900">
              <a:buFont typeface="Arial" panose="020B0604020202020204" pitchFamily="34" charset="0"/>
              <a:buChar char="•"/>
            </a:pPr>
            <a:r>
              <a:rPr lang="en-US" sz="1400" dirty="0">
                <a:solidFill>
                  <a:srgbClr val="FFFFFF"/>
                </a:solidFill>
                <a:latin typeface="Titillium Web"/>
                <a:cs typeface="Calibri"/>
              </a:rPr>
              <a:t>Biofuels</a:t>
            </a:r>
          </a:p>
          <a:p>
            <a:pPr marL="800100" lvl="1" indent="-342900">
              <a:buFont typeface="Arial" panose="020B0604020202020204" pitchFamily="34" charset="0"/>
              <a:buChar char="•"/>
            </a:pPr>
            <a:r>
              <a:rPr lang="en-US" sz="1400" dirty="0">
                <a:solidFill>
                  <a:srgbClr val="FFFFFF"/>
                </a:solidFill>
                <a:latin typeface="Titillium Web"/>
                <a:cs typeface="Calibri"/>
              </a:rPr>
              <a:t>Methanol</a:t>
            </a:r>
          </a:p>
          <a:p>
            <a:pPr marL="800100" lvl="1" indent="-342900">
              <a:buFont typeface="Arial" panose="020B0604020202020204" pitchFamily="34" charset="0"/>
              <a:buChar char="•"/>
            </a:pPr>
            <a:endParaRPr lang="en-US" sz="1400" b="1" dirty="0">
              <a:solidFill>
                <a:srgbClr val="FFFFFF"/>
              </a:solidFill>
              <a:latin typeface="Titillium Web"/>
              <a:cs typeface="Calibri"/>
            </a:endParaRPr>
          </a:p>
          <a:p>
            <a:pPr marL="342900" indent="-342900">
              <a:buFont typeface="+mj-lt"/>
              <a:buAutoNum type="arabicPeriod"/>
            </a:pPr>
            <a:r>
              <a:rPr lang="en-US" sz="1400" b="1" dirty="0">
                <a:solidFill>
                  <a:srgbClr val="FFFFFF"/>
                </a:solidFill>
                <a:latin typeface="Titillium Web"/>
                <a:cs typeface="Calibri"/>
              </a:rPr>
              <a:t>Energy Efficiency</a:t>
            </a:r>
          </a:p>
          <a:p>
            <a:pPr marL="800100" lvl="1" indent="-342900">
              <a:buFont typeface="Arial" panose="020B0604020202020204" pitchFamily="34" charset="0"/>
              <a:buChar char="•"/>
            </a:pPr>
            <a:r>
              <a:rPr lang="en-US" sz="1400" dirty="0">
                <a:solidFill>
                  <a:srgbClr val="FFFFFF"/>
                </a:solidFill>
                <a:latin typeface="Titillium Web"/>
                <a:cs typeface="Calibri"/>
              </a:rPr>
              <a:t>Wind-Assisted Propulsion</a:t>
            </a:r>
          </a:p>
          <a:p>
            <a:pPr marL="800100" lvl="1" indent="-342900">
              <a:buFont typeface="Arial" panose="020B0604020202020204" pitchFamily="34" charset="0"/>
              <a:buChar char="•"/>
            </a:pPr>
            <a:r>
              <a:rPr lang="en-US" sz="1400" dirty="0">
                <a:solidFill>
                  <a:srgbClr val="FFFFFF"/>
                </a:solidFill>
                <a:latin typeface="Titillium Web"/>
                <a:cs typeface="Calibri"/>
              </a:rPr>
              <a:t>Air Lubrication</a:t>
            </a:r>
          </a:p>
          <a:p>
            <a:pPr marL="800100" lvl="1" indent="-342900">
              <a:buFont typeface="Arial" panose="020B0604020202020204" pitchFamily="34" charset="0"/>
              <a:buChar char="•"/>
            </a:pPr>
            <a:r>
              <a:rPr lang="en-US" sz="1400" dirty="0">
                <a:solidFill>
                  <a:srgbClr val="FFFFFF"/>
                </a:solidFill>
                <a:latin typeface="Titillium Web"/>
                <a:cs typeface="Calibri"/>
              </a:rPr>
              <a:t>Hull / Prop design </a:t>
            </a:r>
          </a:p>
          <a:p>
            <a:pPr marL="800100" lvl="1" indent="-342900">
              <a:buFont typeface="Arial" panose="020B0604020202020204" pitchFamily="34" charset="0"/>
              <a:buChar char="•"/>
            </a:pPr>
            <a:r>
              <a:rPr lang="en-US" sz="1400" dirty="0">
                <a:solidFill>
                  <a:srgbClr val="FFFFFF"/>
                </a:solidFill>
                <a:latin typeface="Titillium Web"/>
                <a:cs typeface="Calibri"/>
              </a:rPr>
              <a:t>Waste Heat Recovery</a:t>
            </a:r>
          </a:p>
          <a:p>
            <a:pPr marL="800100" lvl="1" indent="-342900">
              <a:buFont typeface="Arial" panose="020B0604020202020204" pitchFamily="34" charset="0"/>
              <a:buChar char="•"/>
            </a:pPr>
            <a:endParaRPr lang="en-US" sz="1400" b="1" dirty="0">
              <a:solidFill>
                <a:srgbClr val="FFFFFF"/>
              </a:solidFill>
              <a:latin typeface="Titillium Web"/>
              <a:cs typeface="Calibri"/>
            </a:endParaRPr>
          </a:p>
          <a:p>
            <a:pPr marL="342900" indent="-342900">
              <a:buFont typeface="+mj-lt"/>
              <a:buAutoNum type="arabicPeriod"/>
            </a:pPr>
            <a:r>
              <a:rPr lang="en-US" sz="1400" b="1" dirty="0">
                <a:solidFill>
                  <a:srgbClr val="FFFFFF"/>
                </a:solidFill>
                <a:latin typeface="Titillium Web"/>
                <a:cs typeface="Calibri"/>
              </a:rPr>
              <a:t>Carbon Capture</a:t>
            </a:r>
          </a:p>
          <a:p>
            <a:pPr marL="800100" lvl="1" indent="-342900">
              <a:buFont typeface="Arial" panose="020B0604020202020204" pitchFamily="34" charset="0"/>
              <a:buChar char="•"/>
            </a:pPr>
            <a:r>
              <a:rPr lang="en-US" sz="1400" dirty="0">
                <a:solidFill>
                  <a:srgbClr val="FFFFFF"/>
                </a:solidFill>
                <a:latin typeface="Titillium Web"/>
                <a:cs typeface="Calibri"/>
              </a:rPr>
              <a:t>Onboard Carbon Capture Storage</a:t>
            </a:r>
          </a:p>
          <a:p>
            <a:pPr marL="800100" lvl="1" indent="-342900">
              <a:buFont typeface="Arial" panose="020B0604020202020204" pitchFamily="34" charset="0"/>
              <a:buChar char="•"/>
            </a:pPr>
            <a:endParaRPr lang="en-US" sz="1400" b="1" dirty="0">
              <a:solidFill>
                <a:srgbClr val="FFFFFF"/>
              </a:solidFill>
              <a:latin typeface="Titillium Web"/>
              <a:cs typeface="Calibri"/>
            </a:endParaRPr>
          </a:p>
          <a:p>
            <a:pPr marL="342900" indent="-342900">
              <a:buFont typeface="+mj-lt"/>
              <a:buAutoNum type="arabicPeriod"/>
            </a:pPr>
            <a:r>
              <a:rPr lang="en-US" sz="1400" b="1" dirty="0" err="1">
                <a:solidFill>
                  <a:srgbClr val="FFFFFF"/>
                </a:solidFill>
                <a:latin typeface="Titillium Web"/>
                <a:cs typeface="Calibri"/>
              </a:rPr>
              <a:t>Digitalisation</a:t>
            </a:r>
            <a:r>
              <a:rPr lang="en-US" sz="1400" b="1" dirty="0">
                <a:solidFill>
                  <a:srgbClr val="FFFFFF"/>
                </a:solidFill>
                <a:latin typeface="Titillium Web"/>
                <a:cs typeface="Calibri"/>
              </a:rPr>
              <a:t> / Smart Shipping</a:t>
            </a:r>
          </a:p>
          <a:p>
            <a:pPr marL="800100" lvl="1" indent="-342900">
              <a:buFont typeface="Arial" panose="020B0604020202020204" pitchFamily="34" charset="0"/>
              <a:buChar char="•"/>
            </a:pPr>
            <a:r>
              <a:rPr lang="en-US" sz="1400" dirty="0">
                <a:solidFill>
                  <a:srgbClr val="FFFFFF"/>
                </a:solidFill>
                <a:latin typeface="Titillium Web"/>
                <a:cs typeface="Calibri"/>
              </a:rPr>
              <a:t>Autonomous sailing</a:t>
            </a:r>
          </a:p>
          <a:p>
            <a:pPr marL="800100" lvl="1" indent="-342900">
              <a:buFont typeface="Arial" panose="020B0604020202020204" pitchFamily="34" charset="0"/>
              <a:buChar char="•"/>
            </a:pPr>
            <a:r>
              <a:rPr lang="en-US" sz="1400" dirty="0">
                <a:solidFill>
                  <a:srgbClr val="FFFFFF"/>
                </a:solidFill>
                <a:latin typeface="Titillium Web"/>
                <a:cs typeface="Calibri"/>
              </a:rPr>
              <a:t>Fleet / Route optimalisation</a:t>
            </a:r>
          </a:p>
          <a:p>
            <a:pPr marL="800100" lvl="1" indent="-342900">
              <a:buFont typeface="Arial" panose="020B0604020202020204" pitchFamily="34" charset="0"/>
              <a:buChar char="•"/>
            </a:pPr>
            <a:r>
              <a:rPr lang="en-US" sz="1400" dirty="0">
                <a:solidFill>
                  <a:srgbClr val="FFFFFF"/>
                </a:solidFill>
                <a:latin typeface="Titillium Web"/>
                <a:cs typeface="Calibri"/>
              </a:rPr>
              <a:t>Just-in-Time Shipping</a:t>
            </a:r>
          </a:p>
        </p:txBody>
      </p:sp>
      <p:sp>
        <p:nvSpPr>
          <p:cNvPr id="5" name="TextBox 4">
            <a:extLst>
              <a:ext uri="{FF2B5EF4-FFF2-40B4-BE49-F238E27FC236}">
                <a16:creationId xmlns:a16="http://schemas.microsoft.com/office/drawing/2014/main" id="{C840802C-D46B-008B-2237-AC47B8AD52C4}"/>
              </a:ext>
            </a:extLst>
          </p:cNvPr>
          <p:cNvSpPr txBox="1"/>
          <p:nvPr/>
        </p:nvSpPr>
        <p:spPr>
          <a:xfrm>
            <a:off x="632854" y="2752001"/>
            <a:ext cx="3398628" cy="2308324"/>
          </a:xfrm>
          <a:prstGeom prst="rect">
            <a:avLst/>
          </a:prstGeom>
          <a:noFill/>
        </p:spPr>
        <p:txBody>
          <a:bodyPr wrap="square">
            <a:spAutoFit/>
          </a:bodyPr>
          <a:lstStyle/>
          <a:p>
            <a:r>
              <a:rPr lang="en-US" sz="1600" dirty="0">
                <a:solidFill>
                  <a:schemeClr val="bg1"/>
                </a:solidFill>
              </a:rPr>
              <a:t>These solutions, while promising, require global cooperation, substantial investment, and supportive policies to drive marine decarbonization at scale. Collaboration between governments, private companies, and research institutions will be crucial in ensuring a smooth and sustainable transition to a zero-carbon maritime future.</a:t>
            </a:r>
          </a:p>
        </p:txBody>
      </p:sp>
      <p:sp>
        <p:nvSpPr>
          <p:cNvPr id="6" name="TextBox 5">
            <a:extLst>
              <a:ext uri="{FF2B5EF4-FFF2-40B4-BE49-F238E27FC236}">
                <a16:creationId xmlns:a16="http://schemas.microsoft.com/office/drawing/2014/main" id="{4F19D1D5-5956-B376-DC45-E9A0BE5D7704}"/>
              </a:ext>
            </a:extLst>
          </p:cNvPr>
          <p:cNvSpPr txBox="1"/>
          <p:nvPr/>
        </p:nvSpPr>
        <p:spPr>
          <a:xfrm>
            <a:off x="8280877" y="2009687"/>
            <a:ext cx="3911104"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FFFFFF"/>
                </a:solidFill>
                <a:latin typeface="Titillium Web"/>
                <a:cs typeface="Calibri"/>
              </a:rPr>
              <a:t>5.    Port Decarbonization</a:t>
            </a:r>
          </a:p>
          <a:p>
            <a:pPr marL="800100" lvl="1" indent="-342900">
              <a:buFont typeface="Arial" panose="020B0604020202020204" pitchFamily="34" charset="0"/>
              <a:buChar char="•"/>
            </a:pPr>
            <a:r>
              <a:rPr lang="en-US" sz="1400" dirty="0">
                <a:solidFill>
                  <a:srgbClr val="FFFFFF"/>
                </a:solidFill>
                <a:latin typeface="Titillium Web"/>
                <a:cs typeface="Calibri"/>
              </a:rPr>
              <a:t>Shore Power (cold ironing)</a:t>
            </a:r>
          </a:p>
          <a:p>
            <a:pPr marL="800100" lvl="1" indent="-342900">
              <a:buFont typeface="Arial" panose="020B0604020202020204" pitchFamily="34" charset="0"/>
              <a:buChar char="•"/>
            </a:pPr>
            <a:r>
              <a:rPr lang="en-US" sz="1400" dirty="0">
                <a:solidFill>
                  <a:srgbClr val="FFFFFF"/>
                </a:solidFill>
                <a:latin typeface="Titillium Web"/>
                <a:cs typeface="Calibri"/>
              </a:rPr>
              <a:t>Green port infrastructure</a:t>
            </a:r>
          </a:p>
          <a:p>
            <a:pPr marL="800100" lvl="1" indent="-342900">
              <a:buFont typeface="Arial" panose="020B0604020202020204" pitchFamily="34" charset="0"/>
              <a:buChar char="•"/>
            </a:pPr>
            <a:r>
              <a:rPr lang="en-US" sz="1400" dirty="0">
                <a:solidFill>
                  <a:srgbClr val="FFFFFF"/>
                </a:solidFill>
                <a:latin typeface="Titillium Web"/>
                <a:cs typeface="Calibri"/>
              </a:rPr>
              <a:t>Automated port logistics</a:t>
            </a:r>
          </a:p>
          <a:p>
            <a:pPr marL="800100" lvl="1" indent="-342900">
              <a:buFont typeface="Arial" panose="020B0604020202020204" pitchFamily="34" charset="0"/>
              <a:buChar char="•"/>
            </a:pPr>
            <a:endParaRPr lang="en-US" sz="1400" b="1" dirty="0">
              <a:solidFill>
                <a:srgbClr val="FFFFFF"/>
              </a:solidFill>
              <a:latin typeface="Titillium Web"/>
              <a:cs typeface="Calibri"/>
            </a:endParaRPr>
          </a:p>
          <a:p>
            <a:r>
              <a:rPr lang="en-US" sz="1400" b="1" dirty="0">
                <a:solidFill>
                  <a:srgbClr val="FFFFFF"/>
                </a:solidFill>
                <a:latin typeface="Titillium Web"/>
                <a:cs typeface="Calibri"/>
              </a:rPr>
              <a:t>6.    Circular Economy for Shipping</a:t>
            </a:r>
          </a:p>
          <a:p>
            <a:pPr marL="800100" lvl="1" indent="-342900">
              <a:buFont typeface="Arial" panose="020B0604020202020204" pitchFamily="34" charset="0"/>
              <a:buChar char="•"/>
            </a:pPr>
            <a:r>
              <a:rPr lang="en-US" sz="1400" dirty="0">
                <a:solidFill>
                  <a:srgbClr val="FFFFFF"/>
                </a:solidFill>
                <a:latin typeface="Titillium Web"/>
                <a:cs typeface="Calibri"/>
              </a:rPr>
              <a:t>Sustainable Ship Materials</a:t>
            </a:r>
          </a:p>
          <a:p>
            <a:pPr marL="800100" lvl="1" indent="-342900">
              <a:buFont typeface="Arial" panose="020B0604020202020204" pitchFamily="34" charset="0"/>
              <a:buChar char="•"/>
            </a:pPr>
            <a:r>
              <a:rPr lang="en-US" sz="1400" dirty="0">
                <a:solidFill>
                  <a:srgbClr val="FFFFFF"/>
                </a:solidFill>
                <a:latin typeface="Titillium Web"/>
                <a:cs typeface="Calibri"/>
              </a:rPr>
              <a:t>Modular Ship Design</a:t>
            </a:r>
          </a:p>
          <a:p>
            <a:pPr marL="800100" lvl="1" indent="-342900">
              <a:buFont typeface="Arial" panose="020B0604020202020204" pitchFamily="34" charset="0"/>
              <a:buChar char="•"/>
            </a:pPr>
            <a:endParaRPr lang="en-US" sz="1400" b="1" dirty="0">
              <a:solidFill>
                <a:srgbClr val="FFFFFF"/>
              </a:solidFill>
              <a:latin typeface="Titillium Web"/>
              <a:cs typeface="Calibri"/>
            </a:endParaRPr>
          </a:p>
          <a:p>
            <a:r>
              <a:rPr lang="en-US" sz="1400" b="1" dirty="0">
                <a:solidFill>
                  <a:srgbClr val="FFFFFF"/>
                </a:solidFill>
                <a:latin typeface="Titillium Web"/>
                <a:cs typeface="Calibri"/>
              </a:rPr>
              <a:t>7.     Fuel Cells</a:t>
            </a:r>
          </a:p>
          <a:p>
            <a:pPr marL="742950" lvl="1" indent="-285750">
              <a:buFont typeface="Arial" panose="020B0604020202020204" pitchFamily="34" charset="0"/>
              <a:buChar char="•"/>
            </a:pPr>
            <a:r>
              <a:rPr lang="en-US" sz="1400" dirty="0">
                <a:solidFill>
                  <a:srgbClr val="FFFFFF"/>
                </a:solidFill>
                <a:latin typeface="Titillium Web"/>
                <a:cs typeface="Calibri"/>
              </a:rPr>
              <a:t>SOFC – Fuel agnostic</a:t>
            </a:r>
          </a:p>
          <a:p>
            <a:pPr marL="742950" lvl="1" indent="-285750">
              <a:buFont typeface="Arial" panose="020B0604020202020204" pitchFamily="34" charset="0"/>
              <a:buChar char="•"/>
            </a:pPr>
            <a:r>
              <a:rPr lang="en-US" sz="1400" dirty="0">
                <a:solidFill>
                  <a:srgbClr val="FFFFFF"/>
                </a:solidFill>
                <a:latin typeface="Titillium Web"/>
                <a:cs typeface="Calibri"/>
              </a:rPr>
              <a:t>Energy dense storage technologies</a:t>
            </a:r>
          </a:p>
          <a:p>
            <a:pPr marL="742950" lvl="1" indent="-285750">
              <a:buFont typeface="Arial" panose="020B0604020202020204" pitchFamily="34" charset="0"/>
              <a:buChar char="•"/>
            </a:pPr>
            <a:endParaRPr lang="en-US" sz="1400" b="1" dirty="0">
              <a:solidFill>
                <a:srgbClr val="FFFFFF"/>
              </a:solidFill>
              <a:latin typeface="Titillium Web"/>
              <a:cs typeface="Calibri"/>
            </a:endParaRPr>
          </a:p>
          <a:p>
            <a:r>
              <a:rPr lang="en-US" sz="1400" b="1" dirty="0">
                <a:solidFill>
                  <a:srgbClr val="FFFFFF"/>
                </a:solidFill>
                <a:latin typeface="Titillium Web"/>
                <a:cs typeface="Calibri"/>
              </a:rPr>
              <a:t>8.     Nuclear power</a:t>
            </a:r>
          </a:p>
          <a:p>
            <a:pPr marL="800100" lvl="1" indent="-342900">
              <a:buFont typeface="Arial" panose="020B0604020202020204" pitchFamily="34" charset="0"/>
              <a:buChar char="•"/>
            </a:pPr>
            <a:r>
              <a:rPr lang="en-US" sz="1400" dirty="0">
                <a:solidFill>
                  <a:srgbClr val="FFFFFF"/>
                </a:solidFill>
                <a:latin typeface="Titillium Web"/>
                <a:cs typeface="Calibri"/>
              </a:rPr>
              <a:t>Small Modular Reactors (SMR)</a:t>
            </a:r>
          </a:p>
          <a:p>
            <a:pPr marL="800100" lvl="1" indent="-342900">
              <a:buFont typeface="Arial" panose="020B0604020202020204" pitchFamily="34" charset="0"/>
              <a:buChar char="•"/>
            </a:pPr>
            <a:endParaRPr lang="en-US" sz="1400" b="1" dirty="0">
              <a:solidFill>
                <a:srgbClr val="FFFFFF"/>
              </a:solidFill>
              <a:latin typeface="Titillium Web"/>
              <a:cs typeface="Calibri"/>
            </a:endParaRPr>
          </a:p>
          <a:p>
            <a:r>
              <a:rPr lang="en-US" sz="1400" b="1" dirty="0">
                <a:solidFill>
                  <a:srgbClr val="FFFFFF"/>
                </a:solidFill>
                <a:latin typeface="Titillium Web"/>
                <a:cs typeface="Calibri"/>
              </a:rPr>
              <a:t>9.     Incentive Mechanisms &amp; Policy Innovations</a:t>
            </a:r>
          </a:p>
          <a:p>
            <a:pPr marL="800100" lvl="1" indent="-342900">
              <a:buFont typeface="Arial" panose="020B0604020202020204" pitchFamily="34" charset="0"/>
              <a:buChar char="•"/>
            </a:pPr>
            <a:r>
              <a:rPr lang="en-US" sz="1400" dirty="0">
                <a:solidFill>
                  <a:srgbClr val="FFFFFF"/>
                </a:solidFill>
                <a:latin typeface="Titillium Web"/>
                <a:cs typeface="Calibri"/>
              </a:rPr>
              <a:t>Carbon Pricing and ETC</a:t>
            </a:r>
          </a:p>
          <a:p>
            <a:pPr marL="800100" lvl="1" indent="-342900">
              <a:buFont typeface="Arial" panose="020B0604020202020204" pitchFamily="34" charset="0"/>
              <a:buChar char="•"/>
            </a:pPr>
            <a:r>
              <a:rPr lang="en-US" sz="1400" dirty="0">
                <a:solidFill>
                  <a:srgbClr val="FFFFFF"/>
                </a:solidFill>
                <a:latin typeface="Titillium Web"/>
                <a:cs typeface="Calibri"/>
              </a:rPr>
              <a:t>Green financing &amp; subsidies</a:t>
            </a:r>
          </a:p>
          <a:p>
            <a:pPr marL="800100" lvl="1" indent="-342900">
              <a:buFont typeface="Arial" panose="020B0604020202020204" pitchFamily="34" charset="0"/>
              <a:buChar char="•"/>
            </a:pPr>
            <a:endParaRPr lang="en-US" sz="1400" dirty="0">
              <a:solidFill>
                <a:srgbClr val="FFFFFF"/>
              </a:solidFill>
              <a:latin typeface="Titillium Web"/>
              <a:cs typeface="Calibri"/>
            </a:endParaRPr>
          </a:p>
        </p:txBody>
      </p:sp>
    </p:spTree>
    <p:extLst>
      <p:ext uri="{BB962C8B-B14F-4D97-AF65-F5344CB8AC3E}">
        <p14:creationId xmlns:p14="http://schemas.microsoft.com/office/powerpoint/2010/main" val="1031889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8B7DA28-F9C3-6D55-9AC3-FAE4B15F0E0B}"/>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0E783DE-B2AB-5A85-DB20-74B32AD946DD}"/>
              </a:ext>
            </a:extLst>
          </p:cNvPr>
          <p:cNvSpPr txBox="1"/>
          <p:nvPr/>
        </p:nvSpPr>
        <p:spPr>
          <a:xfrm>
            <a:off x="2103395" y="386547"/>
            <a:ext cx="720368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E84261"/>
                </a:solidFill>
                <a:latin typeface="Titillium Web"/>
                <a:cs typeface="Calibri"/>
              </a:rPr>
              <a:t>Waste Heat Recovery</a:t>
            </a:r>
          </a:p>
        </p:txBody>
      </p:sp>
      <p:sp>
        <p:nvSpPr>
          <p:cNvPr id="8" name="TextBox 7">
            <a:extLst>
              <a:ext uri="{FF2B5EF4-FFF2-40B4-BE49-F238E27FC236}">
                <a16:creationId xmlns:a16="http://schemas.microsoft.com/office/drawing/2014/main" id="{B7761A30-F75A-0239-8093-19C9B6BDB3DD}"/>
              </a:ext>
            </a:extLst>
          </p:cNvPr>
          <p:cNvSpPr txBox="1"/>
          <p:nvPr/>
        </p:nvSpPr>
        <p:spPr>
          <a:xfrm>
            <a:off x="717698" y="1479697"/>
            <a:ext cx="107566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FFFF"/>
                </a:solidFill>
                <a:latin typeface="Titillium Web"/>
                <a:cs typeface="Calibri"/>
              </a:rPr>
              <a:t>ENCONTECH WASTE HEAT RECOVERY </a:t>
            </a:r>
          </a:p>
        </p:txBody>
      </p:sp>
      <p:pic>
        <p:nvPicPr>
          <p:cNvPr id="3" name="Picture 2">
            <a:extLst>
              <a:ext uri="{FF2B5EF4-FFF2-40B4-BE49-F238E27FC236}">
                <a16:creationId xmlns:a16="http://schemas.microsoft.com/office/drawing/2014/main" id="{D2A87B73-2E5D-0CA3-60AA-DEA425AEA93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09769" y="2572848"/>
            <a:ext cx="2300485" cy="3986457"/>
          </a:xfrm>
          <a:prstGeom prst="rect">
            <a:avLst/>
          </a:prstGeom>
        </p:spPr>
      </p:pic>
      <p:sp>
        <p:nvSpPr>
          <p:cNvPr id="5" name="TextBox 4">
            <a:extLst>
              <a:ext uri="{FF2B5EF4-FFF2-40B4-BE49-F238E27FC236}">
                <a16:creationId xmlns:a16="http://schemas.microsoft.com/office/drawing/2014/main" id="{5B3FFDB4-E507-4610-5E4C-1882003DE8EB}"/>
              </a:ext>
            </a:extLst>
          </p:cNvPr>
          <p:cNvSpPr txBox="1"/>
          <p:nvPr/>
        </p:nvSpPr>
        <p:spPr>
          <a:xfrm>
            <a:off x="714523" y="2993114"/>
            <a:ext cx="4213500" cy="1169551"/>
          </a:xfrm>
          <a:prstGeom prst="rect">
            <a:avLst/>
          </a:prstGeom>
          <a:noFill/>
        </p:spPr>
        <p:txBody>
          <a:bodyPr wrap="square">
            <a:spAutoFit/>
          </a:bodyPr>
          <a:lstStyle/>
          <a:p>
            <a:pPr algn="just"/>
            <a:r>
              <a:rPr lang="en-US" sz="1400" dirty="0">
                <a:solidFill>
                  <a:schemeClr val="bg1"/>
                </a:solidFill>
                <a:latin typeface="Arial" panose="020B0604020202020204" pitchFamily="34" charset="0"/>
                <a:cs typeface="Arial" panose="020B0604020202020204" pitchFamily="34" charset="0"/>
              </a:rPr>
              <a:t>With over </a:t>
            </a:r>
            <a:r>
              <a:rPr lang="en-US" sz="1400" b="1" dirty="0">
                <a:solidFill>
                  <a:schemeClr val="bg1"/>
                </a:solidFill>
                <a:latin typeface="Arial" panose="020B0604020202020204" pitchFamily="34" charset="0"/>
                <a:cs typeface="Arial" panose="020B0604020202020204" pitchFamily="34" charset="0"/>
              </a:rPr>
              <a:t>20 years of R&amp;D </a:t>
            </a:r>
            <a:r>
              <a:rPr lang="en-US" sz="1400" dirty="0">
                <a:solidFill>
                  <a:schemeClr val="bg1"/>
                </a:solidFill>
                <a:latin typeface="Arial" panose="020B0604020202020204" pitchFamily="34" charset="0"/>
                <a:cs typeface="Arial" panose="020B0604020202020204" pitchFamily="34" charset="0"/>
              </a:rPr>
              <a:t>in the field of external combustion and heat engines we can now demonstrate an economically viable and robust machine to valorize ultra low grade heat &lt; 100 °C with a minimum temperature difference of 20°C.</a:t>
            </a:r>
          </a:p>
        </p:txBody>
      </p:sp>
      <p:sp>
        <p:nvSpPr>
          <p:cNvPr id="6" name="TextBox 5">
            <a:extLst>
              <a:ext uri="{FF2B5EF4-FFF2-40B4-BE49-F238E27FC236}">
                <a16:creationId xmlns:a16="http://schemas.microsoft.com/office/drawing/2014/main" id="{61A8308B-776D-F150-24B8-480A05362076}"/>
              </a:ext>
            </a:extLst>
          </p:cNvPr>
          <p:cNvSpPr txBox="1"/>
          <p:nvPr/>
        </p:nvSpPr>
        <p:spPr>
          <a:xfrm>
            <a:off x="717698" y="2466561"/>
            <a:ext cx="4210325" cy="400110"/>
          </a:xfrm>
          <a:prstGeom prst="rect">
            <a:avLst/>
          </a:prstGeom>
          <a:noFill/>
        </p:spPr>
        <p:txBody>
          <a:bodyPr wrap="square">
            <a:spAutoFit/>
          </a:bodyPr>
          <a:lstStyle/>
          <a:p>
            <a:r>
              <a:rPr lang="nl-NL" sz="2000" b="1" dirty="0" err="1">
                <a:solidFill>
                  <a:schemeClr val="bg1"/>
                </a:solidFill>
                <a:latin typeface="Arial" panose="020B0604020202020204" pitchFamily="34" charset="0"/>
              </a:rPr>
              <a:t>Isobaric</a:t>
            </a:r>
            <a:r>
              <a:rPr lang="nl-NL" sz="2000" b="1" dirty="0">
                <a:solidFill>
                  <a:schemeClr val="bg1"/>
                </a:solidFill>
                <a:latin typeface="Arial" panose="020B0604020202020204" pitchFamily="34" charset="0"/>
              </a:rPr>
              <a:t> Expansion Technology</a:t>
            </a:r>
            <a:endParaRPr lang="en-US" sz="2000" b="1" dirty="0">
              <a:solidFill>
                <a:schemeClr val="bg1"/>
              </a:solidFill>
            </a:endParaRPr>
          </a:p>
        </p:txBody>
      </p:sp>
      <p:sp>
        <p:nvSpPr>
          <p:cNvPr id="7" name="TextBox 6">
            <a:extLst>
              <a:ext uri="{FF2B5EF4-FFF2-40B4-BE49-F238E27FC236}">
                <a16:creationId xmlns:a16="http://schemas.microsoft.com/office/drawing/2014/main" id="{803A0529-7E90-C4C7-7CEA-2BD88731F373}"/>
              </a:ext>
            </a:extLst>
          </p:cNvPr>
          <p:cNvSpPr txBox="1"/>
          <p:nvPr/>
        </p:nvSpPr>
        <p:spPr>
          <a:xfrm>
            <a:off x="714523" y="4372059"/>
            <a:ext cx="4213500" cy="1169551"/>
          </a:xfrm>
          <a:prstGeom prst="rect">
            <a:avLst/>
          </a:prstGeom>
          <a:noFill/>
        </p:spPr>
        <p:txBody>
          <a:bodyPr wrap="square">
            <a:spAutoFit/>
          </a:bodyPr>
          <a:lstStyle/>
          <a:p>
            <a:pPr algn="just"/>
            <a:r>
              <a:rPr lang="en-US" sz="1400" b="1" dirty="0">
                <a:solidFill>
                  <a:schemeClr val="bg1"/>
                </a:solidFill>
                <a:latin typeface="Arial" panose="020B0604020202020204" pitchFamily="34" charset="0"/>
                <a:cs typeface="Arial" panose="020B0604020202020204" pitchFamily="34" charset="0"/>
              </a:rPr>
              <a:t>Isobaric expansion technology </a:t>
            </a:r>
            <a:r>
              <a:rPr lang="en-US" sz="1400" dirty="0">
                <a:solidFill>
                  <a:schemeClr val="bg1"/>
                </a:solidFill>
                <a:latin typeface="Arial" panose="020B0604020202020204" pitchFamily="34" charset="0"/>
                <a:cs typeface="Arial" panose="020B0604020202020204" pitchFamily="34" charset="0"/>
              </a:rPr>
              <a:t>presents the solution for recovering and utilizing low-grade heat in mini- to medium-scale applications. It is very versatile, easily scalable and reproducible in all industries.</a:t>
            </a:r>
          </a:p>
        </p:txBody>
      </p:sp>
      <p:sp>
        <p:nvSpPr>
          <p:cNvPr id="9" name="TextBox 8">
            <a:extLst>
              <a:ext uri="{FF2B5EF4-FFF2-40B4-BE49-F238E27FC236}">
                <a16:creationId xmlns:a16="http://schemas.microsoft.com/office/drawing/2014/main" id="{97428E34-ABCA-5A78-334B-DC38B898270E}"/>
              </a:ext>
            </a:extLst>
          </p:cNvPr>
          <p:cNvSpPr txBox="1"/>
          <p:nvPr/>
        </p:nvSpPr>
        <p:spPr>
          <a:xfrm rot="21248235">
            <a:off x="6685359" y="1824607"/>
            <a:ext cx="3864443" cy="646331"/>
          </a:xfrm>
          <a:prstGeom prst="rect">
            <a:avLst/>
          </a:prstGeom>
          <a:noFill/>
        </p:spPr>
        <p:txBody>
          <a:bodyPr wrap="square">
            <a:spAutoFit/>
          </a:bodyPr>
          <a:lstStyle/>
          <a:p>
            <a:r>
              <a:rPr lang="en-US" b="1" dirty="0">
                <a:solidFill>
                  <a:schemeClr val="bg1"/>
                </a:solidFill>
                <a:latin typeface="Ink Free" panose="03080402000500000000" pitchFamily="66" charset="0"/>
              </a:rPr>
              <a:t>No competition in the range &lt; 120°C. Completely unique technology.</a:t>
            </a:r>
          </a:p>
        </p:txBody>
      </p:sp>
    </p:spTree>
    <p:extLst>
      <p:ext uri="{BB962C8B-B14F-4D97-AF65-F5344CB8AC3E}">
        <p14:creationId xmlns:p14="http://schemas.microsoft.com/office/powerpoint/2010/main" val="229829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8B7DA28-F9C3-6D55-9AC3-FAE4B15F0E0B}"/>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0E783DE-B2AB-5A85-DB20-74B32AD946DD}"/>
              </a:ext>
            </a:extLst>
          </p:cNvPr>
          <p:cNvSpPr txBox="1"/>
          <p:nvPr/>
        </p:nvSpPr>
        <p:spPr>
          <a:xfrm>
            <a:off x="2103395" y="386547"/>
            <a:ext cx="720368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4000" b="1" dirty="0">
                <a:solidFill>
                  <a:srgbClr val="E84261"/>
                </a:solidFill>
                <a:latin typeface="Titillium Web"/>
                <a:cs typeface="Calibri"/>
              </a:rPr>
              <a:t>Examples </a:t>
            </a:r>
            <a:endParaRPr lang="en-US" sz="4000" b="1" dirty="0">
              <a:solidFill>
                <a:srgbClr val="E84261"/>
              </a:solidFill>
              <a:latin typeface="Titillium Web"/>
              <a:cs typeface="Calibri"/>
            </a:endParaRPr>
          </a:p>
        </p:txBody>
      </p:sp>
      <p:sp>
        <p:nvSpPr>
          <p:cNvPr id="8" name="TextBox 7">
            <a:extLst>
              <a:ext uri="{FF2B5EF4-FFF2-40B4-BE49-F238E27FC236}">
                <a16:creationId xmlns:a16="http://schemas.microsoft.com/office/drawing/2014/main" id="{B7761A30-F75A-0239-8093-19C9B6BDB3DD}"/>
              </a:ext>
            </a:extLst>
          </p:cNvPr>
          <p:cNvSpPr txBox="1"/>
          <p:nvPr/>
        </p:nvSpPr>
        <p:spPr>
          <a:xfrm>
            <a:off x="542971" y="1040428"/>
            <a:ext cx="24448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FFFF"/>
                </a:solidFill>
                <a:latin typeface="Titillium Web"/>
                <a:cs typeface="Calibri"/>
              </a:rPr>
              <a:t>Hydrogen Barge 1 &amp; 2</a:t>
            </a:r>
          </a:p>
        </p:txBody>
      </p:sp>
      <p:pic>
        <p:nvPicPr>
          <p:cNvPr id="5" name="Picture 4" descr="A ship on the water&#10;&#10;Description automatically generated">
            <a:extLst>
              <a:ext uri="{FF2B5EF4-FFF2-40B4-BE49-F238E27FC236}">
                <a16:creationId xmlns:a16="http://schemas.microsoft.com/office/drawing/2014/main" id="{A1E06B27-E7C3-F8AD-75AC-5DE911E6055D}"/>
              </a:ext>
            </a:extLst>
          </p:cNvPr>
          <p:cNvPicPr>
            <a:picLocks noChangeAspect="1"/>
          </p:cNvPicPr>
          <p:nvPr/>
        </p:nvPicPr>
        <p:blipFill>
          <a:blip r:embed="rId3" cstate="print">
            <a:extLst>
              <a:ext uri="{28A0092B-C50C-407E-A947-70E740481C1C}">
                <a14:useLocalDpi xmlns:a14="http://schemas.microsoft.com/office/drawing/2010/main" val="0"/>
              </a:ext>
            </a:extLst>
          </a:blip>
          <a:srcRect l="17924" t="43311" r="22602" b="13527"/>
          <a:stretch/>
        </p:blipFill>
        <p:spPr>
          <a:xfrm>
            <a:off x="589564" y="1409760"/>
            <a:ext cx="4425074" cy="2405316"/>
          </a:xfrm>
          <a:prstGeom prst="rect">
            <a:avLst/>
          </a:prstGeom>
        </p:spPr>
      </p:pic>
      <p:pic>
        <p:nvPicPr>
          <p:cNvPr id="7" name="Picture 6" descr="A long rectangular object with a red stripe&#10;&#10;Description automatically generated">
            <a:extLst>
              <a:ext uri="{FF2B5EF4-FFF2-40B4-BE49-F238E27FC236}">
                <a16:creationId xmlns:a16="http://schemas.microsoft.com/office/drawing/2014/main" id="{43B95E94-083A-5F27-43F9-83C330F140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1409760"/>
            <a:ext cx="5265191" cy="2156980"/>
          </a:xfrm>
          <a:prstGeom prst="rect">
            <a:avLst/>
          </a:prstGeom>
        </p:spPr>
      </p:pic>
      <p:pic>
        <p:nvPicPr>
          <p:cNvPr id="10" name="Picture 9">
            <a:extLst>
              <a:ext uri="{FF2B5EF4-FFF2-40B4-BE49-F238E27FC236}">
                <a16:creationId xmlns:a16="http://schemas.microsoft.com/office/drawing/2014/main" id="{1DDFC15C-3660-7042-E5F2-BA13E4CD6192}"/>
              </a:ext>
            </a:extLst>
          </p:cNvPr>
          <p:cNvPicPr>
            <a:picLocks noChangeAspect="1"/>
          </p:cNvPicPr>
          <p:nvPr/>
        </p:nvPicPr>
        <p:blipFill>
          <a:blip r:embed="rId5">
            <a:duotone>
              <a:prstClr val="black"/>
              <a:srgbClr val="D9C3A5">
                <a:tint val="50000"/>
                <a:satMod val="180000"/>
              </a:srgbClr>
            </a:duotone>
          </a:blip>
          <a:stretch>
            <a:fillRect/>
          </a:stretch>
        </p:blipFill>
        <p:spPr>
          <a:xfrm>
            <a:off x="930572" y="4127390"/>
            <a:ext cx="10555379" cy="2622179"/>
          </a:xfrm>
          <a:prstGeom prst="rect">
            <a:avLst/>
          </a:prstGeom>
          <a:ln>
            <a:noFill/>
          </a:ln>
          <a:effectLst>
            <a:outerShdw blurRad="190500" algn="tl" rotWithShape="0">
              <a:srgbClr val="000000">
                <a:alpha val="70000"/>
              </a:srgbClr>
            </a:outerShdw>
          </a:effectLst>
        </p:spPr>
      </p:pic>
      <p:sp>
        <p:nvSpPr>
          <p:cNvPr id="11" name="TextBox 10">
            <a:extLst>
              <a:ext uri="{FF2B5EF4-FFF2-40B4-BE49-F238E27FC236}">
                <a16:creationId xmlns:a16="http://schemas.microsoft.com/office/drawing/2014/main" id="{EC57BFAA-5105-6D96-CBF1-5CE15DB0380B}"/>
              </a:ext>
            </a:extLst>
          </p:cNvPr>
          <p:cNvSpPr txBox="1"/>
          <p:nvPr/>
        </p:nvSpPr>
        <p:spPr>
          <a:xfrm>
            <a:off x="7896271" y="1406747"/>
            <a:ext cx="24448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FFFF"/>
                </a:solidFill>
                <a:latin typeface="Titillium Web"/>
                <a:cs typeface="Calibri"/>
              </a:rPr>
              <a:t>MS </a:t>
            </a:r>
            <a:r>
              <a:rPr lang="en-US" b="1" dirty="0" err="1">
                <a:solidFill>
                  <a:srgbClr val="FFFFFF"/>
                </a:solidFill>
                <a:latin typeface="Titillium Web"/>
                <a:cs typeface="Calibri"/>
              </a:rPr>
              <a:t>Antonie</a:t>
            </a:r>
            <a:endParaRPr lang="en-US" b="1" dirty="0">
              <a:solidFill>
                <a:srgbClr val="FFFFFF"/>
              </a:solidFill>
              <a:latin typeface="Titillium Web"/>
              <a:cs typeface="Calibri"/>
            </a:endParaRPr>
          </a:p>
        </p:txBody>
      </p:sp>
      <p:sp>
        <p:nvSpPr>
          <p:cNvPr id="12" name="TextBox 11">
            <a:extLst>
              <a:ext uri="{FF2B5EF4-FFF2-40B4-BE49-F238E27FC236}">
                <a16:creationId xmlns:a16="http://schemas.microsoft.com/office/drawing/2014/main" id="{4C5EC2B1-2F98-E122-23E6-5E150ADAA643}"/>
              </a:ext>
            </a:extLst>
          </p:cNvPr>
          <p:cNvSpPr txBox="1"/>
          <p:nvPr/>
        </p:nvSpPr>
        <p:spPr>
          <a:xfrm>
            <a:off x="5331848" y="3758058"/>
            <a:ext cx="41110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dirty="0">
                <a:solidFill>
                  <a:srgbClr val="FFFFFF"/>
                </a:solidFill>
                <a:latin typeface="Titillium Web"/>
                <a:cs typeface="Calibri"/>
              </a:rPr>
              <a:t>C</a:t>
            </a:r>
            <a:r>
              <a:rPr lang="en-US" b="1" dirty="0" err="1">
                <a:solidFill>
                  <a:srgbClr val="FFFFFF"/>
                </a:solidFill>
                <a:latin typeface="Titillium Web"/>
                <a:cs typeface="Calibri"/>
              </a:rPr>
              <a:t>oncept</a:t>
            </a:r>
            <a:r>
              <a:rPr lang="en-US" b="1" dirty="0">
                <a:solidFill>
                  <a:srgbClr val="FFFFFF"/>
                </a:solidFill>
                <a:latin typeface="Titillium Web"/>
                <a:cs typeface="Calibri"/>
              </a:rPr>
              <a:t> Coaster 200m</a:t>
            </a:r>
            <a:r>
              <a:rPr lang="en-US" b="1" baseline="30000" dirty="0">
                <a:solidFill>
                  <a:schemeClr val="bg1"/>
                </a:solidFill>
                <a:latin typeface="Titillium Web"/>
                <a:cs typeface="Calibri"/>
              </a:rPr>
              <a:t>3</a:t>
            </a:r>
            <a:r>
              <a:rPr lang="en-US" b="1" dirty="0">
                <a:solidFill>
                  <a:srgbClr val="FFFFFF"/>
                </a:solidFill>
                <a:latin typeface="Titillium Web"/>
                <a:cs typeface="Calibri"/>
              </a:rPr>
              <a:t> LH</a:t>
            </a:r>
            <a:r>
              <a:rPr lang="en-US" b="1" baseline="-25000" dirty="0">
                <a:solidFill>
                  <a:srgbClr val="FFFFFF"/>
                </a:solidFill>
                <a:latin typeface="Titillium Web"/>
                <a:cs typeface="Calibri"/>
              </a:rPr>
              <a:t>2</a:t>
            </a:r>
          </a:p>
        </p:txBody>
      </p:sp>
    </p:spTree>
    <p:extLst>
      <p:ext uri="{BB962C8B-B14F-4D97-AF65-F5344CB8AC3E}">
        <p14:creationId xmlns:p14="http://schemas.microsoft.com/office/powerpoint/2010/main" val="4031463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8B7DA28-F9C3-6D55-9AC3-FAE4B15F0E0B}"/>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0E783DE-B2AB-5A85-DB20-74B32AD946DD}"/>
              </a:ext>
            </a:extLst>
          </p:cNvPr>
          <p:cNvSpPr txBox="1"/>
          <p:nvPr/>
        </p:nvSpPr>
        <p:spPr>
          <a:xfrm>
            <a:off x="2494157" y="357225"/>
            <a:ext cx="720368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4000" b="1" dirty="0">
                <a:solidFill>
                  <a:srgbClr val="E84261"/>
                </a:solidFill>
                <a:latin typeface="Titillium Web"/>
                <a:cs typeface="Calibri"/>
              </a:rPr>
              <a:t>Conclusion </a:t>
            </a:r>
            <a:endParaRPr lang="en-US" sz="4000" b="1" dirty="0">
              <a:solidFill>
                <a:srgbClr val="E84261"/>
              </a:solidFill>
              <a:latin typeface="Titillium Web"/>
              <a:cs typeface="Calibri"/>
            </a:endParaRPr>
          </a:p>
        </p:txBody>
      </p:sp>
      <p:sp>
        <p:nvSpPr>
          <p:cNvPr id="5" name="Rectangle 2">
            <a:extLst>
              <a:ext uri="{FF2B5EF4-FFF2-40B4-BE49-F238E27FC236}">
                <a16:creationId xmlns:a16="http://schemas.microsoft.com/office/drawing/2014/main" id="{FFEC3009-E4E2-EC65-7AA5-013C59C0D5EE}"/>
              </a:ext>
            </a:extLst>
          </p:cNvPr>
          <p:cNvSpPr>
            <a:spLocks noChangeArrowheads="1"/>
          </p:cNvSpPr>
          <p:nvPr/>
        </p:nvSpPr>
        <p:spPr bwMode="auto">
          <a:xfrm>
            <a:off x="1461158" y="1822571"/>
            <a:ext cx="926968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bg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bg1"/>
                </a:solidFill>
                <a:effectLst/>
                <a:latin typeface="Arial" panose="020B0604020202020204" pitchFamily="34" charset="0"/>
              </a:rPr>
              <a:t>There is no single "silver bullet" for achieving marine decarbonization; a combination of technologies and strategies is essential.</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chemeClr val="bg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bg1"/>
                </a:solidFill>
                <a:effectLst/>
                <a:latin typeface="Arial" panose="020B0604020202020204" pitchFamily="34" charset="0"/>
              </a:rPr>
              <a:t>The IMO's strategy focuses on gradual targets toward net-zero emissions by 2050.</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chemeClr val="bg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bg1"/>
                </a:solidFill>
                <a:effectLst/>
                <a:latin typeface="Arial" panose="020B0604020202020204" pitchFamily="34" charset="0"/>
              </a:rPr>
              <a:t>Key goals include reducing carbon intensity by 40% by 2030 and reaching at least 70% reduction by 2040.</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chemeClr val="bg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bg1"/>
                </a:solidFill>
                <a:effectLst/>
                <a:latin typeface="Arial" panose="020B0604020202020204" pitchFamily="34" charset="0"/>
              </a:rPr>
              <a:t>Adoption of zero or low-carbon fuels, improved energy efficiency, and policy measures will be critical to success.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chemeClr val="bg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bg1"/>
                </a:solidFill>
                <a:effectLst/>
                <a:latin typeface="Arial" panose="020B0604020202020204" pitchFamily="34" charset="0"/>
              </a:rPr>
              <a:t>Collaboration across the shipping industry, governments, and technology developers is crucial for hitting these targets. </a:t>
            </a:r>
          </a:p>
        </p:txBody>
      </p:sp>
    </p:spTree>
    <p:extLst>
      <p:ext uri="{BB962C8B-B14F-4D97-AF65-F5344CB8AC3E}">
        <p14:creationId xmlns:p14="http://schemas.microsoft.com/office/powerpoint/2010/main" val="23681432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A496B237958934DABAF0ADE3CF5C91C" ma:contentTypeVersion="18" ma:contentTypeDescription="Creare un nuovo documento." ma:contentTypeScope="" ma:versionID="ea6b65bb29c13fd3673d4e6d32a04d49">
  <xsd:schema xmlns:xsd="http://www.w3.org/2001/XMLSchema" xmlns:xs="http://www.w3.org/2001/XMLSchema" xmlns:p="http://schemas.microsoft.com/office/2006/metadata/properties" xmlns:ns2="97dc7ef6-a592-45a1-b954-645bc557d1b6" xmlns:ns3="28a70a07-5de2-44b4-8aa3-357a46afe3e6" targetNamespace="http://schemas.microsoft.com/office/2006/metadata/properties" ma:root="true" ma:fieldsID="3d060eae71df7c394d873c4ae29b4e43" ns2:_="" ns3:_="">
    <xsd:import namespace="97dc7ef6-a592-45a1-b954-645bc557d1b6"/>
    <xsd:import namespace="28a70a07-5de2-44b4-8aa3-357a46afe3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TaxCatchAll" minOccurs="0"/>
                <xsd:element ref="ns2:MediaServiceDateTaken" minOccurs="0"/>
                <xsd:element ref="ns2:MediaServiceGenerationTime" minOccurs="0"/>
                <xsd:element ref="ns2:MediaServiceEventHashCode" minOccurs="0"/>
                <xsd:element ref="ns2:lcf76f155ced4ddcb4097134ff3c332f"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dc7ef6-a592-45a1-b954-645bc557d1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Tag immagine" ma:readOnly="false" ma:fieldId="{5cf76f15-5ced-4ddc-b409-7134ff3c332f}" ma:taxonomyMulti="true" ma:sspId="3af4de13-5988-42ba-be64-0cdd3a54ca9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a70a07-5de2-44b4-8aa3-357a46afe3e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a9395ce-5c51-453f-b983-87fc124c81bf}" ma:internalName="TaxCatchAll" ma:showField="CatchAllData" ma:web="28a70a07-5de2-44b4-8aa3-357a46afe3e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7dc7ef6-a592-45a1-b954-645bc557d1b6">
      <Terms xmlns="http://schemas.microsoft.com/office/infopath/2007/PartnerControls"/>
    </lcf76f155ced4ddcb4097134ff3c332f>
    <TaxCatchAll xmlns="28a70a07-5de2-44b4-8aa3-357a46afe3e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D9624F-2033-4C05-B708-98BA0CA2D5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dc7ef6-a592-45a1-b954-645bc557d1b6"/>
    <ds:schemaRef ds:uri="28a70a07-5de2-44b4-8aa3-357a46afe3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B6C7C2-50DF-4161-AAFC-AE8A99757FC3}">
  <ds:schemaRefs>
    <ds:schemaRef ds:uri="http://schemas.microsoft.com/office/2006/metadata/properties"/>
    <ds:schemaRef ds:uri="http://schemas.microsoft.com/office/infopath/2007/PartnerControls"/>
    <ds:schemaRef ds:uri="97dc7ef6-a592-45a1-b954-645bc557d1b6"/>
    <ds:schemaRef ds:uri="28a70a07-5de2-44b4-8aa3-357a46afe3e6"/>
  </ds:schemaRefs>
</ds:datastoreItem>
</file>

<file path=customXml/itemProps3.xml><?xml version="1.0" encoding="utf-8"?>
<ds:datastoreItem xmlns:ds="http://schemas.openxmlformats.org/officeDocument/2006/customXml" ds:itemID="{CED2331A-6CFB-4099-8C76-73F360521C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625</TotalTime>
  <Words>677</Words>
  <Application>Microsoft Office PowerPoint</Application>
  <PresentationFormat>Widescreen</PresentationFormat>
  <Paragraphs>87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Ink Free</vt:lpstr>
      <vt:lpstr>Titillium Web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Roosjen, Sander (UT-TNW)</cp:lastModifiedBy>
  <cp:revision>36</cp:revision>
  <dcterms:created xsi:type="dcterms:W3CDTF">2023-03-23T11:21:16Z</dcterms:created>
  <dcterms:modified xsi:type="dcterms:W3CDTF">2024-10-17T09:52:56Z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vt:lpwstr>
  </property>
  <property fmtid="{D5CDD505-2E9C-101B-9397-08002B2CF9AE}" pid="3" name="ClassificationContentMarkingHeaderText">
    <vt:lpwstr>Security level: RINA/CL/SENSITIVE</vt:lpwstr>
  </property>
  <property fmtid="{D5CDD505-2E9C-101B-9397-08002B2CF9AE}" pid="4" name="MSIP_Label_a6175487-42af-4492-84fe-2b4054e011bd_Enabled">
    <vt:lpwstr>true</vt:lpwstr>
  </property>
  <property fmtid="{D5CDD505-2E9C-101B-9397-08002B2CF9AE}" pid="5" name="MSIP_Label_a6175487-42af-4492-84fe-2b4054e011bd_SetDate">
    <vt:lpwstr>2023-03-23T11:22:54Z</vt:lpwstr>
  </property>
  <property fmtid="{D5CDD505-2E9C-101B-9397-08002B2CF9AE}" pid="6" name="MSIP_Label_a6175487-42af-4492-84fe-2b4054e011bd_Method">
    <vt:lpwstr>Privileged</vt:lpwstr>
  </property>
  <property fmtid="{D5CDD505-2E9C-101B-9397-08002B2CF9AE}" pid="7" name="MSIP_Label_a6175487-42af-4492-84fe-2b4054e011bd_Name">
    <vt:lpwstr>Public</vt:lpwstr>
  </property>
  <property fmtid="{D5CDD505-2E9C-101B-9397-08002B2CF9AE}" pid="8" name="MSIP_Label_a6175487-42af-4492-84fe-2b4054e011bd_SiteId">
    <vt:lpwstr>76e3e3ff-fce0-45ec-a946-bc44d69a9b7e</vt:lpwstr>
  </property>
  <property fmtid="{D5CDD505-2E9C-101B-9397-08002B2CF9AE}" pid="9" name="MSIP_Label_a6175487-42af-4492-84fe-2b4054e011bd_ActionId">
    <vt:lpwstr>74b65b83-f7f1-4df1-a198-a8afa90b582f</vt:lpwstr>
  </property>
  <property fmtid="{D5CDD505-2E9C-101B-9397-08002B2CF9AE}" pid="10" name="MSIP_Label_a6175487-42af-4492-84fe-2b4054e011bd_ContentBits">
    <vt:lpwstr>0</vt:lpwstr>
  </property>
  <property fmtid="{D5CDD505-2E9C-101B-9397-08002B2CF9AE}" pid="11" name="ContentTypeId">
    <vt:lpwstr>0x0101008A496B237958934DABAF0ADE3CF5C91C</vt:lpwstr>
  </property>
</Properties>
</file>