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277"/>
    <a:srgbClr val="183D72"/>
    <a:srgbClr val="E84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C0725-F3F6-4ED4-B249-E9E08AEF2034}" v="112" dt="2024-10-17T08:43:27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0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esca DI GRUTTOLA" userId="26a90073-58ae-4665-be15-97a2120707ad" providerId="ADAL" clId="{BABC0725-F3F6-4ED4-B249-E9E08AEF2034}"/>
    <pc:docChg chg="undo custSel addSld delSld modSld">
      <pc:chgData name="Francesca DI GRUTTOLA" userId="26a90073-58ae-4665-be15-97a2120707ad" providerId="ADAL" clId="{BABC0725-F3F6-4ED4-B249-E9E08AEF2034}" dt="2024-10-17T08:43:27.321" v="541" actId="14100"/>
      <pc:docMkLst>
        <pc:docMk/>
      </pc:docMkLst>
      <pc:sldChg chg="modSp mod">
        <pc:chgData name="Francesca DI GRUTTOLA" userId="26a90073-58ae-4665-be15-97a2120707ad" providerId="ADAL" clId="{BABC0725-F3F6-4ED4-B249-E9E08AEF2034}" dt="2024-10-16T13:03:08.569" v="95" actId="14100"/>
        <pc:sldMkLst>
          <pc:docMk/>
          <pc:sldMk cId="109857222" sldId="256"/>
        </pc:sldMkLst>
        <pc:spChg chg="mod">
          <ac:chgData name="Francesca DI GRUTTOLA" userId="26a90073-58ae-4665-be15-97a2120707ad" providerId="ADAL" clId="{BABC0725-F3F6-4ED4-B249-E9E08AEF2034}" dt="2024-10-16T13:03:08.569" v="95" actId="14100"/>
          <ac:spMkLst>
            <pc:docMk/>
            <pc:sldMk cId="109857222" sldId="256"/>
            <ac:spMk id="2" creationId="{876C5D4B-1A16-1693-FF79-84C1DA71443F}"/>
          </ac:spMkLst>
        </pc:spChg>
        <pc:spChg chg="mod">
          <ac:chgData name="Francesca DI GRUTTOLA" userId="26a90073-58ae-4665-be15-97a2120707ad" providerId="ADAL" clId="{BABC0725-F3F6-4ED4-B249-E9E08AEF2034}" dt="2024-10-16T13:02:56.224" v="75" actId="14100"/>
          <ac:spMkLst>
            <pc:docMk/>
            <pc:sldMk cId="109857222" sldId="256"/>
            <ac:spMk id="5" creationId="{C16A2269-FF89-3142-7561-13EFC59A0EC8}"/>
          </ac:spMkLst>
        </pc:spChg>
      </pc:sldChg>
      <pc:sldChg chg="del">
        <pc:chgData name="Francesca DI GRUTTOLA" userId="26a90073-58ae-4665-be15-97a2120707ad" providerId="ADAL" clId="{BABC0725-F3F6-4ED4-B249-E9E08AEF2034}" dt="2024-10-16T13:07:40.316" v="177" actId="47"/>
        <pc:sldMkLst>
          <pc:docMk/>
          <pc:sldMk cId="1847355310" sldId="261"/>
        </pc:sldMkLst>
      </pc:sldChg>
      <pc:sldChg chg="addSp delSp modSp mod">
        <pc:chgData name="Francesca DI GRUTTOLA" userId="26a90073-58ae-4665-be15-97a2120707ad" providerId="ADAL" clId="{BABC0725-F3F6-4ED4-B249-E9E08AEF2034}" dt="2024-10-16T13:23:51.345" v="366" actId="339"/>
        <pc:sldMkLst>
          <pc:docMk/>
          <pc:sldMk cId="670148423" sldId="263"/>
        </pc:sldMkLst>
        <pc:spChg chg="mod">
          <ac:chgData name="Francesca DI GRUTTOLA" userId="26a90073-58ae-4665-be15-97a2120707ad" providerId="ADAL" clId="{BABC0725-F3F6-4ED4-B249-E9E08AEF2034}" dt="2024-10-16T13:04:16.638" v="132" actId="20577"/>
          <ac:spMkLst>
            <pc:docMk/>
            <pc:sldMk cId="670148423" sldId="263"/>
            <ac:spMk id="4" creationId="{90E783DE-B2AB-5A85-DB20-74B32AD946DD}"/>
          </ac:spMkLst>
        </pc:spChg>
        <pc:spChg chg="add mod">
          <ac:chgData name="Francesca DI GRUTTOLA" userId="26a90073-58ae-4665-be15-97a2120707ad" providerId="ADAL" clId="{BABC0725-F3F6-4ED4-B249-E9E08AEF2034}" dt="2024-10-16T13:23:43.162" v="365" actId="339"/>
          <ac:spMkLst>
            <pc:docMk/>
            <pc:sldMk cId="670148423" sldId="263"/>
            <ac:spMk id="5" creationId="{64BC76C9-7DBA-AF7B-84A3-D161481DE60C}"/>
          </ac:spMkLst>
        </pc:spChg>
        <pc:spChg chg="del">
          <ac:chgData name="Francesca DI GRUTTOLA" userId="26a90073-58ae-4665-be15-97a2120707ad" providerId="ADAL" clId="{BABC0725-F3F6-4ED4-B249-E9E08AEF2034}" dt="2024-10-16T13:03:41.660" v="115" actId="478"/>
          <ac:spMkLst>
            <pc:docMk/>
            <pc:sldMk cId="670148423" sldId="263"/>
            <ac:spMk id="6" creationId="{828E6225-A7F6-99DF-35B9-860B85A2FC90}"/>
          </ac:spMkLst>
        </pc:spChg>
        <pc:spChg chg="del">
          <ac:chgData name="Francesca DI GRUTTOLA" userId="26a90073-58ae-4665-be15-97a2120707ad" providerId="ADAL" clId="{BABC0725-F3F6-4ED4-B249-E9E08AEF2034}" dt="2024-10-16T13:03:43.849" v="118" actId="478"/>
          <ac:spMkLst>
            <pc:docMk/>
            <pc:sldMk cId="670148423" sldId="263"/>
            <ac:spMk id="8" creationId="{B7761A30-F75A-0239-8093-19C9B6BDB3DD}"/>
          </ac:spMkLst>
        </pc:spChg>
        <pc:spChg chg="add mod">
          <ac:chgData name="Francesca DI GRUTTOLA" userId="26a90073-58ae-4665-be15-97a2120707ad" providerId="ADAL" clId="{BABC0725-F3F6-4ED4-B249-E9E08AEF2034}" dt="2024-10-16T13:23:51.345" v="366" actId="339"/>
          <ac:spMkLst>
            <pc:docMk/>
            <pc:sldMk cId="670148423" sldId="263"/>
            <ac:spMk id="10" creationId="{4D34F49E-46E2-F04C-C7DA-FDF2DC6C9A35}"/>
          </ac:spMkLst>
        </pc:spChg>
        <pc:spChg chg="add mod">
          <ac:chgData name="Francesca DI GRUTTOLA" userId="26a90073-58ae-4665-be15-97a2120707ad" providerId="ADAL" clId="{BABC0725-F3F6-4ED4-B249-E9E08AEF2034}" dt="2024-10-16T13:03:54.095" v="121"/>
          <ac:spMkLst>
            <pc:docMk/>
            <pc:sldMk cId="670148423" sldId="263"/>
            <ac:spMk id="11" creationId="{B13C85E5-5451-E4B6-3493-9F68769FD1A8}"/>
          </ac:spMkLst>
        </pc:spChg>
        <pc:spChg chg="add del mod">
          <ac:chgData name="Francesca DI GRUTTOLA" userId="26a90073-58ae-4665-be15-97a2120707ad" providerId="ADAL" clId="{BABC0725-F3F6-4ED4-B249-E9E08AEF2034}" dt="2024-10-16T13:04:05.556" v="124" actId="478"/>
          <ac:spMkLst>
            <pc:docMk/>
            <pc:sldMk cId="670148423" sldId="263"/>
            <ac:spMk id="12" creationId="{04987A50-903C-F2B7-F2E3-367D9FDEBC7F}"/>
          </ac:spMkLst>
        </pc:spChg>
        <pc:picChg chg="del">
          <ac:chgData name="Francesca DI GRUTTOLA" userId="26a90073-58ae-4665-be15-97a2120707ad" providerId="ADAL" clId="{BABC0725-F3F6-4ED4-B249-E9E08AEF2034}" dt="2024-10-16T13:03:42.173" v="116" actId="478"/>
          <ac:picMkLst>
            <pc:docMk/>
            <pc:sldMk cId="670148423" sldId="263"/>
            <ac:picMk id="3" creationId="{8CAAB7EA-9A63-61D6-4D46-3195F1F92DEC}"/>
          </ac:picMkLst>
        </pc:picChg>
        <pc:picChg chg="del">
          <ac:chgData name="Francesca DI GRUTTOLA" userId="26a90073-58ae-4665-be15-97a2120707ad" providerId="ADAL" clId="{BABC0725-F3F6-4ED4-B249-E9E08AEF2034}" dt="2024-10-16T13:03:42.739" v="117" actId="478"/>
          <ac:picMkLst>
            <pc:docMk/>
            <pc:sldMk cId="670148423" sldId="263"/>
            <ac:picMk id="9" creationId="{C9EC73FC-94C4-EE2B-CD43-C09D8B9A758B}"/>
          </ac:picMkLst>
        </pc:picChg>
      </pc:sldChg>
      <pc:sldChg chg="addSp delSp modSp add mod">
        <pc:chgData name="Francesca DI GRUTTOLA" userId="26a90073-58ae-4665-be15-97a2120707ad" providerId="ADAL" clId="{BABC0725-F3F6-4ED4-B249-E9E08AEF2034}" dt="2024-10-16T13:25:42.818" v="369" actId="1076"/>
        <pc:sldMkLst>
          <pc:docMk/>
          <pc:sldMk cId="11637206" sldId="264"/>
        </pc:sldMkLst>
        <pc:spChg chg="mod">
          <ac:chgData name="Francesca DI GRUTTOLA" userId="26a90073-58ae-4665-be15-97a2120707ad" providerId="ADAL" clId="{BABC0725-F3F6-4ED4-B249-E9E08AEF2034}" dt="2024-10-16T13:04:50.896" v="156" actId="20577"/>
          <ac:spMkLst>
            <pc:docMk/>
            <pc:sldMk cId="11637206" sldId="264"/>
            <ac:spMk id="4" creationId="{90E783DE-B2AB-5A85-DB20-74B32AD946DD}"/>
          </ac:spMkLst>
        </pc:spChg>
        <pc:spChg chg="del mod">
          <ac:chgData name="Francesca DI GRUTTOLA" userId="26a90073-58ae-4665-be15-97a2120707ad" providerId="ADAL" clId="{BABC0725-F3F6-4ED4-B249-E9E08AEF2034}" dt="2024-10-16T13:05:01.389" v="160" actId="478"/>
          <ac:spMkLst>
            <pc:docMk/>
            <pc:sldMk cId="11637206" sldId="264"/>
            <ac:spMk id="5" creationId="{64BC76C9-7DBA-AF7B-84A3-D161481DE60C}"/>
          </ac:spMkLst>
        </pc:spChg>
        <pc:spChg chg="add del mod">
          <ac:chgData name="Francesca DI GRUTTOLA" userId="26a90073-58ae-4665-be15-97a2120707ad" providerId="ADAL" clId="{BABC0725-F3F6-4ED4-B249-E9E08AEF2034}" dt="2024-10-16T13:07:14.522" v="175" actId="478"/>
          <ac:spMkLst>
            <pc:docMk/>
            <pc:sldMk cId="11637206" sldId="264"/>
            <ac:spMk id="6" creationId="{DA663D7C-572A-9BB9-A7E7-E76B6B687AA7}"/>
          </ac:spMkLst>
        </pc:spChg>
        <pc:spChg chg="del">
          <ac:chgData name="Francesca DI GRUTTOLA" userId="26a90073-58ae-4665-be15-97a2120707ad" providerId="ADAL" clId="{BABC0725-F3F6-4ED4-B249-E9E08AEF2034}" dt="2024-10-16T13:04:59.645" v="159" actId="478"/>
          <ac:spMkLst>
            <pc:docMk/>
            <pc:sldMk cId="11637206" sldId="264"/>
            <ac:spMk id="10" creationId="{4D34F49E-46E2-F04C-C7DA-FDF2DC6C9A3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" creationId="{ED6FE5BD-D1DB-7C5F-9A0D-EC7565F5437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" creationId="{8B323BCD-C18A-CCD7-7B3C-4A71E0C0ECF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" creationId="{498260F6-BAEC-59D5-05C5-E014EE0ECBE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5" creationId="{64DD61A7-1D10-8C2E-8836-0323960DCC6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6" creationId="{044D0DB6-E5FA-5FD3-29A6-DC15D4FB1A5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7" creationId="{9DD12EA2-8260-41D5-F63A-E63DEE6A26A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8" creationId="{A61F3763-F65C-00F3-BD6B-38C79B182EA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9" creationId="{5FC54B22-3FC3-AFC4-8D27-9AE8A9BB56B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0" creationId="{D5046100-1640-525A-28C1-2564C81FB5A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1" creationId="{18185258-D3E8-2A25-FAD0-31C961363A6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2" creationId="{980A60FA-8845-D1F7-B7B2-5B2043971D1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3" creationId="{3C0810B0-3488-1107-4EBE-B5944F7C507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4" creationId="{AA3901F9-8068-C977-6309-7B635260767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5" creationId="{CBD9DC15-2A1A-BB56-0E19-98E2451143B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6" creationId="{FF43D939-594E-9B3C-5881-399320FE047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7" creationId="{D280DAB6-59D4-8787-6EBA-B6D138A1C8E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8" creationId="{637F003F-1BB9-EC1B-D87F-8899759A550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39" creationId="{33F78505-01E4-5696-9A23-75A8F22B217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0" creationId="{A8D871DE-4262-09B2-E5F3-C802E4EE841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1" creationId="{70116304-DBCC-A2BB-3DB0-114E5126CF6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2" creationId="{71DBD01C-7E6C-88A8-1DE3-91F44973F48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3" creationId="{FFD16640-113C-C74E-2828-5546DED0F62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4" creationId="{EBF0678C-49CE-16A6-4AE0-B92C610A011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5" creationId="{E574B6BC-1D12-9E6A-E9AF-20F3F5932DB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6" creationId="{FE6337B5-31CE-510C-9B00-A177489A8F5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7" creationId="{CAB64A45-DDCF-A00D-69BB-AFDA8421046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8" creationId="{34010C87-BA09-4D46-45EE-1D662442D54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49" creationId="{DC2F6050-9E86-271E-F832-8D43B3AC767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0" creationId="{DD85DFEE-3AD7-1494-9503-4A3533CBBB7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1" creationId="{43E09174-4AA3-945E-3C09-241821A8301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2" creationId="{3C595823-728D-8355-F2B9-150BD0B8C60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3" creationId="{4927C779-5DE8-B0C9-7DA9-145821AA050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4" creationId="{57D6C1D0-EA7A-487D-51E3-C5113A2DC00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5" creationId="{ACF703D1-6735-55C4-969C-D73A479B517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6" creationId="{5E25C786-8C44-3E0B-5719-6C75F55FD54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7" creationId="{77173671-3CF3-A6CA-484D-F576D6FA254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8" creationId="{A5555BC9-9EB4-EBDD-FC0D-72EF0552987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59" creationId="{196EDA56-8841-A6B8-E504-5F91ED00559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0" creationId="{00615C97-354E-3FF3-AFB1-38B5F584148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1" creationId="{355BEB38-5F2E-98F8-65D1-B48F195DE17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2" creationId="{CE0F793F-98E1-EE79-8731-00B5B1AC061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3" creationId="{47C4F610-BEA4-73B2-E1E2-80A848BC1C7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4" creationId="{60FA142B-FA85-C519-33D6-D91FEBD6876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5" creationId="{38A65034-6C37-73D7-E723-A9BC6A8BA19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6" creationId="{C4A7CB1C-A003-8F9F-7084-17CDE252999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7" creationId="{6643E1DB-B87E-B4AF-7647-38D30AB3237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8" creationId="{DBA42221-6635-EAEF-E060-D3A3690FF09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69" creationId="{18768EFB-9468-1753-6BC4-008F414B8D1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0" creationId="{5583197A-F408-6AF6-A97D-156DCDE6123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1" creationId="{977380A9-057A-B61E-D9C2-8B097FABC8C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2" creationId="{C4934E13-5E58-1084-007B-F866502DBC4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3" creationId="{14301C84-153C-916C-593E-C82EF12FCF5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4" creationId="{F2B4E0F7-7BA6-3578-70F6-51468B85E66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5" creationId="{D2743936-A022-74B1-7A5E-FF18592275C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6" creationId="{3BE1454C-C4CB-E9B0-771B-088B52BCD17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7" creationId="{0979A03A-B097-F041-B878-DDB93D8C7F0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8" creationId="{F84D1079-8C72-21CF-6494-FC7C1B2A5E7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79" creationId="{E0F7EB6C-603E-7066-A477-A18094F3EC0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0" creationId="{AB084DFD-5413-9C20-7E2C-4532DD95A1E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1" creationId="{19F1BC29-439B-9592-C800-B9A51CD7263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2" creationId="{05092D7A-4C4F-4B05-7859-DB3FDF2047D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3" creationId="{DDBDF361-AE8B-0085-345C-DEC42219E54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4" creationId="{DF91F121-8E20-73AD-2CB3-54FE97A992A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5" creationId="{E7D6AD28-F4FF-113C-0615-56AF443B588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6" creationId="{2A51D16A-6E75-B70C-0AD2-A24471D3279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7" creationId="{D905AEB9-0FCC-AD88-335A-61088A87397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8" creationId="{915B1376-C835-B99D-A41D-AA40B29991E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89" creationId="{8514CDCC-920F-062C-07B4-10E9D45D66E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0" creationId="{80395AEE-83FF-C6D2-9633-2B3B93F8E55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1" creationId="{B69A8438-3C5C-2DA7-9387-DC00603F238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2" creationId="{56AFAF09-3984-7202-734F-EDB5526E6A9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3" creationId="{9234F631-86D1-A635-BCCE-97491386487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4" creationId="{BE6B739F-68FC-034D-1D0B-6A13EB61354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5" creationId="{C259CE3F-12D7-73EE-BE88-A07EEFABE50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6" creationId="{A4C312E8-1CCA-4D89-FD1D-26BD25B0A8F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7" creationId="{938A4A2C-77CF-9AE2-EE60-8A9C48293A2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8" creationId="{891FDF22-0D93-5AEE-A964-32B1BFDF399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99" creationId="{47625466-BC25-D2F6-2AD0-2874CE8A70D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0" creationId="{DD7FE071-C24D-C5EA-A33C-6C7025319A6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1" creationId="{4ABD4427-9198-388F-E1A7-B32C64451FA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2" creationId="{8FEFB552-D22C-3BBF-8EDA-003F10814BA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3" creationId="{58C49F46-264B-98EE-73B1-779ABDCE010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4" creationId="{D955A533-DFF3-4B6A-A6A9-37D00BB2B42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5" creationId="{D864125E-8385-3364-5E5A-E159E05D6ED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6" creationId="{975C945A-4BE4-82A7-30AD-44645213279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7" creationId="{DA15D1B7-7163-863D-AF42-55D1DF20B92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8" creationId="{2D3B6536-B0F9-889D-D23D-AE0113E783C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09" creationId="{F29B0313-1E54-4E80-C854-8A545B54825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0" creationId="{CE15B798-FF61-A97A-A83B-426ACDE20B4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1" creationId="{E9EF79FC-E380-DB91-EE4D-E41C8F71E26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2" creationId="{8A0409BF-B40F-ECB5-931A-D929F3326FC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3" creationId="{5336776D-BE77-D29E-7314-A7CE67C1625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4" creationId="{51F3B74B-AF15-0FDD-72CE-4A6D9885AD7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5" creationId="{7AB51279-B823-0987-AB91-6852E4626EC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6" creationId="{816D08A5-CEE1-2AD6-BC69-E1FF7E511F7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7" creationId="{712FAE80-ED97-7565-D722-8A8B97B6430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8" creationId="{B93B947F-82CD-452B-AA97-57B441C358A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19" creationId="{86954D43-023B-C908-66DD-AB79B4DA0F6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0" creationId="{50387437-894B-32C2-50F8-9454A854209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1" creationId="{099BF83C-897D-1572-BEF3-6DC398F8F91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2" creationId="{3A01F645-5EDA-1E14-6764-DCEEDC544B9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3" creationId="{C29EE0AC-EC56-211E-3B50-F58496DF4E3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4" creationId="{ECF3770D-D72B-486E-C60D-247AF72AF38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5" creationId="{9DBB0F95-47AB-68D3-0697-1AC8744A1DE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6" creationId="{6763DD47-DFA3-48A4-46D6-C651E1F5EDA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7" creationId="{90E4195D-BBF0-A23D-1A05-B8539997BFC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8" creationId="{D5066F9C-5851-1194-2706-4F7046FF2DA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29" creationId="{56F7FE13-B11E-0E96-0A98-E44BCE8DD5C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0" creationId="{C94BCF76-A3D8-56E2-EF57-660146D5107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1" creationId="{8F1FC239-3FD9-1745-C398-0009EAB423C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2" creationId="{9859114E-1DF8-F6CB-E23E-B9D9D0A4DB4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3" creationId="{E4C1D044-7B3A-866A-416C-A618821A6BB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4" creationId="{19455FC7-6E81-AA99-82F2-95F5505F832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5" creationId="{5F2042FD-7833-173E-E3D3-664BCC91C3B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6" creationId="{94EA5BE4-B3EA-01C4-CF50-740803DE7FC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7" creationId="{C2AAA9B1-0D0F-3477-FDFB-663B94BFB55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8" creationId="{701D82F8-DB2F-2AA4-3E42-827A516698A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39" creationId="{2ED2E269-A7CF-0C41-13C0-E2A4F647427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0" creationId="{004B7CD0-6315-5047-E6F7-D76C0DA0F45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1" creationId="{454F2CDA-3CA7-D72D-057A-41EA72D4791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2" creationId="{52E41119-E5F0-D20F-4E41-DAB9CE49068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3" creationId="{D5E12544-9475-7B52-A04B-2AD1DC62F1D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4" creationId="{48C1709F-DD85-68B7-0126-21FE661AFDE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5" creationId="{DFF95186-AF21-69CE-5327-048C95BA0A7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6" creationId="{92D0A3BC-2607-B8A7-3A91-6EAEB129138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7" creationId="{DEAB5BD2-E22F-9727-1663-AF4A8104C12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8" creationId="{080C64F5-D0B6-54C0-064F-1BBBDF4F9B5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49" creationId="{FFF424D6-B509-1226-DECB-04B750F3AFE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0" creationId="{FADA434D-EF7E-4AF5-F33D-FFCC534B630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1" creationId="{C714FB44-DE25-DDA9-5641-E2E96898D8A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2" creationId="{0A987E0E-5D48-30F3-C4A8-B49FFECA594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3" creationId="{EBD9324B-F5D3-058C-7793-FE956BB4D05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4" creationId="{DF9361A8-9811-1D35-1FB5-A9B27B541AA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5" creationId="{21F2C9EA-AC49-66FA-9E07-8301B66C330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6" creationId="{8D4AB039-8EC6-A90E-080E-4128F590E5C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7" creationId="{C78F6D58-6B10-E6E3-1651-A5FEFCA60C9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8" creationId="{99D311C3-CF2D-1376-6C8B-B118A4BE71E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59" creationId="{3F50AA21-7BAA-00DB-1EAE-D43A3904360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0" creationId="{C69EB725-F7B5-B338-C718-6569ADAB2A1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1" creationId="{B77109C6-E0A3-C0A7-35B7-BBBB8287B1A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2" creationId="{4F62F6E2-F5A9-367F-F354-9243A504C8E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3" creationId="{733A7F9C-235E-F362-3960-1F39AD6335D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4" creationId="{303F1B83-DA27-008E-7964-D61CB50E1AF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5" creationId="{97963A2C-41E5-9422-41ED-D4F541AE417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6" creationId="{8563DBD8-E652-2A07-E3E0-A81E8A80705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7" creationId="{7C0C8F0C-1CE0-526F-B966-EF62FDF55BF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8" creationId="{19361BAB-015E-C1AF-B465-03B0B8EE13D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69" creationId="{036E8676-F98A-0E2C-D6A3-845652C7D8B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0" creationId="{35F07C6C-D2A8-A572-6ED0-E85263A324A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1" creationId="{3AA1F927-1BF5-3EA0-70CF-49565603033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2" creationId="{4AF204FF-634E-2D80-3DA0-92328A4A53D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3" creationId="{92D53732-2081-1B7F-BF7A-BD9ABB8F8FD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4" creationId="{CA230ADD-FDC6-8179-7FAA-6EEB4E5F00E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5" creationId="{2BEA4F91-A6CF-829D-90B2-96E342CCD27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6" creationId="{C7DFC5D0-3474-250B-6BF0-C91DB0C2D7C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7" creationId="{370DB04E-8C20-F886-4C48-40881CA965C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8" creationId="{EF2FFC7E-B3DC-9A24-EDFF-A991C1AEF29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79" creationId="{C8C3C0D7-A565-2B5D-2572-6816C00064C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0" creationId="{824F162D-6319-1D54-A567-BAD62FFCEA5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1" creationId="{BA7A8E94-07CB-5532-0DFC-EDFC3CD5833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2" creationId="{41809624-6DE2-07B5-1A12-409EE38429D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3" creationId="{395268BC-53E7-AB9B-23DE-C483D34AC71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4" creationId="{A55342B6-0F1D-144D-15D1-5B5478617A4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5" creationId="{BD0A0D0E-DC01-F2E2-EC4E-7D31F667DD0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6" creationId="{E02D6466-405F-3B0F-0AA7-A95BFF6C095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7" creationId="{88EC7865-5A38-5627-CCC8-7AA5ECBC82A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8" creationId="{475172F2-8337-287C-25AC-66A7BAA4A06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89" creationId="{3073CE9E-AE5E-F960-7890-5A5149D758E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0" creationId="{29EDE27B-5756-AB98-E34A-2D025BFB62E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1" creationId="{339F5100-C493-6F46-5DAA-7DDCF64F1A2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2" creationId="{97DDD4FE-D09A-1574-4D7D-954698EAEAB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3" creationId="{C99B6B1D-525E-A321-662B-C413E767EC7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4" creationId="{C8DC1763-F0C7-A9A3-3281-634646AB7716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5" creationId="{10FBF6C4-F42F-309B-6584-6F3D05F8023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6" creationId="{6C34B1B7-E8FE-6CD9-6E79-8C28303E84A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7" creationId="{C5A1D515-E1BA-E2C2-D0F1-BD51C2C4ECB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8" creationId="{6D381C93-5E26-077D-EF5C-959BE9D1899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199" creationId="{4940DFC9-9575-FD85-A3CB-204D4D5D827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0" creationId="{1BD38B7B-E398-DF9D-DA33-D615CCF491A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1" creationId="{91166F6B-857F-A096-8FD2-C74A47D9417B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2" creationId="{E5C46494-2AE4-3331-B8DD-8D2D836F07A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3" creationId="{13D136B2-CC76-2697-68C8-529CC6B4918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4" creationId="{783732F8-E5DB-FF96-F1DB-278AE742748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5" creationId="{3724FB91-3DAF-A972-F67A-5C0B4EFADCF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6" creationId="{92367806-B979-6E90-2CB0-A818A924090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7" creationId="{A1C4977D-D82D-AA18-42C4-AAE61880265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8" creationId="{4AFC2B2E-516A-4896-B4A2-98DF706A213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09" creationId="{4E1873CB-A5E0-2BCB-1FBA-9F26877F9A5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0" creationId="{85C995FF-F969-AC98-0083-9ED7083BF65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1" creationId="{BDCA8C8D-92E8-FC0B-1967-DA2445D2CF0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2" creationId="{64F78B92-8593-2A9B-D3C7-F49913EBCBC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3" creationId="{9EE93B46-AB04-9225-75E0-E5A3EF7BBC8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4" creationId="{C5E9C2A7-63B5-C2D8-3F19-86D136FAC92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5" creationId="{9456930F-614D-D885-56BC-C7C53CEDA38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6" creationId="{1137F601-45DF-47F7-C792-18BFFAFA7571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7" creationId="{3EA79232-B441-24A4-3F1F-91FD599FF75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8" creationId="{A540C38F-F9AF-EDAD-9369-20F4304A80D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19" creationId="{8A8C1621-C144-6BD2-6FF4-8107C85D943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0" creationId="{CB43CE20-31AA-BF40-9473-B0ABA1B177D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1" creationId="{4A138975-83FE-AB5F-19DE-3D6311BE6E3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2" creationId="{2E84AA59-1F16-B044-18A3-484BD5406B2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3" creationId="{DD1C577A-FF14-F15D-144C-5B094685FEA3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4" creationId="{843BE5F6-1961-01E6-A9BD-6EB4C4CFD6EA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5" creationId="{624E253E-8283-EF08-05C3-A48D88F5F96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6" creationId="{C512477A-2A2D-0C11-E4C3-1C2C10D0159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7" creationId="{6F838CB0-B044-6500-C5EE-0903DDAACA7E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8" creationId="{DF630D15-99BD-DB0E-404C-F3798F837A4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29" creationId="{0D683B9D-334D-4102-59B4-F6AFDC3DE72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0" creationId="{246DF7EB-0CAE-96D0-F66C-2E5D681043C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1" creationId="{519EAC2D-A8F2-7254-753C-78916C09EC4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2" creationId="{83213DB5-2003-B88D-29D5-521BD8E7E304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3" creationId="{B2981AD3-7521-CDDB-1E86-4CEBA10CE51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4" creationId="{62F9CA8D-DB74-723C-04DC-897431EB1C6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5" creationId="{9EB734BB-C1BD-BD42-49BC-9127C4CBF4F5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6" creationId="{9BA0929A-1398-DCD7-0D93-ED981ACF9C50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7" creationId="{F22C3663-219D-84A3-6B38-67D3B2BD9FE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8" creationId="{3BA9A8AF-1715-D7EE-87B8-71C77051F3A2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39" creationId="{A39263AC-5574-AB9B-0971-0F39F4EEFBBD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0" creationId="{CE5939BB-28B8-4000-5093-82B4966AE2F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1" creationId="{C6BEA436-61E8-5BAA-23DF-87C4212432FF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2" creationId="{F6E3941D-3BC0-54AB-F587-2170C74D81D8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3" creationId="{10735E9F-A53E-3FA3-524A-5F34299F1B27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4" creationId="{9B3592F2-7EEF-AA32-27E1-15A0085F73B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5" creationId="{ABD33623-8190-C7CD-9FB7-DC1840A59009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6" creationId="{8DDAB2A1-5BD1-EAD9-3A77-386E7A3E858C}"/>
          </ac:spMkLst>
        </pc:spChg>
        <pc:spChg chg="mod">
          <ac:chgData name="Francesca DI GRUTTOLA" userId="26a90073-58ae-4665-be15-97a2120707ad" providerId="ADAL" clId="{BABC0725-F3F6-4ED4-B249-E9E08AEF2034}" dt="2024-10-16T13:05:02.422" v="161"/>
          <ac:spMkLst>
            <pc:docMk/>
            <pc:sldMk cId="11637206" sldId="264"/>
            <ac:spMk id="247" creationId="{020F4FE3-2600-7007-FCBA-541BA98BB397}"/>
          </ac:spMkLst>
        </pc:spChg>
        <pc:spChg chg="add 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49" creationId="{00176C66-BDBE-7D6C-22D7-A61B01DAE97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3" creationId="{AEDD67BE-0073-1796-8020-C9223B02303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4" creationId="{4996B136-F9CB-A36E-4A77-5FD023AB621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5" creationId="{2B5C3504-27B9-7E41-C45E-8D5B918D6AD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6" creationId="{C59ECD62-EC51-2B8F-522B-A30FBC9BC78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7" creationId="{748E0699-0534-B52D-D114-4B1D825B7BF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8" creationId="{CFEA184E-0933-8182-E833-B6CD6AEF861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69" creationId="{43389C45-473C-8A7C-C5CA-BC729BCC84A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0" creationId="{91E13BE5-849B-3966-2323-9719E5FB5A7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1" creationId="{42E53874-CBA4-5D5B-267B-D662B0E1944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2" creationId="{65464F1D-8098-0C53-914D-43910A5EA7E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3" creationId="{EC0FABA3-30F4-5E7C-1A38-A8DAF7EDAEE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4" creationId="{0D2CFE34-A2D0-4E00-B37E-FA99154D587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5" creationId="{61FF2BF5-2A3A-9E35-18F1-AEE0D9541C5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6" creationId="{DCFBAC94-AACF-F574-565C-8D9DEE03225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7" creationId="{583005E7-F104-B55D-23F2-EE5362AFB06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8" creationId="{EF33A831-C322-3769-91F4-A076CE0D347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79" creationId="{1F0706D8-77C7-1E7F-3ACF-A316641B736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0" creationId="{1FF7A468-DB03-E21C-8BE5-AA3AB69ADEF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1" creationId="{62B31770-B86C-B1FE-BB0A-9CA763B237D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2" creationId="{D1477AE7-D5CD-E2FD-E4A5-FB3CCBD4425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3" creationId="{C061469D-D330-B107-FDE4-F76E3C70BAB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4" creationId="{52AB333D-3381-CC0F-49B7-4F8ECB4F48D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5" creationId="{47F29114-2282-B51A-46C1-A854F034D1E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6" creationId="{8AF4056B-2E1F-39A6-4B3D-1D025449916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7" creationId="{4BC03933-15EF-7A51-ED72-2E6A2E11ED7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8" creationId="{F4652064-E67C-BBF2-0235-6E37C3D2D83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89" creationId="{539431A7-767D-9CA9-575E-1A03E78BD43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0" creationId="{AF5DB719-2474-0005-E765-493B07C8CB2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1" creationId="{BC3E640F-6BA6-0AAD-4D61-1E348C12669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2" creationId="{9BC7E95D-9F9E-DC31-5A5F-2A07CB06001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3" creationId="{15642E76-C90F-9AEE-28F9-9E92DC45B45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4" creationId="{318934EB-1BCB-73C8-FC1B-50EE74998BB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5" creationId="{A11BFBC9-086A-A604-8C93-34A8C31DFBB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6" creationId="{0E40F428-3C3F-196C-6CCF-CC44EE4D0C6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7" creationId="{07653B5B-FF1F-4F5A-C07F-E46FC4A3EF2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8" creationId="{6410E24D-BEE4-54E3-0EA3-3C0E906BF6D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299" creationId="{48693489-CFB4-83A6-9D49-EEAA628959B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0" creationId="{0A89506C-5CA6-827F-6717-7E1013FE64E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1" creationId="{CF17482F-9627-364D-A40F-480CA9E8618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2" creationId="{D67B26F4-3189-57E4-FE0E-45AB26578B0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3" creationId="{609C8356-D9E6-86EE-C283-91F6754905A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4" creationId="{A354BEDD-1110-0289-C71D-D8B499461EC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5" creationId="{45259B31-F09E-962A-ADB5-FB274383228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6" creationId="{4283E8CE-57BD-0950-9F64-575F54F35F7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7" creationId="{C186610E-342E-4C34-510C-21A29CEC9C0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8" creationId="{FF3EA6F5-3302-A84D-07DB-F13FF939721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09" creationId="{43D37975-A3AD-AA3C-87EB-11DB3C44D1C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0" creationId="{3C6A4ED2-B55A-154F-8EDD-F816D996568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1" creationId="{DC382EFC-E8D2-6156-55A3-51D61DF8ED5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2" creationId="{4E9090A4-230E-8D81-92F8-5F030587A33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3" creationId="{6791B7B8-FD4E-2C42-CA6F-4B79BF180C3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4" creationId="{206DF5E0-6391-4D42-A00A-F26DACBB25E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5" creationId="{118AADDB-0664-998B-17A7-7B65837EBE9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6" creationId="{51C83A33-B168-EF2F-99F1-1FEECB2FAF8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7" creationId="{CF5B9034-57A8-731B-41AD-B522483A446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8" creationId="{1C987EAE-9097-3238-5D65-E76D9DF63D6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19" creationId="{90542EB0-99A0-7486-66DC-71C38B5E817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0" creationId="{1EB4AEE8-FA26-8FBF-84E7-66EC09B3167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1" creationId="{4DBE0A5B-BEE3-9642-7789-C131DA4AD06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2" creationId="{FBB630AD-782C-41AF-708C-EB43AEC677D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3" creationId="{C995A997-C8C7-AC55-B8BA-BBFD8413A35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4" creationId="{3B3EA8B2-F73C-CF24-975A-7E09AEB5C54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5" creationId="{FA6CF9EC-C833-D6F4-81D2-0F5D98AF723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6" creationId="{2AE8AA75-CB8C-91F1-394A-23F4DA4CE19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7" creationId="{3ADB3800-7F2C-A1BD-810D-3C778A9C412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8" creationId="{41D11B4E-145E-BAB9-259D-0BA7C66A1BD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29" creationId="{CAD10DB6-ED9F-7F92-A4A8-9B9C7B6D002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0" creationId="{556D2F09-37F2-4388-F254-45EA8F98307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1" creationId="{D4CF1C1C-E731-D9C0-2A3D-9F4EE321D9F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2" creationId="{CC55C8F0-F9D0-875F-FDF5-BD1F0FA35F5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3" creationId="{39B9C8AD-3DB9-DDC3-07C6-DC7F79B03E6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4" creationId="{5EB23D8B-5571-18BC-033D-EB70EF6625C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5" creationId="{06073FFA-887A-E49A-DF27-B66D676644F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6" creationId="{020B7B11-20BA-97EC-A3AD-8BCF3F15F16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7" creationId="{963E9D81-661A-D140-0424-B53F5A0EC9B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8" creationId="{8D499ECA-3A9A-3F28-BC39-4F81DD4A191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39" creationId="{19017508-7E26-BAF3-1466-6AE85CDB80A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0" creationId="{0F073A43-8908-8E73-CD04-CB8746310BE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1" creationId="{B3F69B31-770D-4D8E-3AD9-5966FFAE9BD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2" creationId="{31C93E16-3644-09D6-C68B-B5B1676C7EE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3" creationId="{C5AECE14-1E01-C289-D8A7-BE9E4326689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4" creationId="{F2034BD2-5A56-C21D-CDEC-749D47EB7A1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5" creationId="{3CD4F234-1C58-5CDA-16B5-B009952F43C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6" creationId="{E27E914B-B18A-5B32-A3F3-EB79BA9ABD1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7" creationId="{C948677C-2EF0-570B-82F5-CD1AF221B78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8" creationId="{795D3D1A-9888-FC11-4F16-AE5008EA060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49" creationId="{4A661982-83EB-58C8-ACBC-8349FA6F421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0" creationId="{0363CB0C-29CB-E575-A0E6-F91E8C9AE1B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1" creationId="{45E44FAB-8604-5A96-1BD7-C3C262A76E6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2" creationId="{D6CE65FB-D41F-FE58-136A-50B56777BD1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3" creationId="{38026894-5BB3-6913-F60D-B48047D9AA4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4" creationId="{20F4CFCB-F841-3434-74D5-CEEC19C8862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5" creationId="{DA6CAC28-4027-A36A-05DB-8050A1F3328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6" creationId="{5DAF3EFA-8269-D15A-DBFC-5431061A9F6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7" creationId="{D330E916-FA02-3C96-15F7-420F43539EF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8" creationId="{7132F002-8C64-22FA-011C-8D569D9C448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59" creationId="{018920EE-E8A0-1F17-07B2-C003D83CC3B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0" creationId="{9865CC47-D966-7082-BC63-0B41F1B652D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1" creationId="{E0745D72-A5FD-3FCB-E169-2C136CFE9D2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2" creationId="{F741F0C7-20CB-7669-BBBA-73B18679090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3" creationId="{5E45E9DE-4AF2-62E1-4AF6-FB88E307C08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4" creationId="{E5D1BB10-A406-6712-849B-03D4CB4C7EE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5" creationId="{A64DEC12-A7C5-87D2-371B-C51D838A07A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6" creationId="{32173631-BFFE-0609-7E15-B064A37F186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7" creationId="{7E2468A1-339A-04B6-8869-37494114B5A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8" creationId="{87E129DA-E3AC-BD22-2344-9DEE1694167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69" creationId="{B87E6330-6951-0C70-C5E2-0A065D9FF0E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0" creationId="{06B03511-16B8-D419-0FB3-63E78EAB3B6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1" creationId="{3C781AB5-ECB4-5842-AC7E-51EEC5D1AE1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2" creationId="{16D02C0E-E588-1EED-0470-AAFAE122A6D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3" creationId="{E7F1C924-3B0E-4673-B525-4A769C0F5B7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4" creationId="{06A3F215-75B1-E74A-E3C4-421448B1253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5" creationId="{EB74D73B-DCC9-DAEC-3C63-3FE1904C18E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6" creationId="{5F6CFF09-8ECB-4485-795A-503A866D230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7" creationId="{2091CE47-E4A5-DBB5-E230-6152EC41F54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8" creationId="{211F342D-B5E4-7CD5-FFEA-704A0E96B4D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79" creationId="{0FDB2A95-49B3-A4BA-2734-271AD7CAAE7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0" creationId="{2F471B88-65F0-856F-E7C4-74DFCC60ED4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1" creationId="{7E583093-7295-8B49-20FE-90CF155125D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2" creationId="{FCB1E65C-1C30-624B-2F70-D32D3D800E0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3" creationId="{0646CDB6-3D7E-96FC-7335-CA997D34F4A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4" creationId="{7CBFAF3B-576A-3894-C029-28712B9CC8A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5" creationId="{F8978FC4-4ED0-7621-7883-AA51AE44820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6" creationId="{FE6BE328-3E1B-391B-208D-A14280584CC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7" creationId="{08C2F9CA-FE88-B797-4B8E-BC70ED5A01A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8" creationId="{147B5722-83BC-7FD4-0D71-33A9D55DE27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89" creationId="{BA26558F-27B1-CD47-2E5D-BCEF3D96440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0" creationId="{92FB94D5-F8D9-75AA-8CA0-16E345C4DB0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1" creationId="{50BF3621-2EAC-5AA7-6B0A-88AACB3448D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2" creationId="{DB90827D-70E1-EDE8-CA9A-FA5ED826928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3" creationId="{11F34EB6-F655-3397-40AF-697E5CD07D6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4" creationId="{5B42E3AE-94A5-0B6C-3BAA-9F5414B98D3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5" creationId="{6B264F40-17D6-9CAB-9BFA-DF672A5C10B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6" creationId="{067DDCAC-FA8F-48E1-9D24-8B243FB954A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7" creationId="{1B3BFA6E-13FB-04A1-B709-91FC8B9F9A7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8" creationId="{B1B1FFC1-38EC-ECB8-0676-46C6BAF8181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399" creationId="{775E903D-FA71-1054-6B4D-44476906029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0" creationId="{B7973115-FDB1-B6CA-DB89-8EAEB94DABC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1" creationId="{C4C2A2E9-0FD1-77B8-12AB-A905F445096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2" creationId="{6BC2FD91-CA4F-C169-484D-FEAD9B8F93B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3" creationId="{EDC29D86-EF6F-4F11-1B70-D8D8E5617CF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4" creationId="{5DACE8E2-29B7-7BC9-2835-47C2FF76B29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5" creationId="{393B5800-056D-09AC-4CDC-2387849175F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6" creationId="{75B759F9-67CA-8D8B-A78E-0082D66910B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7" creationId="{C2D7B202-24F6-1206-446A-4C39FF618B5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8" creationId="{A9CFBF8A-7AFC-6369-6B88-1272FA5E4D0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09" creationId="{FF718E8C-069E-4A7A-E2C4-DB97AD3266E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0" creationId="{5606208B-F586-5FF3-966B-A8F8B5DCE14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1" creationId="{9A30A26B-7549-6460-6C2C-E7F1EBA55B0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2" creationId="{4088C613-E92C-4675-97B7-1BFE4BBD11B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3" creationId="{659C52A9-F6F1-E85A-7F96-156694BA10B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4" creationId="{CE491041-C3A5-CF47-D140-8779E4CC0F7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5" creationId="{10252A2B-4086-A322-A91F-B8FD5E3634F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6" creationId="{FF7E5657-0557-C7CC-99A6-3E120F8A4E8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7" creationId="{4E3251AD-3CB1-4420-D4CD-A43FC54E890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8" creationId="{EA59D471-193C-3AA2-2284-8F0AB27BEB2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19" creationId="{9C16FC58-B272-A1B1-5E94-03CE46404BA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0" creationId="{ABE497CD-A68E-29C9-121F-CDFB8483D6B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1" creationId="{6B0DB698-8BEB-8E93-B715-2555139E81D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2" creationId="{8221D8F9-1335-642B-F102-BB22761B143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3" creationId="{F9817EED-221F-7E5D-BC18-9510752CEFE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4" creationId="{C5686F24-8F86-E426-BF97-F98DEA37352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5" creationId="{2FE5DCCF-5060-205D-F591-89908A6022F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6" creationId="{9DAAA9B0-6885-E61A-8047-892AC440551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7" creationId="{CC2F9D5C-58A7-6518-20FB-903629C8C6A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8" creationId="{7028AFC2-F8A8-93E4-7881-C2D9D56AED3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29" creationId="{F4A9102D-EC4E-162C-68AC-3A49D720A94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0" creationId="{3F10F6AC-FF14-8F1E-B00D-1EC85B3B335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1" creationId="{58C532F8-D648-2D62-2B01-56DE04BF89B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2" creationId="{16C00BAC-2679-AE8B-7085-84D414FC3A6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3" creationId="{4B43273C-ED02-E8B9-F555-480F3EC0ACF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4" creationId="{46FBEDB2-A381-D7A4-407E-FBFB000BF4F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5" creationId="{C64A2F1F-0680-4432-D04D-81110FA260F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6" creationId="{54D88C1D-2774-5E25-57A1-5F91C11E37C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7" creationId="{92A1B9A5-48D3-11D3-CC91-5D5A185B6AB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8" creationId="{65884DA8-8E23-909F-ED2F-EDD317BE2E8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39" creationId="{0FE39501-D340-D2F6-0FFC-C21FE3BDFCC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0" creationId="{06DAD7E5-E025-52F0-5E28-DAA3BC6EA59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1" creationId="{5F421041-86AB-382D-1632-DD3F4987DF8B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2" creationId="{03A9C7B2-1C61-5613-2579-3EE222BF591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3" creationId="{C90F0540-8AB1-A4D3-518B-85697058C58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4" creationId="{9D01C1D7-9A73-CA35-FDE3-6601BEA3C73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5" creationId="{5D9CC5A6-645A-18DD-3CB5-34951CD5D93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6" creationId="{0EF534E1-5923-C18F-659E-84E9AC40AF6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7" creationId="{CE7C1FF3-E037-8CD6-8F9E-1904448F5FF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8" creationId="{6345315E-5D0A-9994-9135-8C4F1C5A163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49" creationId="{3C922997-B154-FC5B-EAF9-CA5C44DCEA1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0" creationId="{93CFF31F-F921-B79E-D4A7-68E99DC413B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1" creationId="{CB7B8C76-25B5-0CBF-E5E6-53ECB2DACF33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2" creationId="{9318DE26-0405-B2FE-0005-8A970A9B8DC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3" creationId="{60A2E3F2-A3FD-E587-3611-AA3BE04E2110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4" creationId="{44F19ECE-3CCE-AB1E-E607-FE2DBB25A94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5" creationId="{B7B6367A-BF3C-B468-0943-6D4CF85B974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6" creationId="{E59555F4-DD9B-49A2-F291-DBC38984004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7" creationId="{FC801809-342D-BC89-766B-4DB526ADA97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8" creationId="{6D1CC7F1-1B7F-B227-7D0D-2B2570FAE4D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59" creationId="{7F086F0F-B3D2-F600-586B-50C3B6E337B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0" creationId="{C1E08297-D27F-55CD-4D78-D633A7A63A2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1" creationId="{F01852C5-23C5-518E-296E-A3C749602F0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2" creationId="{4654B679-41A8-8AFC-8BAA-678A493D1D2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3" creationId="{D724E3DD-C514-F0DD-DF07-D220D2DEE65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4" creationId="{76624EAF-9F85-559D-C13E-19C892F67E9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5" creationId="{7D748303-C144-BE80-952C-7A317852B6C4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6" creationId="{BD720214-F6E0-88F7-CE16-A0F5DE0DA48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7" creationId="{368724C2-661D-9E17-A516-43FA6FC4C6E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8" creationId="{CC5EDD75-EAF8-17CA-BDCC-7C6764AA342D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69" creationId="{E71ADB3C-7CB5-F6BC-57D6-2A6E648DB78E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0" creationId="{70423717-BDD6-577A-0BC1-088E2EAE225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1" creationId="{3DBF061A-2522-E7ED-9658-E1BFBFDF5E1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2" creationId="{8BB3CC4C-3327-138D-4D4E-27BAF1577961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3" creationId="{0C11D0BB-B54C-93B9-0DB1-60994141419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4" creationId="{2E69B684-F3BF-9CE5-4D19-30667EB665D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5" creationId="{4395A0AE-387E-A144-66FE-70000ABFA21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6" creationId="{87A66F5E-8E4C-0C99-F54E-F3AC387C60E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7" creationId="{4A8963D9-FB68-22E6-C5BB-BB4FE4F53F9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8" creationId="{48E93683-B1F5-90BF-2F51-0CFC0AFF5F89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79" creationId="{9CB703F9-F661-7516-8EEF-A62879CFA46C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0" creationId="{B9759FAE-30C3-9734-D452-462DEFF78A4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1" creationId="{5B828D8F-27A6-2149-0960-E6AB2CD19FC6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2" creationId="{68A65E57-627B-2C53-AE74-9D4AA0CC0F9A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3" creationId="{E933A2C3-334E-0C68-EA05-F8545B2CBB35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4" creationId="{C7622105-9213-F236-9F0E-37FE7E44B978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5" creationId="{98EF9E8A-7111-CFFC-4E4B-AA98B4FE9467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6" creationId="{E58C3E51-635D-C587-5F5B-5656B005B632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7" creationId="{339CDB1B-442B-0C5A-8A3B-C995752E911F}"/>
          </ac:spMkLst>
        </pc:spChg>
        <pc:spChg chg="mod">
          <ac:chgData name="Francesca DI GRUTTOLA" userId="26a90073-58ae-4665-be15-97a2120707ad" providerId="ADAL" clId="{BABC0725-F3F6-4ED4-B249-E9E08AEF2034}" dt="2024-10-16T13:05:23.823" v="166"/>
          <ac:spMkLst>
            <pc:docMk/>
            <pc:sldMk cId="11637206" sldId="264"/>
            <ac:spMk id="488" creationId="{7FD917A4-7BDC-6CF1-246D-E541D69AD9E0}"/>
          </ac:spMkLst>
        </pc:spChg>
        <pc:spChg chg="add 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490" creationId="{8D6795CA-90A3-3940-EFB6-EA70E562BD0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4" creationId="{B97B5420-A27A-430A-21E7-BBA439B6AD0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5" creationId="{DABFDF7A-9558-C4EB-35DE-1E73BF27A16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6" creationId="{4E59DC63-5AB7-B8B0-8BCD-3F0F93191DA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7" creationId="{F16117D0-2727-34F8-979A-9792101139E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8" creationId="{1373E52E-6DD4-EBDD-4C6E-DBFA1F95125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09" creationId="{F8755FF8-57C9-A19A-32C7-A2DA955ACDE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0" creationId="{E895DA66-E849-DE4D-CC80-B8E3EBF8E00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1" creationId="{F87B3BFA-3947-2544-E62B-B12DB8CDBB0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2" creationId="{BF33A671-FE2A-79BE-20B2-16790F3BEB3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3" creationId="{6DCA7A5B-BC18-E37C-7A70-87966B921CB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4" creationId="{3B14796A-05BA-4ED4-4D80-095FF5B1C3D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5" creationId="{B31169E1-9C0A-7D14-9D1E-ACF1A7F06EC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6" creationId="{C870257B-ACD4-59B7-2EE4-CADF34E1DF6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7" creationId="{44B98CFE-4555-2E75-49D2-61D7B21956C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8" creationId="{87AA12C2-5269-C0C7-C028-70E7F5C57FE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19" creationId="{C8834D61-917F-A5F5-337F-24E5039FFC7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0" creationId="{C9D4E4BA-4DB7-B80D-3396-EEA9175D6D2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1" creationId="{8E9623EC-9642-74A7-991B-83910761D72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2" creationId="{8A419B76-6495-172F-D784-5262550E9C0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3" creationId="{B057F317-5F4D-9BDE-A86E-37D6C1095C1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4" creationId="{C9C8CF15-8EBE-A19D-4649-9B2A7D4CC87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5" creationId="{8E45A382-61A5-2393-A5CA-A5F6FABE03D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6" creationId="{DA49EC8B-4DD9-B66B-B71D-BB72C2C172E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7" creationId="{0049794D-9F7C-C3C1-D2F6-3108423264A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8" creationId="{23FC02E9-4A5E-3803-08CC-F028712115A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29" creationId="{019E2D19-FC13-48A2-D2D5-F31A923AE23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0" creationId="{8BD4C164-1DC0-D24B-D408-AF2791BE2DA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1" creationId="{114FEBD1-B9A1-7ECA-3584-E78423F2993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2" creationId="{98443929-546B-F6CD-749D-9985297DEC7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3" creationId="{1655F143-DCCE-0338-BB3F-211F0599584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4" creationId="{73A9C2EF-A289-4860-4CBC-A45D2B870E8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5" creationId="{46DE062A-DF6E-07ED-864E-3C2571E341B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6" creationId="{F5AB4038-DD06-3EB4-1A69-25F8C0CA4B6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7" creationId="{E4128F17-473D-36A5-ABA5-FEC758D3B15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8" creationId="{FEEEDE59-6856-0B81-81C6-E5E6FF0407E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39" creationId="{1ACD520C-237B-B483-E1A0-EF122E29873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0" creationId="{3124A264-FEFA-5626-EA59-76BF9B8E2DE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1" creationId="{4DD819A6-11C9-37BD-4EFF-89A8EDD1FE0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2" creationId="{3918B31B-D05E-CF25-A2EA-5EEEFA366A3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3" creationId="{384963FB-53E3-E3DD-B36D-AB43E7B2620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4" creationId="{17478029-99D2-9DAB-FDFE-099DFA948DE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5" creationId="{3F087667-0271-4B46-FCC1-8BA867B9446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6" creationId="{C40A003D-557F-CCF3-D752-F764203F4CA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7" creationId="{9DBB72A3-9D7E-E896-556D-E66D2EB2120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8" creationId="{384CC54F-8097-4276-ABB1-79E6DA6B96B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49" creationId="{A9CE1276-4CE0-BBD0-A736-1CCAAE9B695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0" creationId="{BCC0FC03-2B2C-4A20-2623-EEBAA510C90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1" creationId="{4EA01C90-BC48-3FF0-745A-09EBC2EA1A5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2" creationId="{5EE44DFD-53E6-D6CF-F799-7B6B016193B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3" creationId="{791EEDCD-5298-5975-31FA-AE203875BFA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4" creationId="{AE3D2AB1-B8AA-FFE2-0FBC-01627D3F111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5" creationId="{E65B32F5-8827-CB3F-217C-8F5B6289D60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6" creationId="{FB19E3C8-625B-DC30-16D9-6F85777881C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7" creationId="{5EAAE2D8-B604-B7C4-7D04-265B1856B36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8" creationId="{D29258F0-227C-2537-8DDF-C99A428BACB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59" creationId="{80EF3F36-2FE0-4E78-7D51-4F8B82C46F8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0" creationId="{EE33F122-FABE-814F-03D8-D94F77E2621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1" creationId="{37419305-3336-0C4C-FC77-39766A29FF2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2" creationId="{8C8BE879-1FD7-D0C4-ECBD-21D331BE47F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3" creationId="{6E7DC86F-68FC-579D-B7D2-B8C51B98E53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4" creationId="{682D1AC0-0D64-61CB-9E83-53E4FE1106B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5" creationId="{425F8BCD-A623-19E9-D6CD-D2162F3D230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6" creationId="{1911A581-E954-2E13-416F-7F94AE8FF2A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7" creationId="{BA8016F3-4BCB-291E-ACE7-12AFCEE3F90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8" creationId="{3D29A62C-F0AE-C0F4-E77C-38733B47C5A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69" creationId="{A1864E63-436E-3D51-D6DA-73A99F526E5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0" creationId="{C0CE7535-3958-93D2-1A75-437B30EF7CD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1" creationId="{9019FA36-AE17-A841-A12F-26068688DC8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2" creationId="{3A029F91-4965-F721-34CE-9F76B5456CF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3" creationId="{37A10D8D-7466-5DD7-39B1-A2FEF43F705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4" creationId="{BB245631-8AD6-31F9-848E-AC80CAA04CC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5" creationId="{0FFBC8F6-163C-B5F9-3C98-8282BFBD9B8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6" creationId="{88EB7AD6-3E52-3157-3477-D93F09C9AFF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7" creationId="{4696F701-74B1-42A6-846F-5105E68E5C1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8" creationId="{7609B174-C65F-C931-0BAE-C9EA6D4C405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79" creationId="{6C124601-A0C5-4ED9-9E2B-0A6ED44FB9A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0" creationId="{539AA17F-10E9-94B2-A20B-30CEBD3E6AC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1" creationId="{A095D3F6-FB02-7F06-6F1E-BDFD40DF65D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2" creationId="{7444117D-2D6D-03C5-0D69-D9303F162A2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3" creationId="{F7621DB6-C7AB-318E-02D7-8085B2019F0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4" creationId="{4AAFFF14-35B4-DDAC-9BC7-7EF668FE68E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5" creationId="{06B708A9-616F-CD98-CA24-8AD917C1196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6" creationId="{EE06C7FE-1813-2515-42F8-BDB1C11A18B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7" creationId="{84CE2B4D-7CB0-8037-604E-D5E6704D77C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8" creationId="{E304E007-983C-6A9B-D56B-6B305BD60CF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89" creationId="{39A7BE0F-5D4F-2221-95AA-D81A2339F14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0" creationId="{4CC7A1A9-27CB-DEE9-96E2-A6F1710DA5F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1" creationId="{2954D0DF-2D80-3922-C2C2-CE2EEAB57E8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2" creationId="{98EC1EF3-E64C-5854-4F54-C7EC72AA2BF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3" creationId="{372536B8-0493-0F64-1949-26E194D3EA3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4" creationId="{6E057A90-99EA-4BC6-C550-568F90001EF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5" creationId="{0DF509C8-0E36-D7BA-2155-9A955A3656B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6" creationId="{BEEACBCC-791D-DD56-C42C-3B5D4566DA7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7" creationId="{CD532B43-52C0-260E-7946-91D9C27B636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8" creationId="{5EB3E17A-7B0B-1F95-DCA3-BE7D58D7D1A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599" creationId="{DBF082F8-2547-4E00-7BE7-F0DB777C9F3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0" creationId="{512027E3-D9BF-7D49-4921-128D74706A9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1" creationId="{77A5C97B-91E9-79D2-66EE-3F810AEA5EF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2" creationId="{D8B6192F-C487-AF3D-9BF6-7B5BEC3C1F9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3" creationId="{ED902378-4C34-3FEA-32B5-A913FEC9D38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4" creationId="{122F881B-346A-B23F-AE61-D45E454BA90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5" creationId="{B95BC465-B42F-3B67-52D3-0A6EAA084A4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6" creationId="{CE7B3E29-7016-0050-E81B-D52D43C6FF0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7" creationId="{FC33C88E-39E1-4858-6ECF-7C0105C2347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8" creationId="{44E33C63-8184-AB3B-8236-34B77B05543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09" creationId="{0E22CF26-8391-D0FD-E69F-38D2E8790E3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0" creationId="{7F37D416-AF56-6748-70EE-EC5D760224A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1" creationId="{78353664-1A59-AF54-4E99-CE76AD6F121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2" creationId="{95672BC0-38E4-FC2A-8C7D-A04E659A6BE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3" creationId="{BF8F908A-4F0A-31FF-9B46-6E34BD73045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4" creationId="{256998C1-C6DB-D00B-99E8-61F8F4CFC4C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5" creationId="{93149DC8-0B7F-8134-FA8C-0F930F54534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6" creationId="{3FD0F6E7-9680-898A-EB1E-F9FF48EA79D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7" creationId="{82890297-3AF3-5381-2DAA-4C913E4ACC1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8" creationId="{8B21E2B3-E4DB-7A2F-8901-A5FD9D90EE0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19" creationId="{EC7A90D2-25D8-58BE-ED74-BFCFB5FC169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0" creationId="{79621AE2-8DC4-1B7A-0EC2-FF2E011D552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1" creationId="{1B36DC14-2EB0-38DA-11F8-693691BFF9F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2" creationId="{E885637D-594B-9E9F-37D8-77FF2CBC525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3" creationId="{E635822C-957B-D142-9679-6FECFDC9B6E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4" creationId="{A96ABB17-A584-3FF6-BC90-226FCA4707C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5" creationId="{9F0C7EB4-87C5-FD65-BC29-2EA3EE6A8E2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6" creationId="{771AD712-01D4-C71A-3C65-F3587ED9BA5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7" creationId="{D933E607-5F32-C352-73D1-ED46A62C5E2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8" creationId="{4DC6E6FA-2238-AA42-90F5-1092300927C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29" creationId="{C5D400C9-C8FD-3D15-90A2-20B4A25610A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0" creationId="{EB61966D-DFA3-612F-93BA-EF656861341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1" creationId="{41C0F202-CF6E-1F36-A66C-A0CBA515DF8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2" creationId="{CD3D0549-480D-B361-44B3-DEC3CA5812D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3" creationId="{E107B242-6DAF-867A-B4D5-C4DD83268DF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4" creationId="{596D7B99-C0CB-E1A7-D4E8-29901E8A5A1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5" creationId="{8C36DFA1-A45A-B4AF-BA57-417B90C8149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6" creationId="{F1A60281-DFF7-5A20-4878-C7EDA0D75D9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7" creationId="{C1E8E8FF-12F4-20B3-6FD7-B4FF4D2CFF9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8" creationId="{D1D8D863-14DF-AF32-D3D5-3ABF37CD165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39" creationId="{2913BCDD-F5B5-FA39-BDAB-C31AD3FCFB1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0" creationId="{4A7D0172-68D8-722B-5689-89A3D8AEBAB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1" creationId="{24E577B1-4FF2-4969-9879-DAB0DE337CA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2" creationId="{4FAB7EB4-9F4D-8416-CB6B-8D6D8EA8E98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3" creationId="{9D20BF94-5013-1048-3C70-DD4EBB464A0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4" creationId="{D07BD881-24B1-9026-65B0-72425622354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5" creationId="{71EB9D00-E09E-29FE-940E-17E5F57CD5F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6" creationId="{A4C7EA24-ED1A-84F4-C77D-876688E8BB4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7" creationId="{4F031DE4-E749-2367-498A-1229E93162C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8" creationId="{4FE711F9-57BF-A8CF-3253-B687B5678DF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49" creationId="{B0DF32F7-9104-6F98-C053-22153E3B6D2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0" creationId="{016AAD93-54D9-CD1A-5C66-1C19F7553F0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1" creationId="{66B040B9-F0C7-4A14-5F7A-CC44B46652F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2" creationId="{CA6E0410-009A-047F-6AED-F0BEDC29805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3" creationId="{1BA56016-1B71-BF4F-5E5F-13DBA5AE8B2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4" creationId="{F7BE6C0E-9C65-CAD0-EA73-D8A671086AA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5" creationId="{7F3C0B9B-BA4C-8F18-C201-E0E5DBEABCF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6" creationId="{1383EBD7-2C98-E740-8A92-3FF28367131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7" creationId="{F1BBAB6B-E12C-FD49-2B6E-BD7EB00413C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8" creationId="{8704A8AE-C0FA-7230-0644-CAEFD91AC95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59" creationId="{50E7374D-61FB-C9C8-6BCE-C9B87AABFAE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0" creationId="{3FC379E0-4FC0-E04C-3665-A829215534B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1" creationId="{0FC82EE1-6B13-7036-EFCB-3BE07DD2391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2" creationId="{C22C6788-6F1E-13E9-0854-C15D474AF33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3" creationId="{356AB93B-C8E1-701F-391B-D99F03B2EC6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4" creationId="{EA4C51FC-0BF7-F94A-0F21-ABF2837FA73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5" creationId="{25EF437A-1D0E-A94D-052E-BCC92092A18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6" creationId="{862FE1D2-0BC0-C210-7D6B-8258C14AD41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7" creationId="{D6C27AD9-192F-D5F3-EE92-8BDFF52D205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8" creationId="{B7491E47-8486-20E9-F04E-D23250B1E93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69" creationId="{65B51B1C-414D-014C-527E-CA4CF600DC8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0" creationId="{9D0B56FB-0D36-71C9-6A18-12A2B0D6252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1" creationId="{8E709484-37F8-2169-29C3-A210C6BD1A8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2" creationId="{0C772D54-A8B8-9C19-6BB3-8798EF0608E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3" creationId="{5C3C55AE-4A4A-875F-0DA5-A169E0FB96C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4" creationId="{4C7D1AF9-B75D-50BF-C1FB-C1303CC6D63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5" creationId="{B21780DC-927E-575A-1040-75B1DF1BBAB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6" creationId="{E1BE52DC-E9F3-82E8-A53A-A03BC4BD6BB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7" creationId="{3F2E8534-A9E3-76E9-DCA7-F5111A9A17E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8" creationId="{BAC58371-753A-35A0-B590-545363373C5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79" creationId="{F89CD891-9CC9-70EE-B4D5-768459148E0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0" creationId="{AC5ADEF1-680F-0775-FBE6-95305592F22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1" creationId="{5BD10C8A-3364-C2D6-A4DA-F1AA1EE847C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2" creationId="{4033C289-6797-F335-42B4-E5EB3947EA1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3" creationId="{4A73F96B-7B57-B654-A4FD-E591E29F74B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4" creationId="{6ABB8B66-9257-5C82-774F-E664A4956A4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5" creationId="{166805DE-EC5C-A530-8883-27539E52897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6" creationId="{5D5F2A3B-B905-2CBE-B64B-241E79C5051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7" creationId="{BAD69B8E-28A2-2D4D-D2C4-A8C4F6313D8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8" creationId="{1FE1A535-8350-3968-4EA3-420B4291AA6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89" creationId="{5A76CAF0-79D1-1BD6-1F0F-3507AD56690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0" creationId="{C1A8FF66-1528-8D8B-B352-2F2730C2423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1" creationId="{043BE3E6-11D2-77AE-3AE5-5FB87F97571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2" creationId="{DDFE8C86-75B2-B6FA-86E5-9EE3FAEC83D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3" creationId="{231B954E-C9A9-196E-E30C-47B299440EB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4" creationId="{A9853E7D-7390-AC1A-232F-7529374679DD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5" creationId="{6BC7AF1B-645C-D189-C973-6E6AE5043DB5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6" creationId="{E7259C12-78EA-9C9B-83CF-980050E6DD7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7" creationId="{543CBBEA-437A-8354-13D6-01AD51658851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8" creationId="{852121A0-657B-43C8-A00C-26AB4D067D7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699" creationId="{87606475-59C9-6D94-ECA0-7DB56A97483B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0" creationId="{3861B24F-A0C0-1BBF-6EC7-A06C2B794C3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1" creationId="{CC6501B4-82F8-88C3-9725-D4F0DBC84EA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2" creationId="{2E368E8B-A28A-0D05-2854-744DCC3E834E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3" creationId="{7F7C16C7-1385-30AD-8E2C-80EE75A80D7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4" creationId="{9B261D78-3C58-FDF0-34A6-F7E04579BA1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5" creationId="{8EF3E695-3733-DC69-56FF-10E5BBD14E1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6" creationId="{68F13749-C82A-8E7E-477D-1A661CE034E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7" creationId="{CEFE9E61-0C10-0F4B-837D-63528D5E97E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8" creationId="{F87A6B67-D062-D76B-D5F7-2B85B5F85CC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09" creationId="{B074BBBC-C132-1006-6C9D-C3820B059E6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0" creationId="{8CCBFDE0-BCFD-125D-AB3A-4E40B6DA477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1" creationId="{2B05435B-A718-C9BA-32D1-1D087184988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2" creationId="{04C3090D-C02F-1696-A953-85A3ED06BC6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3" creationId="{0231FA56-51D0-8BB2-1E9A-8944D7B3C43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4" creationId="{68F4DA6A-34CD-E9F1-8F6F-6BC5FC337574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5" creationId="{12071E81-50DE-2B9B-C4A5-DD229A92D2D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6" creationId="{2AC66B40-9B86-916C-5766-E064B3272238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7" creationId="{9ED207B4-A435-A845-E1BC-AD6EF101B529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8" creationId="{8451C9A1-9ADA-3ED7-D52C-EEC7D2A61F40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19" creationId="{A3BB0058-AB5F-01BB-3D66-A311012C698F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0" creationId="{E1500BBB-8F60-36A4-2600-0357A397297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1" creationId="{0FB9BEFC-8B30-1114-B8B8-66640AADAF5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2" creationId="{06BAC456-8121-ABEB-86F5-BEE24B37E272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3" creationId="{0786FB88-A374-94F8-5F7C-FFA551AB6B8C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4" creationId="{F3451268-A367-ADEA-4851-BE0A1E526603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5" creationId="{1FFA847E-A1EB-BE64-3C4C-3EBD8EFEBB5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6" creationId="{2E018142-9F7A-3DE3-4F64-CF2104381BF7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7" creationId="{A69F4081-4FE8-8817-7A39-CCACE85BF6BA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8" creationId="{778E48CD-3D95-05B3-659E-9996B6543236}"/>
          </ac:spMkLst>
        </pc:spChg>
        <pc:spChg chg="mod">
          <ac:chgData name="Francesca DI GRUTTOLA" userId="26a90073-58ae-4665-be15-97a2120707ad" providerId="ADAL" clId="{BABC0725-F3F6-4ED4-B249-E9E08AEF2034}" dt="2024-10-16T13:05:27.414" v="167"/>
          <ac:spMkLst>
            <pc:docMk/>
            <pc:sldMk cId="11637206" sldId="264"/>
            <ac:spMk id="729" creationId="{0FD40B3E-28C5-74F6-C9AC-16CFBCF73D1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3" creationId="{C55415F4-170A-2624-FD13-C71A844BC9C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4" creationId="{A778ACAD-E9FC-4CA3-B0AF-F86C9F48308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5" creationId="{A79968D0-F8C0-F8C3-4BA2-AB61B62B78D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6" creationId="{4638ACB6-59EC-1810-B201-9A0CE15AE7D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7" creationId="{A451C2F8-CA38-0D01-8F85-52B7DD06840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8" creationId="{73C78548-4246-1F1E-C348-2CA938A4DC6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49" creationId="{04148642-8966-67B3-E116-58250884072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0" creationId="{8DAA4315-1B2A-2D2E-F216-D588BDDF6EB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1" creationId="{F847413A-6394-9B37-CBFE-EA759B16FD2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2" creationId="{897DDB51-17EE-36D6-6924-DA35D37DC6A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3" creationId="{CA834295-D90B-50C5-0980-83ABF6F7ADA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4" creationId="{AC07E125-B1FD-B8F0-31A9-CB0E231FFD5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5" creationId="{7F3FFEE1-1185-A3DE-14F8-BB05A4BE7CE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6" creationId="{EEEA386C-6257-5660-C663-B928F9D9125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7" creationId="{90E4EB7D-8342-0A4E-3264-17A9F121DA3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8" creationId="{3877F1BE-CE44-46BF-6FDA-DB7DEDD57F6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59" creationId="{E6AE8EFB-9A12-97C8-86AD-95A992DDD3A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0" creationId="{086705CF-414B-1D1E-EDE9-366475E50CE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1" creationId="{F71FA12B-013B-1A8D-0C3D-2340EF876E2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2" creationId="{43908938-5EA4-1A37-D8B7-DF3814F2ACA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3" creationId="{44D8C402-E1BE-A3AB-B50A-E6F30F011D6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4" creationId="{81679320-8A62-FF3F-8A7A-B52F7CA6AEB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5" creationId="{64E82F66-3FF1-869A-077C-FE207CC626D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6" creationId="{CE78E7BA-E3C2-25D5-DE24-D6B1C59749B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7" creationId="{27A61397-D5D9-234B-172C-F3416742661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8" creationId="{48F605B8-9626-5FAC-CAC6-974BC6861C6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69" creationId="{B59C600C-F44C-7E40-60D9-BE62CBE8611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0" creationId="{48F5B8D0-3E2C-2775-F461-B8867C58115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1" creationId="{F1993007-4934-AFB6-3BDA-09AE65EE290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2" creationId="{E3B2564A-4FB9-730F-6575-7A6362DF027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3" creationId="{C771C9A5-91AE-8B79-C42F-624041FE82C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4" creationId="{9A0D7456-913E-2AC2-EF05-CB815ABE94A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5" creationId="{A1D91786-3CFF-6CCE-17D0-9D964287E33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6" creationId="{D2D37F00-596F-46EB-CCC0-D65A73F38BC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7" creationId="{C387FEC4-3363-C40E-EE26-4149C4B810D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8" creationId="{CADCFF6F-5E38-EE12-580C-23C8B449786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79" creationId="{9513171E-8348-F1D1-95AB-339FE626036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0" creationId="{D8404F71-6C01-1EEC-1184-6C3A07395F2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1" creationId="{B723E26A-98FC-1F4F-550B-C2A754FB8A9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2" creationId="{AD4C887A-9492-E76B-D4AA-41D1E6B7D03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3" creationId="{3CB160DE-772A-03D1-69EB-6210FFD427C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4" creationId="{3C46A192-6389-8C96-A997-80CE0E2465B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5" creationId="{AC535D46-A598-437B-9648-6EDBBA66A26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6" creationId="{7E81FFDA-B563-9C81-682C-C741B94D598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7" creationId="{721682DF-1907-CDBC-7FA5-9B3C0DB93FB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8" creationId="{CFA3F4F5-C1F0-D010-9CC7-ABDE201833E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89" creationId="{A7531C23-09E0-0EB0-F681-9BE32A180A0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0" creationId="{F776348B-CC06-B27C-5792-F0269F64BD1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1" creationId="{8D7A121C-B30A-1A92-9935-76E24DB7AF6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2" creationId="{718E1CE0-3618-1FD8-A2FE-A1105BA86AF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3" creationId="{CD24F404-FA64-077C-BDC0-41F82E66636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4" creationId="{2FAE5FCE-DA84-6A43-10D6-E8299D015E9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5" creationId="{711CC73C-3BA9-728B-721D-5DFB0EBB6FF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6" creationId="{674D2C63-15CC-5F1B-138C-50D79B8D262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7" creationId="{D80F7261-C831-1879-1C83-EBA35778972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8" creationId="{77D61D3D-9071-3275-8887-DF03851E29D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799" creationId="{76DD79DC-1BB7-5D90-935D-481C8C4C311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0" creationId="{3372074F-0CEB-AD3C-701F-A46CB11BCDE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1" creationId="{FB261625-1EC6-73C9-F34B-62FB7F75AE8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2" creationId="{2BA0CDF6-3855-5E47-795D-BB3AD6729C6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3" creationId="{AFB1839C-A3DA-B914-D718-1138B65534D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4" creationId="{E0E43A9E-4E79-5D0B-7E8E-81CE40579C1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5" creationId="{7B598C59-CD4D-B34F-57D6-7DAE930C50C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6" creationId="{06626207-3EA7-3C8A-516C-9ACDF4BFE82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7" creationId="{A7B33CEA-681E-FC22-FF28-1303EE3ACFA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8" creationId="{0B2F2384-6E2B-D8CB-A22F-C54207043F7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09" creationId="{BB9AAEC7-500B-F406-1F08-28F37B46264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0" creationId="{8D33186A-F6FE-F92F-49F3-F2F3105A0CE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1" creationId="{7BD9B163-057D-7436-7273-0B5F0438F91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2" creationId="{3924364D-0059-8BFB-A58C-EA4122DA020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3" creationId="{2CC7C6BA-6FD0-03BD-3AEA-91D310B61F4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4" creationId="{410FE7A4-4D10-19BC-37EA-A846C4A9354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5" creationId="{BD998A06-DB68-409C-82DA-90A993F6702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6" creationId="{654381E5-864F-D4C4-DFBC-830085D26C3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7" creationId="{9B41F35B-5995-DF35-4016-C7658E8595A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8" creationId="{F7FA64E5-273E-9029-D305-794E96975C7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19" creationId="{6C59B7C6-DC5E-B4FA-68FA-261AA4F0587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0" creationId="{1F4DA53F-B26D-4A7B-AF78-6A17FAD354B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1" creationId="{883E5133-CE3D-45C4-9846-9AEA3EA7005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2" creationId="{4BCC78AA-1A4E-C118-6ED7-FE54112EB5E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3" creationId="{42AE99E7-922D-E146-114F-CD23E3E6898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4" creationId="{BE6848CA-6DA3-32AE-6C7F-718C225F914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5" creationId="{F2B60643-B45D-A995-63F7-03EA30FF0C7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6" creationId="{4DF594D4-7E27-3F09-D71B-D28C2AFAFFA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7" creationId="{9CF00667-5459-736D-4794-83FD15236A0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8" creationId="{D79F5C2D-4CB2-ADEC-9A7B-26C8B52C19B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29" creationId="{18FDAAE4-BD94-9DA8-7D7F-DEEF7945C6F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0" creationId="{005BA8F5-9852-DA7C-D316-F1F6B95AFEC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1" creationId="{B09795CD-F936-5998-4A19-D788984B2C2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2" creationId="{757CE9C4-164D-AC24-969E-5FE784C9692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3" creationId="{8306A966-D67F-2B48-DFF7-14D353A3715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4" creationId="{212D3639-2233-5BA5-C390-D2BAFFB00E3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5" creationId="{7ECC8A16-A071-8AC1-C48C-627B6B69F02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6" creationId="{08D34B7A-6030-5C8A-3B54-4F19FCA6710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7" creationId="{1FFC76BD-ECD2-476F-DCA7-CC58B8AEDD2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8" creationId="{FBDED753-06FC-26BF-BE21-0AC6FE7740B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39" creationId="{20646871-EA10-3B78-6F05-7560C77A01E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0" creationId="{E1858A04-3BF5-81FD-5049-BCD95275F1D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1" creationId="{B2FC1BD2-76BC-5629-204C-F461AF74E12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2" creationId="{099A42DE-F262-F692-4D31-8AA77066740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3" creationId="{6F9C1C15-12E6-5402-9909-824FCACCF34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4" creationId="{110A1849-66E0-95D8-856B-1ED09EC3740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5" creationId="{726A2DFF-6037-9756-462D-E797BB1393E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6" creationId="{1F977458-8CD2-AFF5-C6CF-F2762C50312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7" creationId="{ED1AA3DD-EC99-8E1A-789E-C91316E0841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8" creationId="{AFF4FCA4-4C99-6584-2CCB-D2107ACD08F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49" creationId="{98548078-14CA-4989-7B57-144271DD168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0" creationId="{9E534492-33B1-F7D7-7047-DE2EB3B807D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1" creationId="{8EBF538D-9EAC-8F98-5D35-D4F55BC76B6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2" creationId="{FE4F2815-9B4F-8997-1F23-3705B9FB186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3" creationId="{714401A2-DC9C-D6A6-5E87-56A54FB0C33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4" creationId="{7835BE98-F4C7-5172-2F45-4890E8F0768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5" creationId="{94FE8A0F-E445-EEBC-59AC-BE1EDDD76B5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6" creationId="{4C38C8E9-B0A8-0C60-8871-9767EF87BD6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7" creationId="{8C572C7F-70BD-FC66-8B2B-F6C2A6CAC36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8" creationId="{082D96CA-B880-8B3D-8C30-49FC29B4C45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59" creationId="{E8669253-F333-5715-FEDF-289934B7284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0" creationId="{F0026F3F-7F72-CF04-10A1-8A40E96FD93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1" creationId="{70CFEEDA-5549-B772-F5D5-B5BFBA9347E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2" creationId="{280431D4-65A1-33A3-DF47-0C652E177A7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3" creationId="{DCFDFB11-AE84-7DD2-EE49-1A34926227A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4" creationId="{03F23D9E-44D8-3710-BB9A-B1AA3F59DEB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5" creationId="{D72A84C9-2731-0138-9045-838ADC87A34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6" creationId="{9B16DF54-5050-E67C-B731-2EC1EBC9878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7" creationId="{CA7CD4F8-C45B-32EA-3126-73C091D103E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8" creationId="{6AFC068C-117D-898B-4743-14B78B3DF0C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69" creationId="{62CA7DE2-E89E-CB34-A475-D5D782D79C5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0" creationId="{C986B26D-C15C-5B9B-281F-E60DFE38CE7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1" creationId="{BE7801EA-6D04-EA91-77FE-9AD5A7C0290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2" creationId="{F486ED6C-C838-96C5-8E9E-1DF631C0A1A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3" creationId="{8C99DDB7-6D6A-1531-B95E-CD679252007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4" creationId="{D88A24AF-CC28-845A-04D2-3472CD367CB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5" creationId="{DD375C7B-E709-BE68-1BA1-ADAEAE9811C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6" creationId="{A66EAD18-9C30-7C47-DF5B-72AA44814AD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7" creationId="{C9F8FA85-B5F1-528D-630F-9E56A62E5FC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8" creationId="{3E536E0B-C447-9D39-646A-5159F0ECB2F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79" creationId="{AE1225BE-52AF-E094-3150-56EC428CE2D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0" creationId="{F505ACB2-5E67-3002-8B33-FA54C28D5F7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1" creationId="{940B7D97-5E82-D6D6-FD21-F077E7F63F5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2" creationId="{4F901DB9-9BBE-DF3B-2A69-80640D1D425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3" creationId="{E71EFD2D-9C7B-7585-E069-7DBE37A88DF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4" creationId="{14D23948-C19D-FBC5-8BD6-DB8EBF7C4E2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5" creationId="{16E7F580-2D3D-0A61-6823-2DE379D830C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6" creationId="{71B2034A-4FF3-73BC-0098-81B79EEA3F8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7" creationId="{8355EED6-6B6E-7859-85CF-7D53106730A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8" creationId="{FAE4883E-BF04-5787-5C23-900662E0DD1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89" creationId="{98A8544F-797D-94ED-EDDF-98E0FA084D3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0" creationId="{55D6B337-FBFE-6467-E0CB-5DC7713F84A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1" creationId="{14C042FA-FBA7-76C0-16E9-AE03D6D8032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2" creationId="{4025ECB1-3731-C003-11D1-0A8CAFD1E3A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3" creationId="{60E2A113-2C97-7E97-B451-3F2617E419D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4" creationId="{9DF8186F-E31E-B411-0420-CB7AEBC27DB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5" creationId="{7C08D81B-0942-96A0-111D-3945343B9A2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6" creationId="{03AA2C02-F11E-C041-B7CB-25E56405595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7" creationId="{76B786D2-3597-F454-3E78-E4AD813A15F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8" creationId="{063448E9-9897-5F9C-D556-93ED42729F7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899" creationId="{8CCBB027-F0BE-CC4E-B433-81910065B38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0" creationId="{AD884C67-7FEA-192D-7598-0538926B8BA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1" creationId="{C74E3FAD-110E-1A00-B815-59A7024EBDE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2" creationId="{FB133DBB-D633-EABE-8D4C-AD7AC5F1982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3" creationId="{87EA99F3-BA85-F42B-E764-4ABF22684D0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4" creationId="{98206B97-D77E-564B-5343-1E1DF37457B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5" creationId="{BA8F5444-C861-4AE3-6FC7-8EF9AED6430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6" creationId="{2E96DB83-FC66-6DC0-7C16-850FF0A6BF2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7" creationId="{DCA28371-4868-7F9D-6971-E3ADEC76046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8" creationId="{BD6089EE-0F17-2132-7325-CE5AC801FA3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09" creationId="{BC6F2ADC-F19B-BD5A-9955-05CBC9E2D3F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0" creationId="{BDE1CCFD-5F44-6E6B-2428-1C253E7C284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1" creationId="{1DD663A4-30B0-400C-65BC-4DE29A90CE4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2" creationId="{4BE0644F-87AC-DD7D-109F-8CF2E12EA40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3" creationId="{9DAC54BC-0D7F-D671-0F4C-F64821FA08B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4" creationId="{6CE4D009-C89E-49E7-FFB8-3F4EF97BE03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5" creationId="{DF64883F-08B4-B636-5E56-15619EBADBD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6" creationId="{58939F39-3A9A-B51D-FEDC-ED04E9129A7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7" creationId="{2803F1A3-4296-7C8D-4590-35A57A5CD28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8" creationId="{049EF6FB-4E3E-36B0-70ED-07218E37564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19" creationId="{47C7D6E5-913D-E761-200F-F3EE7993088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0" creationId="{9693B3A7-E265-6939-4480-92E07D2E871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1" creationId="{B90841AB-006B-DF12-C07A-0CFFC39788C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2" creationId="{BC6AEDC8-9F94-50C1-A6E3-F7AB0607FB32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3" creationId="{A9B4F242-4C24-BBF3-FCC9-17F19011E47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4" creationId="{0BA34608-397D-A476-225B-ABB9ED37A195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5" creationId="{D65EEA2A-7951-89CB-C68F-7BBB6798F03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6" creationId="{BDBF377E-D13A-0C2F-D9FC-1B982B598FB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7" creationId="{39D22DDC-C20C-0702-D205-F5D3E58621F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8" creationId="{BB904547-C04D-A87B-1179-696695879B4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29" creationId="{F44D072E-2A82-7C5D-A7D2-A91251C067D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0" creationId="{99BB68F8-B559-A4C2-E527-0C0DF2983D1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1" creationId="{426E4B41-C93E-8F63-3EAE-D871E5FBFE9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2" creationId="{5A43615B-6574-0567-E013-746CE10CA5E4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3" creationId="{8999361C-68CA-E753-FCEC-F7931C5C5C6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4" creationId="{84E34F71-F10C-7005-8FB2-06B7795117A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5" creationId="{6F088CAF-2F8F-B67B-0549-0F3A9C9A777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6" creationId="{5093BB53-5002-3D2D-9707-CF01E445ABD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7" creationId="{434282B9-4826-8B8F-480B-EF823397450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8" creationId="{D145657D-F4DC-0CE3-5A48-5F9E1ED5C58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39" creationId="{CDCEE8DE-41C0-1C1F-0DAF-6441CAA4E27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0" creationId="{3D645EE1-6F54-21FF-33F7-54B7BF139CC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1" creationId="{86CC2058-4701-5D6D-A17A-BD76D563A19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2" creationId="{211C7F05-E2E4-DBC2-A84D-2E5F2BE0001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3" creationId="{32C6FB2B-2C71-FABA-9C6D-0916893B8DE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4" creationId="{BA635EAE-C284-C8EC-26AC-281C079CA50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5" creationId="{EE4D5921-62F9-53F0-9C29-56F7D8D57C9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6" creationId="{32A67C8A-9080-6474-A256-6017D8E0578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7" creationId="{D93A1288-E090-CCC7-3495-5B3109569C8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8" creationId="{FB63B506-0205-E164-AF08-AC0E6B95484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49" creationId="{DA017303-B9CD-3CC8-54A0-F743545040CA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0" creationId="{5ED1AAAF-3D0D-8FCB-A5B9-35C3EA64485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1" creationId="{27BE359E-2A04-4492-C43A-737124DFBC8B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2" creationId="{A06B42EB-686B-21FD-D813-9FFD1997D4AF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3" creationId="{0C0A19E0-A737-24B5-A930-8BDD8667B4F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4" creationId="{F66D7178-C8BD-6C84-4C02-0DDD2157EDA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5" creationId="{3270090D-8168-8867-DEFB-F6402325815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6" creationId="{A940F6EB-078E-AEB5-57B5-F2AE1F20C74E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7" creationId="{2C8FFEB3-0FED-A2B5-1C4B-DDED43D04DC1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8" creationId="{015ECC6E-8A25-200C-136D-23A5D228EFC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59" creationId="{6DA5AB41-50DC-081C-79DE-13FC2AE3AA27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0" creationId="{4BEA01D3-E70E-940E-B4B8-C610384C9788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1" creationId="{08544880-5051-2977-5121-003452C57383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2" creationId="{54AC515B-6700-BF7B-CB9B-BB4CA723E21D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3" creationId="{CEE5928E-FDE9-ECB2-6232-EFAC7D38AF39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4" creationId="{56CFFDDF-5D1A-01A9-AF5C-3B5180A44E4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5" creationId="{FDA04CBB-0066-01D2-68BA-7CB849AEB3AC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6" creationId="{E85C82EC-5C21-D379-CA26-6CAC44395D36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7" creationId="{D02B6A18-3019-F40E-E297-9BF02F2589F0}"/>
          </ac:spMkLst>
        </pc:spChg>
        <pc:spChg chg="mod">
          <ac:chgData name="Francesca DI GRUTTOLA" userId="26a90073-58ae-4665-be15-97a2120707ad" providerId="ADAL" clId="{BABC0725-F3F6-4ED4-B249-E9E08AEF2034}" dt="2024-10-16T13:05:37.838" v="168"/>
          <ac:spMkLst>
            <pc:docMk/>
            <pc:sldMk cId="11637206" sldId="264"/>
            <ac:spMk id="968" creationId="{8A79AB01-F44F-7CCE-DF60-CF121B810ED0}"/>
          </ac:spMkLst>
        </pc:spChg>
        <pc:grpChg chg="add del mod">
          <ac:chgData name="Francesca DI GRUTTOLA" userId="26a90073-58ae-4665-be15-97a2120707ad" providerId="ADAL" clId="{BABC0725-F3F6-4ED4-B249-E9E08AEF2034}" dt="2024-10-16T13:05:22.239" v="165" actId="478"/>
          <ac:grpSpMkLst>
            <pc:docMk/>
            <pc:sldMk cId="11637206" sldId="264"/>
            <ac:grpSpMk id="8" creationId="{9DCC32E0-4324-B7DC-5023-7C158B74B119}"/>
          </ac:grpSpMkLst>
        </pc:grpChg>
        <pc:grpChg chg="mod">
          <ac:chgData name="Francesca DI GRUTTOLA" userId="26a90073-58ae-4665-be15-97a2120707ad" providerId="ADAL" clId="{BABC0725-F3F6-4ED4-B249-E9E08AEF2034}" dt="2024-10-16T13:05:02.422" v="161"/>
          <ac:grpSpMkLst>
            <pc:docMk/>
            <pc:sldMk cId="11637206" sldId="264"/>
            <ac:grpSpMk id="9" creationId="{0DB37320-7A06-3E6A-63A1-9D466582F1E0}"/>
          </ac:grpSpMkLst>
        </pc:grpChg>
        <pc:grpChg chg="mod">
          <ac:chgData name="Francesca DI GRUTTOLA" userId="26a90073-58ae-4665-be15-97a2120707ad" providerId="ADAL" clId="{BABC0725-F3F6-4ED4-B249-E9E08AEF2034}" dt="2024-10-16T13:05:02.422" v="161"/>
          <ac:grpSpMkLst>
            <pc:docMk/>
            <pc:sldMk cId="11637206" sldId="264"/>
            <ac:grpSpMk id="21" creationId="{C4B6E4AA-8E8D-B231-5D39-82937450CDE9}"/>
          </ac:grpSpMkLst>
        </pc:grpChg>
        <pc:grpChg chg="add mod">
          <ac:chgData name="Francesca DI GRUTTOLA" userId="26a90073-58ae-4665-be15-97a2120707ad" providerId="ADAL" clId="{BABC0725-F3F6-4ED4-B249-E9E08AEF2034}" dt="2024-10-16T13:05:23.823" v="166"/>
          <ac:grpSpMkLst>
            <pc:docMk/>
            <pc:sldMk cId="11637206" sldId="264"/>
            <ac:grpSpMk id="250" creationId="{B8DEAF6E-478F-E198-4F70-A6B46460D225}"/>
          </ac:grpSpMkLst>
        </pc:grpChg>
        <pc:grpChg chg="mod">
          <ac:chgData name="Francesca DI GRUTTOLA" userId="26a90073-58ae-4665-be15-97a2120707ad" providerId="ADAL" clId="{BABC0725-F3F6-4ED4-B249-E9E08AEF2034}" dt="2024-10-16T13:05:23.823" v="166"/>
          <ac:grpSpMkLst>
            <pc:docMk/>
            <pc:sldMk cId="11637206" sldId="264"/>
            <ac:grpSpMk id="251" creationId="{7636592B-0837-0446-91E2-909CA660F07F}"/>
          </ac:grpSpMkLst>
        </pc:grpChg>
        <pc:grpChg chg="mod">
          <ac:chgData name="Francesca DI GRUTTOLA" userId="26a90073-58ae-4665-be15-97a2120707ad" providerId="ADAL" clId="{BABC0725-F3F6-4ED4-B249-E9E08AEF2034}" dt="2024-10-16T13:05:23.823" v="166"/>
          <ac:grpSpMkLst>
            <pc:docMk/>
            <pc:sldMk cId="11637206" sldId="264"/>
            <ac:grpSpMk id="262" creationId="{7643B9CF-1AE9-2778-D516-DDF958DF0119}"/>
          </ac:grpSpMkLst>
        </pc:grpChg>
        <pc:grpChg chg="add mod">
          <ac:chgData name="Francesca DI GRUTTOLA" userId="26a90073-58ae-4665-be15-97a2120707ad" providerId="ADAL" clId="{BABC0725-F3F6-4ED4-B249-E9E08AEF2034}" dt="2024-10-16T13:05:27.414" v="167"/>
          <ac:grpSpMkLst>
            <pc:docMk/>
            <pc:sldMk cId="11637206" sldId="264"/>
            <ac:grpSpMk id="491" creationId="{758BF938-4D0B-4B35-AD40-A16B707AA15F}"/>
          </ac:grpSpMkLst>
        </pc:grpChg>
        <pc:grpChg chg="mod">
          <ac:chgData name="Francesca DI GRUTTOLA" userId="26a90073-58ae-4665-be15-97a2120707ad" providerId="ADAL" clId="{BABC0725-F3F6-4ED4-B249-E9E08AEF2034}" dt="2024-10-16T13:05:27.414" v="167"/>
          <ac:grpSpMkLst>
            <pc:docMk/>
            <pc:sldMk cId="11637206" sldId="264"/>
            <ac:grpSpMk id="492" creationId="{5249D56C-9E0C-DB7E-DC09-CE3913F8F7DF}"/>
          </ac:grpSpMkLst>
        </pc:grpChg>
        <pc:grpChg chg="mod">
          <ac:chgData name="Francesca DI GRUTTOLA" userId="26a90073-58ae-4665-be15-97a2120707ad" providerId="ADAL" clId="{BABC0725-F3F6-4ED4-B249-E9E08AEF2034}" dt="2024-10-16T13:05:27.414" v="167"/>
          <ac:grpSpMkLst>
            <pc:docMk/>
            <pc:sldMk cId="11637206" sldId="264"/>
            <ac:grpSpMk id="503" creationId="{FF1807DE-1B42-3B48-AA4A-25221B4D2379}"/>
          </ac:grpSpMkLst>
        </pc:grpChg>
        <pc:grpChg chg="add mod">
          <ac:chgData name="Francesca DI GRUTTOLA" userId="26a90073-58ae-4665-be15-97a2120707ad" providerId="ADAL" clId="{BABC0725-F3F6-4ED4-B249-E9E08AEF2034}" dt="2024-10-16T13:05:37.838" v="168"/>
          <ac:grpSpMkLst>
            <pc:docMk/>
            <pc:sldMk cId="11637206" sldId="264"/>
            <ac:grpSpMk id="730" creationId="{DFDB5EA0-1A06-4964-7696-92357A7E68BA}"/>
          </ac:grpSpMkLst>
        </pc:grpChg>
        <pc:grpChg chg="mod">
          <ac:chgData name="Francesca DI GRUTTOLA" userId="26a90073-58ae-4665-be15-97a2120707ad" providerId="ADAL" clId="{BABC0725-F3F6-4ED4-B249-E9E08AEF2034}" dt="2024-10-16T13:05:37.838" v="168"/>
          <ac:grpSpMkLst>
            <pc:docMk/>
            <pc:sldMk cId="11637206" sldId="264"/>
            <ac:grpSpMk id="731" creationId="{86287B89-879C-B588-C94A-BFBDF8F1F2DF}"/>
          </ac:grpSpMkLst>
        </pc:grpChg>
        <pc:grpChg chg="mod">
          <ac:chgData name="Francesca DI GRUTTOLA" userId="26a90073-58ae-4665-be15-97a2120707ad" providerId="ADAL" clId="{BABC0725-F3F6-4ED4-B249-E9E08AEF2034}" dt="2024-10-16T13:05:37.838" v="168"/>
          <ac:grpSpMkLst>
            <pc:docMk/>
            <pc:sldMk cId="11637206" sldId="264"/>
            <ac:grpSpMk id="742" creationId="{EDE58FD5-367D-1D42-A112-67FD7583EC5D}"/>
          </ac:grpSpMkLst>
        </pc:grpChg>
        <pc:picChg chg="add del mod">
          <ac:chgData name="Francesca DI GRUTTOLA" userId="26a90073-58ae-4665-be15-97a2120707ad" providerId="ADAL" clId="{BABC0725-F3F6-4ED4-B249-E9E08AEF2034}" dt="2024-10-16T13:25:42.818" v="369" actId="1076"/>
          <ac:picMkLst>
            <pc:docMk/>
            <pc:sldMk cId="11637206" sldId="264"/>
            <ac:picMk id="3" creationId="{AA25FE53-4692-5A64-11A0-2D90EFC81AEC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1" creationId="{A9B28930-7FF8-666B-7E75-2403B11B4F46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2" creationId="{C12D7743-AB50-A31F-705B-9EE845AAF03E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3" creationId="{D4507D66-44E1-F0ED-E23B-1920FE772FED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4" creationId="{B5AFFE2A-14B0-8EE2-AC06-E9057013BE90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5" creationId="{CA988F0B-71D8-644E-C583-B07AD104D12D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6" creationId="{AB5EDAC7-CE22-582A-711F-15C9FE8A8961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7" creationId="{76A179B1-A03E-4F14-42E5-6D9AE57A2D74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8" creationId="{B415535E-9E5E-EC7E-13BF-6FE51EDDCC60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19" creationId="{97B37183-1921-A33E-0301-9B0AFC762C61}"/>
          </ac:picMkLst>
        </pc:picChg>
        <pc:picChg chg="mod">
          <ac:chgData name="Francesca DI GRUTTOLA" userId="26a90073-58ae-4665-be15-97a2120707ad" providerId="ADAL" clId="{BABC0725-F3F6-4ED4-B249-E9E08AEF2034}" dt="2024-10-16T13:05:02.422" v="161"/>
          <ac:picMkLst>
            <pc:docMk/>
            <pc:sldMk cId="11637206" sldId="264"/>
            <ac:picMk id="20" creationId="{A4005F14-94B4-19A9-8900-96454A50CA9B}"/>
          </ac:picMkLst>
        </pc:picChg>
        <pc:picChg chg="add 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48" creationId="{93979ABB-DA9A-F54F-0C40-034924A37490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2" creationId="{CBC048EB-6DBB-79F6-C0E3-3712BD58603F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3" creationId="{953A24BF-395C-14F0-3A3F-798D97D2F053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4" creationId="{0F536B68-0CEC-9562-E710-B07E10AA1E76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5" creationId="{10C62E4F-C3E7-F188-E12B-FECF628317F0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6" creationId="{0ACA6781-5EED-ADEE-199D-BA7E68158998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7" creationId="{1E77A187-D6F1-4B17-5910-EBC690554025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8" creationId="{53B6F252-F0C5-68D8-4154-7D82C7BB43FA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59" creationId="{DF0B2DA6-66B2-5148-1018-EFC0156E57AE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60" creationId="{ED75899A-DD01-CE26-0113-D717B4AF610B}"/>
          </ac:picMkLst>
        </pc:picChg>
        <pc:picChg chg="mod">
          <ac:chgData name="Francesca DI GRUTTOLA" userId="26a90073-58ae-4665-be15-97a2120707ad" providerId="ADAL" clId="{BABC0725-F3F6-4ED4-B249-E9E08AEF2034}" dt="2024-10-16T13:05:23.823" v="166"/>
          <ac:picMkLst>
            <pc:docMk/>
            <pc:sldMk cId="11637206" sldId="264"/>
            <ac:picMk id="261" creationId="{F10F7BD7-0694-4AF8-6059-B92582621147}"/>
          </ac:picMkLst>
        </pc:picChg>
        <pc:picChg chg="add 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89" creationId="{A9130606-B1B7-7B56-4E4A-1935D4F34254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3" creationId="{FB86D2D2-1727-B3AF-197B-8CFE7D51E426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4" creationId="{F6612872-DE51-3A65-3A25-D8E3A871591A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5" creationId="{33F83985-C919-4626-865A-30F452B266CB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6" creationId="{1C732E0E-0C7C-F440-BE84-336151C6E998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7" creationId="{D58B8113-5A0F-DD13-1A75-21663341FA53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8" creationId="{425FDC4D-81A9-8079-C157-69F7EB215ED9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499" creationId="{0EDFFA2D-3238-D9FC-2F7F-7BC1F1498DD9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500" creationId="{63535C06-CAB7-0AE4-A97F-FEAF260D1035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501" creationId="{EEED14BA-D3BE-6CAD-1A15-2ACF99B66526}"/>
          </ac:picMkLst>
        </pc:picChg>
        <pc:picChg chg="mod">
          <ac:chgData name="Francesca DI GRUTTOLA" userId="26a90073-58ae-4665-be15-97a2120707ad" providerId="ADAL" clId="{BABC0725-F3F6-4ED4-B249-E9E08AEF2034}" dt="2024-10-16T13:05:27.414" v="167"/>
          <ac:picMkLst>
            <pc:docMk/>
            <pc:sldMk cId="11637206" sldId="264"/>
            <ac:picMk id="502" creationId="{E0EF7399-2AEF-B32E-6E6F-68CFA3E3C392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32" creationId="{9E0BBEFB-51C9-9F0E-4E15-977C2A434552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33" creationId="{C73A4794-A566-21D6-DBAD-CC868468A6BF}"/>
          </ac:picMkLst>
        </pc:picChg>
        <pc:picChg chg="mod">
          <ac:chgData name="Francesca DI GRUTTOLA" userId="26a90073-58ae-4665-be15-97a2120707ad" providerId="ADAL" clId="{BABC0725-F3F6-4ED4-B249-E9E08AEF2034}" dt="2024-10-16T13:07:04.705" v="174" actId="14100"/>
          <ac:picMkLst>
            <pc:docMk/>
            <pc:sldMk cId="11637206" sldId="264"/>
            <ac:picMk id="734" creationId="{89AEF8AA-7218-8D4E-F7EF-B0DED46254AF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35" creationId="{19687899-FF7B-6636-1773-9CB18ECD4A56}"/>
          </ac:picMkLst>
        </pc:picChg>
        <pc:picChg chg="mod">
          <ac:chgData name="Francesca DI GRUTTOLA" userId="26a90073-58ae-4665-be15-97a2120707ad" providerId="ADAL" clId="{BABC0725-F3F6-4ED4-B249-E9E08AEF2034}" dt="2024-10-16T13:06:26.744" v="169" actId="207"/>
          <ac:picMkLst>
            <pc:docMk/>
            <pc:sldMk cId="11637206" sldId="264"/>
            <ac:picMk id="736" creationId="{DB6661E8-5D11-AB5E-A352-0CFA0CADB0BD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37" creationId="{E2A34F18-3AC1-9985-D85A-1DA88377D1D9}"/>
          </ac:picMkLst>
        </pc:picChg>
        <pc:picChg chg="mod">
          <ac:chgData name="Francesca DI GRUTTOLA" userId="26a90073-58ae-4665-be15-97a2120707ad" providerId="ADAL" clId="{BABC0725-F3F6-4ED4-B249-E9E08AEF2034}" dt="2024-10-16T13:06:36.826" v="171" actId="207"/>
          <ac:picMkLst>
            <pc:docMk/>
            <pc:sldMk cId="11637206" sldId="264"/>
            <ac:picMk id="738" creationId="{A8586D97-1189-66BC-29D8-276F486CB848}"/>
          </ac:picMkLst>
        </pc:picChg>
        <pc:picChg chg="mod">
          <ac:chgData name="Francesca DI GRUTTOLA" userId="26a90073-58ae-4665-be15-97a2120707ad" providerId="ADAL" clId="{BABC0725-F3F6-4ED4-B249-E9E08AEF2034}" dt="2024-10-16T13:06:31.533" v="170" actId="207"/>
          <ac:picMkLst>
            <pc:docMk/>
            <pc:sldMk cId="11637206" sldId="264"/>
            <ac:picMk id="739" creationId="{C96B079E-F295-D712-D5F6-E38301860786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40" creationId="{32A38D1E-F459-BD2A-36AC-F0C838A56A83}"/>
          </ac:picMkLst>
        </pc:picChg>
        <pc:picChg chg="mod">
          <ac:chgData name="Francesca DI GRUTTOLA" userId="26a90073-58ae-4665-be15-97a2120707ad" providerId="ADAL" clId="{BABC0725-F3F6-4ED4-B249-E9E08AEF2034}" dt="2024-10-16T13:05:37.838" v="168"/>
          <ac:picMkLst>
            <pc:docMk/>
            <pc:sldMk cId="11637206" sldId="264"/>
            <ac:picMk id="741" creationId="{DAC205A1-204B-0BCC-60E1-3FD64E77F7E1}"/>
          </ac:picMkLst>
        </pc:picChg>
        <pc:picChg chg="add mod">
          <ac:chgData name="Francesca DI GRUTTOLA" userId="26a90073-58ae-4665-be15-97a2120707ad" providerId="ADAL" clId="{BABC0725-F3F6-4ED4-B249-E9E08AEF2034}" dt="2024-10-16T13:06:50.715" v="172"/>
          <ac:picMkLst>
            <pc:docMk/>
            <pc:sldMk cId="11637206" sldId="264"/>
            <ac:picMk id="969" creationId="{B8F360B8-6361-F80B-AE92-DEEE1A67B4C4}"/>
          </ac:picMkLst>
        </pc:picChg>
      </pc:sldChg>
      <pc:sldChg chg="new del">
        <pc:chgData name="Francesca DI GRUTTOLA" userId="26a90073-58ae-4665-be15-97a2120707ad" providerId="ADAL" clId="{BABC0725-F3F6-4ED4-B249-E9E08AEF2034}" dt="2024-10-16T13:07:50.458" v="179" actId="680"/>
        <pc:sldMkLst>
          <pc:docMk/>
          <pc:sldMk cId="1282579713" sldId="265"/>
        </pc:sldMkLst>
      </pc:sldChg>
      <pc:sldChg chg="addSp delSp modSp add del mod">
        <pc:chgData name="Francesca DI GRUTTOLA" userId="26a90073-58ae-4665-be15-97a2120707ad" providerId="ADAL" clId="{BABC0725-F3F6-4ED4-B249-E9E08AEF2034}" dt="2024-10-16T13:26:14.662" v="371" actId="339"/>
        <pc:sldMkLst>
          <pc:docMk/>
          <pc:sldMk cId="3463483396" sldId="265"/>
        </pc:sldMkLst>
        <pc:spChg chg="mod">
          <ac:chgData name="Francesca DI GRUTTOLA" userId="26a90073-58ae-4665-be15-97a2120707ad" providerId="ADAL" clId="{BABC0725-F3F6-4ED4-B249-E9E08AEF2034}" dt="2024-10-16T13:08:23.982" v="188"/>
          <ac:spMkLst>
            <pc:docMk/>
            <pc:sldMk cId="3463483396" sldId="265"/>
            <ac:spMk id="4" creationId="{90E783DE-B2AB-5A85-DB20-74B32AD946DD}"/>
          </ac:spMkLst>
        </pc:spChg>
        <pc:spChg chg="add 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" creationId="{24799C2A-4B6F-2BFA-AD55-42166B9106A0}"/>
          </ac:spMkLst>
        </pc:spChg>
        <pc:spChg chg="add 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8" creationId="{8724B8D7-BF52-1C2D-9C08-1C4AA72E9B7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2" creationId="{D366DDDE-E9B8-81B3-CE05-2E476A88FD8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3" creationId="{DA2D144E-0F47-9109-7E07-66EC4F0DCEA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4" creationId="{64CAF517-843C-5A81-4891-64C7F4210D7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5" creationId="{45284108-00B8-FAB6-454A-B1CD61431B5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6" creationId="{7240933B-532A-A070-EBE4-6645EFFFB36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7" creationId="{5F802B07-D630-1683-C0D2-FD59F445B23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8" creationId="{6184964A-5FA1-352C-54B1-BC1AA891401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29" creationId="{2D5A5DFC-AF61-6C75-DC38-3230D263BB4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0" creationId="{E4737072-B2F0-1FC6-70AE-5E1CA15A8E3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1" creationId="{EE7FD873-FDBA-8A95-B6DF-D614E3E5DBB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2" creationId="{9937EEEB-7CA4-5817-9668-94F58E30DE1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3" creationId="{635B3B7A-F245-AE2B-1FBB-E4AA9A8F64B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4" creationId="{C73AC0D4-F869-9954-83E7-F8F17FACBCD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5" creationId="{5B647B20-8DEB-A91F-5BC2-C4ACA4D2945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6" creationId="{5CD66FAE-B03C-AD26-5943-E4986F21A9F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7" creationId="{5A4D553F-5110-B1D0-5D25-C925A7E8E1E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8" creationId="{0D1426DA-0542-B421-02AE-6566B963774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39" creationId="{C9CCA9B1-E049-3561-77A6-CC677795558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0" creationId="{10DB719E-A72B-22FE-73AB-64DD078E1B1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1" creationId="{1AE687B1-7171-A51F-5399-9B3A4266AAB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2" creationId="{A1D3471B-ADE6-CF6B-5289-15715931EAC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3" creationId="{9BEEC808-7E1E-17ED-8F25-94FB2810E7E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4" creationId="{9D5FE135-DA70-F894-305D-F500DC62EB1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5" creationId="{7D5D729D-6A85-0CD5-985A-2EC825C4E2A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6" creationId="{6A037913-91F9-3EC2-D99A-6A6133DF5B2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7" creationId="{36D01B65-774C-0EA9-3227-8B2DF1443DD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8" creationId="{7579CB79-27F6-C610-35A4-A78950E1208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49" creationId="{7041AC54-61BD-EA57-99F9-41E26D7519C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0" creationId="{86928EE7-C9C6-EFE1-E9D4-5D724FB1930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1" creationId="{AF607E75-E5BA-1834-D9DF-E70CC726C6E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2" creationId="{9F5AAE94-F05A-F292-377E-CD90552A36C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3" creationId="{4BAA09BD-6CE9-CFBC-A24D-DF75E0F3C0D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4" creationId="{51D9456A-7681-1B96-A3CD-ABC92338D03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5" creationId="{020DF71E-2112-122D-BB7E-F901DBF64A0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6" creationId="{C330BA9B-ECDC-A7DC-7F77-AFC39FFEB50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7" creationId="{A2EBCC98-A278-AF05-5232-FD9F0ED31A2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8" creationId="{2D76543B-E66E-6489-7126-878DF9DC892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59" creationId="{F5C31EE9-D769-61D6-FDCC-3A0BF919AEB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60" creationId="{CD818134-1F4F-AF89-CBCA-D868FAB1D43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61" creationId="{04684D82-C956-001E-F1D3-3A1D8F6F8A4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62" creationId="{5542AEF2-251B-9340-224E-A71ED5B43FD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63" creationId="{13089C47-4ADF-2F2E-AC3E-FA2DA8A78A9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4" creationId="{D3775BC3-E6E8-66A0-FDD7-D71A3854DD2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5" creationId="{F86AC9A6-E1D4-7829-E3E1-C13B579DFC0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6" creationId="{186F366D-85BE-6745-8BF5-B87786BA4C1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7" creationId="{0BB5706A-5AE4-C6B0-D219-548C8FF3222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8" creationId="{853DCAB6-BD0B-2383-2F6A-5AC13775055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09" creationId="{B5FC677F-FD70-37F2-DAFE-4D6DEEEA58D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0" creationId="{1E27F15E-5D4F-7E78-D22C-9EBFF0DFCD1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1" creationId="{5686CBCD-8ACB-DAB1-35A6-532BD57349C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2" creationId="{9BF3E7E8-6FD5-F669-0BA2-14D1E498885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3" creationId="{F07D9511-570D-A973-38B9-A476DB261D8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4" creationId="{5AF2320D-B48E-83D1-2384-F8A29C2F181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5" creationId="{231D2045-B601-D4AD-79BE-186C24DBD19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6" creationId="{3CF44734-4B2C-9BB2-EFB5-0B5987E7D45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7" creationId="{1EEDA8B1-A585-217D-5285-5C7C4703334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8" creationId="{1496DC74-7E93-04FE-5EEB-9F4FCC14418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19" creationId="{AE8A4AB3-F48E-AD20-5AD6-5A5EEC68F49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0" creationId="{9B51967E-2B16-2F1D-3F31-E212307A5B1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1" creationId="{BE2F9E4D-9A0E-2826-5B5A-4983CDD1735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2" creationId="{3F1F0D24-C636-E3A1-B91B-2A5A29FCB28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3" creationId="{E213E44D-6CE3-9482-2B00-5F71B04B23F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4" creationId="{86EB6175-7E7B-FB81-06FC-A8B46794DA6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5" creationId="{6875B704-9879-F1CB-3A3F-C85F62D3C66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6" creationId="{952E973A-5681-39F7-2617-BB6DA7BA8BD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7" creationId="{DD1FA664-9D44-9234-20F2-F47F8BAD38F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8" creationId="{9E95FCAE-9548-45FA-1815-C24D03270F3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729" creationId="{39E46ABF-4115-3AF2-4A76-4E4ACCB0648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0" creationId="{B3E47980-5F19-693E-19A8-F3B81A6D83B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1" creationId="{0680D558-EC1E-1B3B-E335-262B8B5E9DF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2" creationId="{581CDA2E-7F27-5530-AC46-8C6EB68F133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3" creationId="{AD79B834-7CF5-ED7C-593B-E24C83C9F1B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4" creationId="{BC157CF0-F733-1BCF-5539-76C6B3834AA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5" creationId="{1F3AB1AD-D526-0FFB-E80C-7EADE59BFE3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6" creationId="{EF37CCF4-DEDB-BB2A-12F3-25496A05C9D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7" creationId="{F1061510-E644-7C14-7DBD-C0DE275328D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8" creationId="{197DEA28-F9D0-589B-CC86-DF52D3559BE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79" creationId="{BB2BF1B2-CFB9-2A74-E04B-6FDB3CD030D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0" creationId="{B9E9B4BC-3F1D-E92E-3003-17018B3FCB2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1" creationId="{D9303D42-924B-E05A-F3EE-D66D4E710F6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2" creationId="{81FBE68D-3E49-739B-075B-C511D9AA685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3" creationId="{027792CD-F9B2-9F0B-EB08-A831CA67092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4" creationId="{BAC8F823-CB9A-834B-3F01-126F28293DC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5" creationId="{651BBBE3-2548-C30B-4314-CF3D32CD1B6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6" creationId="{5D12EE69-0F71-89E0-4861-1947D16913C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7" creationId="{894A9ABA-87BA-706E-573E-B3A195F626E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8" creationId="{B4ADC716-B3ED-261F-777D-EEEC71C3D2D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89" creationId="{153BADD4-DF04-A9A3-09A1-904770EC3C9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0" creationId="{7C6DC4B8-DB25-DADC-A256-B234660217E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1" creationId="{92EC79AA-E1BE-E7F5-9C8F-56968391C4F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2" creationId="{24B67A03-7BB9-D02F-9191-9EE841E2365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3" creationId="{15372D75-AB7B-296A-1822-863649E281B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4" creationId="{8BA77FA7-A5A8-2B0F-8910-DAF1B2EE0EB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5" creationId="{636854A2-2F48-EE64-D446-C67FFDF5808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6" creationId="{AD7664F9-890D-C06E-338F-89D664F9655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7" creationId="{FB6BD8E5-BF7E-AB73-C4EA-F0BE9851A98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8" creationId="{BB717DFE-7E50-7345-91DF-DEAB93844BC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999" creationId="{CE495997-CBE2-C60F-950E-4A6C7B872E2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0" creationId="{079F603F-0AF9-577C-6688-69A459CE4E3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1" creationId="{DBEEA4AA-6229-37AB-92D5-7CA6C365ED5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2" creationId="{C798FDE4-B5AA-A4A9-E5C0-09D83E5699C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3" creationId="{8635BF6D-104F-2454-F5C9-9426E458BDC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4" creationId="{C2D292E6-36FA-9289-D8A0-5444F8F3863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5" creationId="{A36C5990-67DB-6AED-EB72-871DCE7E90A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6" creationId="{D9B554A0-8FE0-232C-C80F-B12D4E81164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7" creationId="{F5279F19-4B98-3D9A-5228-7586CC0BAFE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8" creationId="{08AB46DC-52EF-824F-CB99-C6A8BC98D93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09" creationId="{C8F0D202-C994-660A-F475-1142558DA61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0" creationId="{F529FF4F-A780-53CD-CA02-537397AFBAF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1" creationId="{580FA2FB-497E-CF3B-D3F7-BC56C8E6639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2" creationId="{3A01BD93-79AA-8208-245F-EAC32DBADCF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3" creationId="{14326EA5-25F7-1FE7-0206-2EBCA2AEA2E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4" creationId="{2D8A5016-C853-D47C-A136-5DA9B2293B0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5" creationId="{6B3426B4-3F3D-20A4-15E6-7EAE36CC05E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6" creationId="{33B93A9D-B05E-708D-716B-999F040182A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7" creationId="{409A4A90-40A0-4F92-B7A2-FF09F956F67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8" creationId="{43A4C5C2-A595-6AF0-5888-9E6E0039401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19" creationId="{789D9F82-8A0A-C4FD-26C1-CB728EE4846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0" creationId="{8E83B9DE-DC6C-EE21-27FC-6B16DBDDAAC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1" creationId="{74363758-5CE1-127D-AF78-C8F6A283ECA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2" creationId="{51E832C7-ACFC-9302-4B75-05482953087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3" creationId="{B3217626-3B3E-A512-2159-4161AD6CD5D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4" creationId="{A3CC3284-32A1-BC65-8683-EEC7CD1CB45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5" creationId="{289D68DB-4940-762D-C73F-BA75ED797B8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6" creationId="{88C7A89D-74EB-8A97-49FE-BB961EB7AB6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7" creationId="{F7EDA55D-AC2D-AC47-21CA-494D71B3750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8" creationId="{D0BD4A22-4C6E-F5DC-781E-273A20F186C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29" creationId="{D94B621F-162B-762E-7A34-1B861A54065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0" creationId="{35087703-2737-0ABA-1003-FB3992B4E83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1" creationId="{EC9D8D54-9899-1DB4-C475-0F1DE09D61B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2" creationId="{FC467BE1-F45D-08C1-7EC6-876C5455928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3" creationId="{6516DBCE-6399-42B0-5219-9B08512CE9B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4" creationId="{A1E7C230-6B2E-D178-AE79-2F73E3A6409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5" creationId="{7F4115DD-4FA5-C2D4-B934-4701C821CA3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6" creationId="{751ACB08-971E-B3E3-4A9E-0B97A6CAE22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7" creationId="{17199AA1-0B83-9621-9303-E0BFBA15169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8" creationId="{4D335D7A-CB51-3F1D-AB88-7F1D34BB665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39" creationId="{BE57D3D9-95FA-EB39-44B6-64FC333C097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0" creationId="{B2167A13-DF6C-761D-7490-03C1EC36200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1" creationId="{CC5BA121-0F48-81FB-FABB-5F90D9B92DC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2" creationId="{4209CDF8-876A-716B-E77D-7E59B8533F5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3" creationId="{72413C77-CEF1-EBDD-49B5-C59E70954D5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4" creationId="{2F1DAE93-8E27-0B89-FDCA-A86E7920471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5" creationId="{CB659CC8-7817-B06B-7806-DAB1785ED69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6" creationId="{BA04025D-3C6F-0717-DB8D-66F674516A8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7" creationId="{F61E7367-6A27-333C-3241-634112CFB52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8" creationId="{FEF69038-62B1-C458-9E7E-29D4E58ACD5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49" creationId="{FFBB1C3E-DB3D-13CD-A4EE-295BFF008FD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0" creationId="{3BF4822E-C7E4-E9FC-9DD0-D72E015690C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1" creationId="{25DD389F-5EE5-32D0-6B51-A193BB469CC1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2" creationId="{F077D6E3-51AB-B107-E203-490B09F763A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3" creationId="{808FFF61-6438-4604-3595-055A4721B94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4" creationId="{AB1A2EAA-6BAA-2D36-B30C-147FDD92379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5" creationId="{C9D2B31D-0B03-C97A-905D-DFB97E72662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6" creationId="{D69E9E16-ACA8-4E84-4549-B842E468E3B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7" creationId="{2767E05E-308C-B907-D5AE-4E72DB2853C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8" creationId="{7F05CF1A-A382-C641-34CF-9757B3E22F4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59" creationId="{5DC3C6F1-C62B-B458-A4D4-42C692E8AC8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0" creationId="{6BA8E3F0-EA9F-C451-7A44-07D7D2F1328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1" creationId="{4C610BFC-C4AE-6DAB-9439-9CA7AAEC42C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2" creationId="{77818101-B980-5800-B63B-38EB08E98DA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3" creationId="{4153E8A6-D5AE-B16B-B6FF-54880496252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4" creationId="{7821747F-8526-D0A9-9EF7-F036A508DB0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5" creationId="{C75E602D-445F-8520-B17F-F6749C1B40C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6" creationId="{3765353F-8753-F974-AED9-76DA8ABB78C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7" creationId="{7B206677-4BA4-09DB-ED96-C8B05F20582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8" creationId="{3D3D2C39-B87A-045D-4416-D84AC0A2E31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69" creationId="{E8B4304D-9ED2-07F5-89D6-BD5E2DFE758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0" creationId="{08C266B3-D8AC-422A-5B73-F17B1660145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1" creationId="{74AB428B-CBBD-AA22-D1F1-0491A427283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2" creationId="{0034D42A-97CA-12AB-B69E-2976E726C91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3" creationId="{E4E0B17E-1DA1-E8F9-2AAD-06C38D5B156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4" creationId="{07EDB0CB-44CA-CD14-2BEE-65CAEE0544C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5" creationId="{3B64F260-368B-CAE4-8595-D4DA4B4267A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6" creationId="{77AF7F23-752D-EF2D-304C-6B902913BCE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7" creationId="{ACF05F73-7E53-7908-A5DA-BD1A689F09D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8" creationId="{07F7B74D-1813-0F50-2151-EFB6590A2B0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79" creationId="{8DF52AE7-D617-57F8-6119-7DA6F17682A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0" creationId="{0BE8CC8F-0221-C5B2-F30F-259D4DAB81D5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1" creationId="{CAC1EAAF-D5D0-8F6B-B408-4DF54551A7C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2" creationId="{16C51BDD-F03B-E706-35CE-B9834699C28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3" creationId="{10B76475-0912-B938-42B1-6C0856921D2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4" creationId="{888CBA23-2540-77C0-F71A-033BC9122BB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5" creationId="{EBCD5124-901C-1979-BF16-D8F7C473D89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6" creationId="{1C11B948-FADF-C794-D19C-05633C61671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7" creationId="{AD2EF429-C8F4-CCC9-B441-764BB87E7F0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8" creationId="{A7F04EB2-4011-45FF-C7AA-95F6A11BAB9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89" creationId="{CC9B9B2B-5955-5B64-FC6D-BC4F0834A31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0" creationId="{B10AAA2D-B767-3D13-963E-76972585B6E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1" creationId="{7B86FAA8-FD5C-4A33-6C35-28877AE8791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2" creationId="{5FC18D2C-B2B0-68A9-460E-486DE1CA810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3" creationId="{5FD25311-7977-BA7C-C648-51A98CE2CBD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4" creationId="{C93C78B0-8B5D-D94E-1CFD-64A31A984D8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5" creationId="{F84950B8-8F96-0689-6418-077440455E9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6" creationId="{1CA350EB-EED3-8610-B952-1D5370C329E2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7" creationId="{E373C0F2-A5EB-A036-5B7C-2F91D00C61C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8" creationId="{D70F42C7-E079-A547-5A66-BD0136FC036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099" creationId="{E937377F-3701-A5C4-CE27-B89322FFEECB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0" creationId="{27737507-1552-62C9-26E1-13CB8CAA989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1" creationId="{773A9E64-EB00-8279-DBC8-8E110E0EAC1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2" creationId="{66309655-1B01-D7A4-EFB4-FB207AA2E3A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3" creationId="{1E099DE0-023B-43F5-F40A-37CEDE4192F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4" creationId="{DB1ECC8A-2C14-D0D8-32D4-D30DE1717DDE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5" creationId="{AE913F3A-C07F-2BA3-604F-32936A28AF1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6" creationId="{9F1623B6-B966-8CF3-F4CC-C5C0BA29061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7" creationId="{D01C8860-44DA-CA75-13EC-809D3B322D7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8" creationId="{A9EB45CA-399A-7A7F-E6F7-237A0C03E2E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09" creationId="{0145C4B6-DB74-B2E4-0CD1-4BFE384A321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0" creationId="{BE940A73-2A43-0FBC-75D0-92531F872410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1" creationId="{8A231DC6-FCAC-DEF3-4FE6-77C5169C9B9D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2" creationId="{2C91B189-921A-590C-FEC0-F46E1F334C7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3" creationId="{2CFC7CE0-FB6D-D053-1B01-E72BCB3392C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4" creationId="{9B7C1BE9-3617-8597-E6C5-5EA439CE798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5" creationId="{C610EB69-1C7D-DD2E-8B11-33962FD22B8A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6" creationId="{7CDFA58D-532F-041A-B5DD-AE644E5ED1E6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7" creationId="{87F8DAFB-5568-DA5D-14EC-5DAC82BA8FA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8" creationId="{EF32488C-A1FA-0627-3742-1E122E0B0889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19" creationId="{1FE1F9D0-465E-18BA-0848-9FD68290DB13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0" creationId="{9621D80F-502D-C1ED-82DE-5EEC203A5B6C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1" creationId="{D37A9CB4-FABE-0523-7FF6-76F57F893E9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2" creationId="{5113E32C-5BF0-DA37-0159-605E7675AF6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3" creationId="{CFF1F49B-976F-66DC-201C-F4EEF1DF1918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4" creationId="{033FC9F7-0AB5-2068-FA98-EC6B0CA09AE7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5" creationId="{E1031C1D-A634-310B-87A6-F7A0E7FB7CA4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6" creationId="{70A7CEC3-098D-14B6-9A78-59553F9293DF}"/>
          </ac:spMkLst>
        </pc:spChg>
        <pc:spChg chg="mod">
          <ac:chgData name="Francesca DI GRUTTOLA" userId="26a90073-58ae-4665-be15-97a2120707ad" providerId="ADAL" clId="{BABC0725-F3F6-4ED4-B249-E9E08AEF2034}" dt="2024-10-16T13:08:11.087" v="185" actId="571"/>
          <ac:spMkLst>
            <pc:docMk/>
            <pc:sldMk cId="3463483396" sldId="265"/>
            <ac:spMk id="1127" creationId="{190D26E8-4D3D-F243-0D63-B534031CB22E}"/>
          </ac:spMkLst>
        </pc:spChg>
        <pc:spChg chg="add mod">
          <ac:chgData name="Francesca DI GRUTTOLA" userId="26a90073-58ae-4665-be15-97a2120707ad" providerId="ADAL" clId="{BABC0725-F3F6-4ED4-B249-E9E08AEF2034}" dt="2024-10-16T13:26:14.662" v="371" actId="339"/>
          <ac:spMkLst>
            <pc:docMk/>
            <pc:sldMk cId="3463483396" sldId="265"/>
            <ac:spMk id="1129" creationId="{E20C43C6-7F8B-3C5E-B8B7-BCDB9AFCC8A1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31" creationId="{B2548E2E-4A01-47D0-9FF0-80C17AC884B9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33" creationId="{7B565965-E644-BD46-EAB5-7155EDFA0464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36" creationId="{EC42E2F5-F311-F943-87EE-6620506A15E5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38" creationId="{9AD1AC99-9B21-721F-FF8A-6F77093BA2EF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41" creationId="{CD0E47D9-129D-E4B0-B247-EF9DC9D4E037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43" creationId="{8C2ACC0D-BF27-3E1E-0C7A-5228164B9E60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48" creationId="{301FA40C-4BA2-11D0-950D-8D5C41E52051}"/>
          </ac:spMkLst>
        </pc:spChg>
        <pc:spChg chg="mod">
          <ac:chgData name="Francesca DI GRUTTOLA" userId="26a90073-58ae-4665-be15-97a2120707ad" providerId="ADAL" clId="{BABC0725-F3F6-4ED4-B249-E9E08AEF2034}" dt="2024-10-16T13:08:32.213" v="189"/>
          <ac:spMkLst>
            <pc:docMk/>
            <pc:sldMk cId="3463483396" sldId="265"/>
            <ac:spMk id="1149" creationId="{D3E87502-E38B-8F47-4106-81195DE9353B}"/>
          </ac:spMkLst>
        </pc:spChg>
        <pc:spChg chg="add 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50" creationId="{0EAFE8FA-0764-4B45-18BD-4D22063A07AA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52" creationId="{1436283B-130E-31EC-FFC3-68F2DBF5D788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54" creationId="{38914829-ECDD-ACFA-F1A6-99DFEA6728EB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57" creationId="{2F02EEF9-ED4F-2300-5C6A-B1C2696919D7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59" creationId="{C1124395-F6E9-9DF1-77BE-C5F443643108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62" creationId="{765E3AC2-D808-F470-F10C-10A7BB45105C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64" creationId="{92542B20-4D98-DCA5-196F-2ADCEA5D6674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69" creationId="{FDF3D921-078D-6841-F04F-9D9F0C809504}"/>
          </ac:spMkLst>
        </pc:spChg>
        <pc:spChg chg="mod">
          <ac:chgData name="Francesca DI GRUTTOLA" userId="26a90073-58ae-4665-be15-97a2120707ad" providerId="ADAL" clId="{BABC0725-F3F6-4ED4-B249-E9E08AEF2034}" dt="2024-10-16T13:09:12.560" v="205" actId="571"/>
          <ac:spMkLst>
            <pc:docMk/>
            <pc:sldMk cId="3463483396" sldId="265"/>
            <ac:spMk id="1170" creationId="{46421E99-EBFB-540A-534F-A5B8AEB11D63}"/>
          </ac:spMkLst>
        </pc:spChg>
        <pc:grpChg chg="add mod">
          <ac:chgData name="Francesca DI GRUTTOLA" userId="26a90073-58ae-4665-be15-97a2120707ad" providerId="ADAL" clId="{BABC0725-F3F6-4ED4-B249-E9E08AEF2034}" dt="2024-10-16T13:08:11.087" v="185" actId="571"/>
          <ac:grpSpMkLst>
            <pc:docMk/>
            <pc:sldMk cId="3463483396" sldId="265"/>
            <ac:grpSpMk id="9" creationId="{A3931793-41DE-4F28-D846-385DF1F62AF1}"/>
          </ac:grpSpMkLst>
        </pc:grpChg>
        <pc:grpChg chg="mod">
          <ac:chgData name="Francesca DI GRUTTOLA" userId="26a90073-58ae-4665-be15-97a2120707ad" providerId="ADAL" clId="{BABC0725-F3F6-4ED4-B249-E9E08AEF2034}" dt="2024-10-16T13:08:11.087" v="185" actId="571"/>
          <ac:grpSpMkLst>
            <pc:docMk/>
            <pc:sldMk cId="3463483396" sldId="265"/>
            <ac:grpSpMk id="10" creationId="{DCC099DD-D5E6-54DB-5D90-6DA2471337C6}"/>
          </ac:grpSpMkLst>
        </pc:grpChg>
        <pc:grpChg chg="mod">
          <ac:chgData name="Francesca DI GRUTTOLA" userId="26a90073-58ae-4665-be15-97a2120707ad" providerId="ADAL" clId="{BABC0725-F3F6-4ED4-B249-E9E08AEF2034}" dt="2024-10-16T13:08:11.087" v="185" actId="571"/>
          <ac:grpSpMkLst>
            <pc:docMk/>
            <pc:sldMk cId="3463483396" sldId="265"/>
            <ac:grpSpMk id="21" creationId="{7FB746D9-EDDD-4E82-16F7-F42C4E6933E9}"/>
          </ac:grpSpMkLst>
        </pc:grpChg>
        <pc:grpChg chg="del">
          <ac:chgData name="Francesca DI GRUTTOLA" userId="26a90073-58ae-4665-be15-97a2120707ad" providerId="ADAL" clId="{BABC0725-F3F6-4ED4-B249-E9E08AEF2034}" dt="2024-10-16T13:08:15.290" v="186" actId="478"/>
          <ac:grpSpMkLst>
            <pc:docMk/>
            <pc:sldMk cId="3463483396" sldId="265"/>
            <ac:grpSpMk id="730" creationId="{DFDB5EA0-1A06-4964-7696-92357A7E68BA}"/>
          </ac:grpSpMkLst>
        </pc:grpChg>
        <pc:grpChg chg="add mod">
          <ac:chgData name="Francesca DI GRUTTOLA" userId="26a90073-58ae-4665-be15-97a2120707ad" providerId="ADAL" clId="{BABC0725-F3F6-4ED4-B249-E9E08AEF2034}" dt="2024-10-16T13:26:01.979" v="370" actId="14861"/>
          <ac:grpSpMkLst>
            <pc:docMk/>
            <pc:sldMk cId="3463483396" sldId="265"/>
            <ac:grpSpMk id="1130" creationId="{B1ADD0CB-675F-D093-3015-40E84C877B53}"/>
          </ac:grpSpMkLst>
        </pc:grpChg>
        <pc:grpChg chg="mod">
          <ac:chgData name="Francesca DI GRUTTOLA" userId="26a90073-58ae-4665-be15-97a2120707ad" providerId="ADAL" clId="{BABC0725-F3F6-4ED4-B249-E9E08AEF2034}" dt="2024-10-16T13:08:32.213" v="189"/>
          <ac:grpSpMkLst>
            <pc:docMk/>
            <pc:sldMk cId="3463483396" sldId="265"/>
            <ac:grpSpMk id="1132" creationId="{5DBA875F-27F0-165D-F398-7EEB117871B3}"/>
          </ac:grpSpMkLst>
        </pc:grpChg>
        <pc:grpChg chg="add mod">
          <ac:chgData name="Francesca DI GRUTTOLA" userId="26a90073-58ae-4665-be15-97a2120707ad" providerId="ADAL" clId="{BABC0725-F3F6-4ED4-B249-E9E08AEF2034}" dt="2024-10-16T13:26:01.979" v="370" actId="14861"/>
          <ac:grpSpMkLst>
            <pc:docMk/>
            <pc:sldMk cId="3463483396" sldId="265"/>
            <ac:grpSpMk id="1135" creationId="{656DD022-616B-094C-8EB5-721593B24F71}"/>
          </ac:grpSpMkLst>
        </pc:grpChg>
        <pc:grpChg chg="mod">
          <ac:chgData name="Francesca DI GRUTTOLA" userId="26a90073-58ae-4665-be15-97a2120707ad" providerId="ADAL" clId="{BABC0725-F3F6-4ED4-B249-E9E08AEF2034}" dt="2024-10-16T13:08:32.213" v="189"/>
          <ac:grpSpMkLst>
            <pc:docMk/>
            <pc:sldMk cId="3463483396" sldId="265"/>
            <ac:grpSpMk id="1137" creationId="{6F13F29E-5C89-E2AA-B65E-539F563CB4B6}"/>
          </ac:grpSpMkLst>
        </pc:grpChg>
        <pc:grpChg chg="add mod">
          <ac:chgData name="Francesca DI GRUTTOLA" userId="26a90073-58ae-4665-be15-97a2120707ad" providerId="ADAL" clId="{BABC0725-F3F6-4ED4-B249-E9E08AEF2034}" dt="2024-10-16T13:26:01.979" v="370" actId="14861"/>
          <ac:grpSpMkLst>
            <pc:docMk/>
            <pc:sldMk cId="3463483396" sldId="265"/>
            <ac:grpSpMk id="1140" creationId="{A7C0A1A6-4A13-52EE-6587-88B9A2C84C59}"/>
          </ac:grpSpMkLst>
        </pc:grpChg>
        <pc:grpChg chg="mod">
          <ac:chgData name="Francesca DI GRUTTOLA" userId="26a90073-58ae-4665-be15-97a2120707ad" providerId="ADAL" clId="{BABC0725-F3F6-4ED4-B249-E9E08AEF2034}" dt="2024-10-16T13:08:32.213" v="189"/>
          <ac:grpSpMkLst>
            <pc:docMk/>
            <pc:sldMk cId="3463483396" sldId="265"/>
            <ac:grpSpMk id="1142" creationId="{F06CC433-5077-562A-721D-8E6CA0A1727D}"/>
          </ac:grpSpMkLst>
        </pc:grpChg>
        <pc:grpChg chg="add mod">
          <ac:chgData name="Francesca DI GRUTTOLA" userId="26a90073-58ae-4665-be15-97a2120707ad" providerId="ADAL" clId="{BABC0725-F3F6-4ED4-B249-E9E08AEF2034}" dt="2024-10-16T13:26:01.979" v="370" actId="14861"/>
          <ac:grpSpMkLst>
            <pc:docMk/>
            <pc:sldMk cId="3463483396" sldId="265"/>
            <ac:grpSpMk id="1145" creationId="{3F60E361-F798-22E3-1871-0E19AF55D4D2}"/>
          </ac:grpSpMkLst>
        </pc:grpChg>
        <pc:grpChg chg="mod">
          <ac:chgData name="Francesca DI GRUTTOLA" userId="26a90073-58ae-4665-be15-97a2120707ad" providerId="ADAL" clId="{BABC0725-F3F6-4ED4-B249-E9E08AEF2034}" dt="2024-10-16T13:08:32.213" v="189"/>
          <ac:grpSpMkLst>
            <pc:docMk/>
            <pc:sldMk cId="3463483396" sldId="265"/>
            <ac:grpSpMk id="1146" creationId="{F8AC5ADA-9945-6FAB-0B5C-8151AC9FC87D}"/>
          </ac:grpSpMkLst>
        </pc:grpChg>
        <pc:grpChg chg="add 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51" creationId="{DAAD2CF7-9BB7-B1B0-087C-968A115EECB9}"/>
          </ac:grpSpMkLst>
        </pc:grpChg>
        <pc:grpChg chg="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53" creationId="{EB8D0201-4C29-906D-F3A4-39DAC9311E96}"/>
          </ac:grpSpMkLst>
        </pc:grpChg>
        <pc:grpChg chg="add 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56" creationId="{0D1D7512-EF8A-23F9-D68C-4279CBDBAD08}"/>
          </ac:grpSpMkLst>
        </pc:grpChg>
        <pc:grpChg chg="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58" creationId="{345C671F-9741-528F-4EAF-4A35EF763D4D}"/>
          </ac:grpSpMkLst>
        </pc:grpChg>
        <pc:grpChg chg="add 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61" creationId="{6B781BDE-A2CF-72FB-AADC-867868BE3E62}"/>
          </ac:grpSpMkLst>
        </pc:grpChg>
        <pc:grpChg chg="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63" creationId="{464266F4-5888-AA6F-57A3-721D14CA9822}"/>
          </ac:grpSpMkLst>
        </pc:grpChg>
        <pc:grpChg chg="add 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66" creationId="{0DD2729C-FF7B-D900-CBDB-E733D78FC592}"/>
          </ac:grpSpMkLst>
        </pc:grpChg>
        <pc:grpChg chg="mod">
          <ac:chgData name="Francesca DI GRUTTOLA" userId="26a90073-58ae-4665-be15-97a2120707ad" providerId="ADAL" clId="{BABC0725-F3F6-4ED4-B249-E9E08AEF2034}" dt="2024-10-16T13:09:12.560" v="205" actId="571"/>
          <ac:grpSpMkLst>
            <pc:docMk/>
            <pc:sldMk cId="3463483396" sldId="265"/>
            <ac:grpSpMk id="1167" creationId="{64B57806-D029-EB3C-512E-7F39FA0D3F40}"/>
          </ac:grpSpMkLst>
        </pc:grpChg>
        <pc:picChg chg="del">
          <ac:chgData name="Francesca DI GRUTTOLA" userId="26a90073-58ae-4665-be15-97a2120707ad" providerId="ADAL" clId="{BABC0725-F3F6-4ED4-B249-E9E08AEF2034}" dt="2024-10-16T13:08:06.741" v="183" actId="478"/>
          <ac:picMkLst>
            <pc:docMk/>
            <pc:sldMk cId="3463483396" sldId="265"/>
            <ac:picMk id="3" creationId="{AA25FE53-4692-5A64-11A0-2D90EFC81AEC}"/>
          </ac:picMkLst>
        </pc:picChg>
        <pc:picChg chg="add 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6" creationId="{40AD7CD0-837E-F196-151B-4491FD06C1E8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1" creationId="{2CAC88AC-310B-0188-A1D2-31262C56A04F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2" creationId="{F0EBB598-5D82-FC5C-000B-582816C3877D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3" creationId="{F01AE45F-ECC8-DCAD-BD61-187A2B9B68D4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4" creationId="{EEF75BEA-4AA3-A4A9-7222-944992C8226F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5" creationId="{74F86F05-F867-3B35-1427-B0A449984A49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6" creationId="{90E03A54-DB7B-2182-8BD5-47DDAC86372F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7" creationId="{ACCE8A37-DC0E-DF02-527A-D186D5D96DE2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8" creationId="{63898714-EFEC-A776-1729-198E0A288285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9" creationId="{5DE1F46D-7EC0-3D4E-4182-89D9CF101C33}"/>
          </ac:picMkLst>
        </pc:picChg>
        <pc:picChg chg="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20" creationId="{BBD3B614-E78E-9D49-9515-802DF2EF3B20}"/>
          </ac:picMkLst>
        </pc:picChg>
        <pc:picChg chg="del">
          <ac:chgData name="Francesca DI GRUTTOLA" userId="26a90073-58ae-4665-be15-97a2120707ad" providerId="ADAL" clId="{BABC0725-F3F6-4ED4-B249-E9E08AEF2034}" dt="2024-10-16T13:08:16.132" v="187" actId="478"/>
          <ac:picMkLst>
            <pc:docMk/>
            <pc:sldMk cId="3463483396" sldId="265"/>
            <ac:picMk id="969" creationId="{B8F360B8-6361-F80B-AE92-DEEE1A67B4C4}"/>
          </ac:picMkLst>
        </pc:picChg>
        <pc:picChg chg="add mod">
          <ac:chgData name="Francesca DI GRUTTOLA" userId="26a90073-58ae-4665-be15-97a2120707ad" providerId="ADAL" clId="{BABC0725-F3F6-4ED4-B249-E9E08AEF2034}" dt="2024-10-16T13:08:11.087" v="185" actId="571"/>
          <ac:picMkLst>
            <pc:docMk/>
            <pc:sldMk cId="3463483396" sldId="265"/>
            <ac:picMk id="1128" creationId="{A5F162E5-3A8A-0870-0867-3B75368CD905}"/>
          </ac:picMkLst>
        </pc:picChg>
        <pc:picChg chg="mod">
          <ac:chgData name="Francesca DI GRUTTOLA" userId="26a90073-58ae-4665-be15-97a2120707ad" providerId="ADAL" clId="{BABC0725-F3F6-4ED4-B249-E9E08AEF2034}" dt="2024-10-16T13:08:32.213" v="189"/>
          <ac:picMkLst>
            <pc:docMk/>
            <pc:sldMk cId="3463483396" sldId="265"/>
            <ac:picMk id="1134" creationId="{7881AFF0-8F9B-7F90-3902-4A4AD3C1BCBC}"/>
          </ac:picMkLst>
        </pc:picChg>
        <pc:picChg chg="mod">
          <ac:chgData name="Francesca DI GRUTTOLA" userId="26a90073-58ae-4665-be15-97a2120707ad" providerId="ADAL" clId="{BABC0725-F3F6-4ED4-B249-E9E08AEF2034}" dt="2024-10-16T13:08:32.213" v="189"/>
          <ac:picMkLst>
            <pc:docMk/>
            <pc:sldMk cId="3463483396" sldId="265"/>
            <ac:picMk id="1139" creationId="{A239455A-BB0E-6712-8A28-1A5512D28E35}"/>
          </ac:picMkLst>
        </pc:picChg>
        <pc:picChg chg="mod">
          <ac:chgData name="Francesca DI GRUTTOLA" userId="26a90073-58ae-4665-be15-97a2120707ad" providerId="ADAL" clId="{BABC0725-F3F6-4ED4-B249-E9E08AEF2034}" dt="2024-10-16T13:08:32.213" v="189"/>
          <ac:picMkLst>
            <pc:docMk/>
            <pc:sldMk cId="3463483396" sldId="265"/>
            <ac:picMk id="1144" creationId="{4CBB37A9-7132-93BD-F390-EB7AFDA19387}"/>
          </ac:picMkLst>
        </pc:picChg>
        <pc:picChg chg="mod">
          <ac:chgData name="Francesca DI GRUTTOLA" userId="26a90073-58ae-4665-be15-97a2120707ad" providerId="ADAL" clId="{BABC0725-F3F6-4ED4-B249-E9E08AEF2034}" dt="2024-10-16T13:08:32.213" v="189"/>
          <ac:picMkLst>
            <pc:docMk/>
            <pc:sldMk cId="3463483396" sldId="265"/>
            <ac:picMk id="1147" creationId="{B15295AD-6277-F454-B362-FE9084D55F75}"/>
          </ac:picMkLst>
        </pc:picChg>
        <pc:picChg chg="mod">
          <ac:chgData name="Francesca DI GRUTTOLA" userId="26a90073-58ae-4665-be15-97a2120707ad" providerId="ADAL" clId="{BABC0725-F3F6-4ED4-B249-E9E08AEF2034}" dt="2024-10-16T13:09:12.560" v="205" actId="571"/>
          <ac:picMkLst>
            <pc:docMk/>
            <pc:sldMk cId="3463483396" sldId="265"/>
            <ac:picMk id="1155" creationId="{F544B4BD-AE9A-6F6E-A017-5BB916A5CC5A}"/>
          </ac:picMkLst>
        </pc:picChg>
        <pc:picChg chg="mod">
          <ac:chgData name="Francesca DI GRUTTOLA" userId="26a90073-58ae-4665-be15-97a2120707ad" providerId="ADAL" clId="{BABC0725-F3F6-4ED4-B249-E9E08AEF2034}" dt="2024-10-16T13:09:12.560" v="205" actId="571"/>
          <ac:picMkLst>
            <pc:docMk/>
            <pc:sldMk cId="3463483396" sldId="265"/>
            <ac:picMk id="1160" creationId="{6413CB1E-6B49-E6FF-8449-3E46F093DD2F}"/>
          </ac:picMkLst>
        </pc:picChg>
        <pc:picChg chg="mod">
          <ac:chgData name="Francesca DI GRUTTOLA" userId="26a90073-58ae-4665-be15-97a2120707ad" providerId="ADAL" clId="{BABC0725-F3F6-4ED4-B249-E9E08AEF2034}" dt="2024-10-16T13:09:12.560" v="205" actId="571"/>
          <ac:picMkLst>
            <pc:docMk/>
            <pc:sldMk cId="3463483396" sldId="265"/>
            <ac:picMk id="1165" creationId="{CA596C14-566B-9F9A-3E29-82492A4B2E16}"/>
          </ac:picMkLst>
        </pc:picChg>
        <pc:picChg chg="mod">
          <ac:chgData name="Francesca DI GRUTTOLA" userId="26a90073-58ae-4665-be15-97a2120707ad" providerId="ADAL" clId="{BABC0725-F3F6-4ED4-B249-E9E08AEF2034}" dt="2024-10-16T13:09:12.560" v="205" actId="571"/>
          <ac:picMkLst>
            <pc:docMk/>
            <pc:sldMk cId="3463483396" sldId="265"/>
            <ac:picMk id="1168" creationId="{995A1039-11BB-5649-D93D-46112F38B978}"/>
          </ac:picMkLst>
        </pc:picChg>
      </pc:sldChg>
      <pc:sldChg chg="del">
        <pc:chgData name="Francesca DI GRUTTOLA" userId="26a90073-58ae-4665-be15-97a2120707ad" providerId="ADAL" clId="{BABC0725-F3F6-4ED4-B249-E9E08AEF2034}" dt="2024-10-16T13:04:28.632" v="133" actId="47"/>
        <pc:sldMkLst>
          <pc:docMk/>
          <pc:sldMk cId="4009676608" sldId="265"/>
        </pc:sldMkLst>
      </pc:sldChg>
      <pc:sldChg chg="addSp delSp modSp add mod">
        <pc:chgData name="Francesca DI GRUTTOLA" userId="26a90073-58ae-4665-be15-97a2120707ad" providerId="ADAL" clId="{BABC0725-F3F6-4ED4-B249-E9E08AEF2034}" dt="2024-10-16T13:33:41.956" v="384" actId="1440"/>
        <pc:sldMkLst>
          <pc:docMk/>
          <pc:sldMk cId="87049993" sldId="266"/>
        </pc:sldMkLst>
        <pc:spChg chg="mod">
          <ac:chgData name="Francesca DI GRUTTOLA" userId="26a90073-58ae-4665-be15-97a2120707ad" providerId="ADAL" clId="{BABC0725-F3F6-4ED4-B249-E9E08AEF2034}" dt="2024-10-16T13:10:57.097" v="235"/>
          <ac:spMkLst>
            <pc:docMk/>
            <pc:sldMk cId="87049993" sldId="266"/>
            <ac:spMk id="4" creationId="{90E783DE-B2AB-5A85-DB20-74B32AD946DD}"/>
          </ac:spMkLst>
        </pc:spChg>
        <pc:spChg chg="add mod">
          <ac:chgData name="Francesca DI GRUTTOLA" userId="26a90073-58ae-4665-be15-97a2120707ad" providerId="ADAL" clId="{BABC0725-F3F6-4ED4-B249-E9E08AEF2034}" dt="2024-10-16T13:09:39.361" v="224"/>
          <ac:spMkLst>
            <pc:docMk/>
            <pc:sldMk cId="87049993" sldId="266"/>
            <ac:spMk id="8" creationId="{B71860A4-25ED-A2DE-9F11-6B768E214A61}"/>
          </ac:spMkLst>
        </pc:spChg>
        <pc:spChg chg="add mod">
          <ac:chgData name="Francesca DI GRUTTOLA" userId="26a90073-58ae-4665-be15-97a2120707ad" providerId="ADAL" clId="{BABC0725-F3F6-4ED4-B249-E9E08AEF2034}" dt="2024-10-16T13:11:05.606" v="240" actId="1037"/>
          <ac:spMkLst>
            <pc:docMk/>
            <pc:sldMk cId="87049993" sldId="266"/>
            <ac:spMk id="9" creationId="{443C7EAB-EE82-A453-022E-F6003A9FDC43}"/>
          </ac:spMkLst>
        </pc:spChg>
        <pc:spChg chg="add mod">
          <ac:chgData name="Francesca DI GRUTTOLA" userId="26a90073-58ae-4665-be15-97a2120707ad" providerId="ADAL" clId="{BABC0725-F3F6-4ED4-B249-E9E08AEF2034}" dt="2024-10-16T13:09:39.361" v="224"/>
          <ac:spMkLst>
            <pc:docMk/>
            <pc:sldMk cId="87049993" sldId="266"/>
            <ac:spMk id="10" creationId="{DB5BED83-7A1D-914D-3B13-87CEB377A649}"/>
          </ac:spMkLst>
        </pc:spChg>
        <pc:spChg chg="add mod">
          <ac:chgData name="Francesca DI GRUTTOLA" userId="26a90073-58ae-4665-be15-97a2120707ad" providerId="ADAL" clId="{BABC0725-F3F6-4ED4-B249-E9E08AEF2034}" dt="2024-10-16T13:11:46.391" v="247" actId="1076"/>
          <ac:spMkLst>
            <pc:docMk/>
            <pc:sldMk cId="87049993" sldId="266"/>
            <ac:spMk id="11" creationId="{8D277D27-1466-E89B-A1A0-A41D2F979384}"/>
          </ac:spMkLst>
        </pc:spChg>
        <pc:spChg chg="add mod">
          <ac:chgData name="Francesca DI GRUTTOLA" userId="26a90073-58ae-4665-be15-97a2120707ad" providerId="ADAL" clId="{BABC0725-F3F6-4ED4-B249-E9E08AEF2034}" dt="2024-10-16T13:11:28.767" v="243" actId="1076"/>
          <ac:spMkLst>
            <pc:docMk/>
            <pc:sldMk cId="87049993" sldId="266"/>
            <ac:spMk id="12" creationId="{2B593249-C737-D437-D54A-D2883A9F119C}"/>
          </ac:spMkLst>
        </pc:spChg>
        <pc:spChg chg="add mod">
          <ac:chgData name="Francesca DI GRUTTOLA" userId="26a90073-58ae-4665-be15-97a2120707ad" providerId="ADAL" clId="{BABC0725-F3F6-4ED4-B249-E9E08AEF2034}" dt="2024-10-16T13:11:24.687" v="242" actId="1076"/>
          <ac:spMkLst>
            <pc:docMk/>
            <pc:sldMk cId="87049993" sldId="266"/>
            <ac:spMk id="13" creationId="{CE1076D2-32EF-7954-0C9E-76DFA6234C37}"/>
          </ac:spMkLst>
        </pc:spChg>
        <pc:spChg chg="add mod">
          <ac:chgData name="Francesca DI GRUTTOLA" userId="26a90073-58ae-4665-be15-97a2120707ad" providerId="ADAL" clId="{BABC0725-F3F6-4ED4-B249-E9E08AEF2034}" dt="2024-10-16T13:11:42.881" v="246" actId="14100"/>
          <ac:spMkLst>
            <pc:docMk/>
            <pc:sldMk cId="87049993" sldId="266"/>
            <ac:spMk id="14" creationId="{3BE3F775-3A1F-32AA-5AC9-AC76AF1DF317}"/>
          </ac:spMkLst>
        </pc:spChg>
        <pc:spChg chg="add mod">
          <ac:chgData name="Francesca DI GRUTTOLA" userId="26a90073-58ae-4665-be15-97a2120707ad" providerId="ADAL" clId="{BABC0725-F3F6-4ED4-B249-E9E08AEF2034}" dt="2024-10-16T13:11:35.558" v="244" actId="1076"/>
          <ac:spMkLst>
            <pc:docMk/>
            <pc:sldMk cId="87049993" sldId="266"/>
            <ac:spMk id="15" creationId="{57FA20C1-552C-A75E-02BF-5CACE05A4918}"/>
          </ac:spMkLst>
        </pc:spChg>
        <pc:spChg chg="add mod">
          <ac:chgData name="Francesca DI GRUTTOLA" userId="26a90073-58ae-4665-be15-97a2120707ad" providerId="ADAL" clId="{BABC0725-F3F6-4ED4-B249-E9E08AEF2034}" dt="2024-10-16T13:09:39.361" v="224"/>
          <ac:spMkLst>
            <pc:docMk/>
            <pc:sldMk cId="87049993" sldId="266"/>
            <ac:spMk id="16" creationId="{1F19DFA3-D40B-9C7B-2667-BCFB5E15E699}"/>
          </ac:spMkLst>
        </pc:spChg>
        <pc:spChg chg="del">
          <ac:chgData name="Francesca DI GRUTTOLA" userId="26a90073-58ae-4665-be15-97a2120707ad" providerId="ADAL" clId="{BABC0725-F3F6-4ED4-B249-E9E08AEF2034}" dt="2024-10-16T13:09:36.345" v="219" actId="478"/>
          <ac:spMkLst>
            <pc:docMk/>
            <pc:sldMk cId="87049993" sldId="266"/>
            <ac:spMk id="1129" creationId="{E20C43C6-7F8B-3C5E-B8B7-BCDB9AFCC8A1}"/>
          </ac:spMkLst>
        </pc:spChg>
        <pc:grpChg chg="del">
          <ac:chgData name="Francesca DI GRUTTOLA" userId="26a90073-58ae-4665-be15-97a2120707ad" providerId="ADAL" clId="{BABC0725-F3F6-4ED4-B249-E9E08AEF2034}" dt="2024-10-16T13:09:37.436" v="221" actId="478"/>
          <ac:grpSpMkLst>
            <pc:docMk/>
            <pc:sldMk cId="87049993" sldId="266"/>
            <ac:grpSpMk id="1130" creationId="{B1ADD0CB-675F-D093-3015-40E84C877B53}"/>
          </ac:grpSpMkLst>
        </pc:grpChg>
        <pc:grpChg chg="del">
          <ac:chgData name="Francesca DI GRUTTOLA" userId="26a90073-58ae-4665-be15-97a2120707ad" providerId="ADAL" clId="{BABC0725-F3F6-4ED4-B249-E9E08AEF2034}" dt="2024-10-16T13:09:37.054" v="220" actId="478"/>
          <ac:grpSpMkLst>
            <pc:docMk/>
            <pc:sldMk cId="87049993" sldId="266"/>
            <ac:grpSpMk id="1135" creationId="{656DD022-616B-094C-8EB5-721593B24F71}"/>
          </ac:grpSpMkLst>
        </pc:grpChg>
        <pc:grpChg chg="del">
          <ac:chgData name="Francesca DI GRUTTOLA" userId="26a90073-58ae-4665-be15-97a2120707ad" providerId="ADAL" clId="{BABC0725-F3F6-4ED4-B249-E9E08AEF2034}" dt="2024-10-16T13:09:37.929" v="222" actId="478"/>
          <ac:grpSpMkLst>
            <pc:docMk/>
            <pc:sldMk cId="87049993" sldId="266"/>
            <ac:grpSpMk id="1140" creationId="{A7C0A1A6-4A13-52EE-6587-88B9A2C84C59}"/>
          </ac:grpSpMkLst>
        </pc:grpChg>
        <pc:grpChg chg="del">
          <ac:chgData name="Francesca DI GRUTTOLA" userId="26a90073-58ae-4665-be15-97a2120707ad" providerId="ADAL" clId="{BABC0725-F3F6-4ED4-B249-E9E08AEF2034}" dt="2024-10-16T13:09:38.322" v="223" actId="478"/>
          <ac:grpSpMkLst>
            <pc:docMk/>
            <pc:sldMk cId="87049993" sldId="266"/>
            <ac:grpSpMk id="1145" creationId="{3F60E361-F798-22E3-1871-0E19AF55D4D2}"/>
          </ac:grpSpMkLst>
        </pc:grpChg>
        <pc:picChg chg="add mod">
          <ac:chgData name="Francesca DI GRUTTOLA" userId="26a90073-58ae-4665-be15-97a2120707ad" providerId="ADAL" clId="{BABC0725-F3F6-4ED4-B249-E9E08AEF2034}" dt="2024-10-16T13:33:38.652" v="383" actId="1440"/>
          <ac:picMkLst>
            <pc:docMk/>
            <pc:sldMk cId="87049993" sldId="266"/>
            <ac:picMk id="3" creationId="{0EE7E381-292E-9089-E04D-25BE8F5C6EBF}"/>
          </ac:picMkLst>
        </pc:picChg>
        <pc:picChg chg="add mod">
          <ac:chgData name="Francesca DI GRUTTOLA" userId="26a90073-58ae-4665-be15-97a2120707ad" providerId="ADAL" clId="{BABC0725-F3F6-4ED4-B249-E9E08AEF2034}" dt="2024-10-16T13:33:07.264" v="382" actId="1440"/>
          <ac:picMkLst>
            <pc:docMk/>
            <pc:sldMk cId="87049993" sldId="266"/>
            <ac:picMk id="5" creationId="{56529DD9-4762-BF58-EB74-15961767BFB2}"/>
          </ac:picMkLst>
        </pc:picChg>
        <pc:picChg chg="add mod">
          <ac:chgData name="Francesca DI GRUTTOLA" userId="26a90073-58ae-4665-be15-97a2120707ad" providerId="ADAL" clId="{BABC0725-F3F6-4ED4-B249-E9E08AEF2034}" dt="2024-10-16T13:33:41.956" v="384" actId="1440"/>
          <ac:picMkLst>
            <pc:docMk/>
            <pc:sldMk cId="87049993" sldId="266"/>
            <ac:picMk id="6" creationId="{469CC1A8-5058-FC3A-094B-F0A1EC5B97FF}"/>
          </ac:picMkLst>
        </pc:picChg>
      </pc:sldChg>
      <pc:sldChg chg="del">
        <pc:chgData name="Francesca DI GRUTTOLA" userId="26a90073-58ae-4665-be15-97a2120707ad" providerId="ADAL" clId="{BABC0725-F3F6-4ED4-B249-E9E08AEF2034}" dt="2024-10-16T13:04:29.212" v="135" actId="47"/>
        <pc:sldMkLst>
          <pc:docMk/>
          <pc:sldMk cId="272945011" sldId="266"/>
        </pc:sldMkLst>
      </pc:sldChg>
      <pc:sldChg chg="del">
        <pc:chgData name="Francesca DI GRUTTOLA" userId="26a90073-58ae-4665-be15-97a2120707ad" providerId="ADAL" clId="{BABC0725-F3F6-4ED4-B249-E9E08AEF2034}" dt="2024-10-16T13:04:29.689" v="136" actId="47"/>
        <pc:sldMkLst>
          <pc:docMk/>
          <pc:sldMk cId="1031889709" sldId="267"/>
        </pc:sldMkLst>
      </pc:sldChg>
      <pc:sldChg chg="addSp delSp modSp add mod">
        <pc:chgData name="Francesca DI GRUTTOLA" userId="26a90073-58ae-4665-be15-97a2120707ad" providerId="ADAL" clId="{BABC0725-F3F6-4ED4-B249-E9E08AEF2034}" dt="2024-10-16T13:28:14.867" v="379" actId="14861"/>
        <pc:sldMkLst>
          <pc:docMk/>
          <pc:sldMk cId="1141550855" sldId="267"/>
        </pc:sldMkLst>
        <pc:spChg chg="mod">
          <ac:chgData name="Francesca DI GRUTTOLA" userId="26a90073-58ae-4665-be15-97a2120707ad" providerId="ADAL" clId="{BABC0725-F3F6-4ED4-B249-E9E08AEF2034}" dt="2024-10-16T13:12:35.504" v="260" actId="20577"/>
          <ac:spMkLst>
            <pc:docMk/>
            <pc:sldMk cId="1141550855" sldId="267"/>
            <ac:spMk id="4" creationId="{90E783DE-B2AB-5A85-DB20-74B32AD946DD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7" creationId="{42A4FC2C-047E-45A5-965D-8E1E3BF09BC6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8" creationId="{B71860A4-25ED-A2DE-9F11-6B768E214A61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9" creationId="{443C7EAB-EE82-A453-022E-F6003A9FDC43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0" creationId="{DB5BED83-7A1D-914D-3B13-87CEB377A649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1" creationId="{8D277D27-1466-E89B-A1A0-A41D2F979384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2" creationId="{2B593249-C737-D437-D54A-D2883A9F119C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3" creationId="{CE1076D2-32EF-7954-0C9E-76DFA6234C37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4" creationId="{3BE3F775-3A1F-32AA-5AC9-AC76AF1DF317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5" creationId="{57FA20C1-552C-A75E-02BF-5CACE05A4918}"/>
          </ac:spMkLst>
        </pc:spChg>
        <pc:spChg chg="del">
          <ac:chgData name="Francesca DI GRUTTOLA" userId="26a90073-58ae-4665-be15-97a2120707ad" providerId="ADAL" clId="{BABC0725-F3F6-4ED4-B249-E9E08AEF2034}" dt="2024-10-16T13:12:52.793" v="261" actId="478"/>
          <ac:spMkLst>
            <pc:docMk/>
            <pc:sldMk cId="1141550855" sldId="267"/>
            <ac:spMk id="16" creationId="{1F19DFA3-D40B-9C7B-2667-BCFB5E15E699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19" creationId="{A085A9ED-ADBD-3A95-C8A8-C0662A40365D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20" creationId="{6387CC39-45A8-F19E-D10C-0CABDB31C6C1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21" creationId="{97F3B9C9-6E83-5C9D-C3B7-7BEF2D272B63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29" creationId="{7700A05F-3D30-24CB-E0B2-FEC8E0EC1071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0" creationId="{61335D14-26BA-0A65-3F54-5FBE893BAAAB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1" creationId="{A676AC32-4212-A6BC-05F5-77FDD0CFB238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2" creationId="{C7382B9D-45BF-3D63-7FB4-A25BA1552A48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3" creationId="{4BA5F10D-DA96-E384-698B-191C514F2E57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4" creationId="{389402AB-02DD-5474-9024-987B7F5578DE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5" creationId="{261B7E39-6180-D369-7781-552C2392693E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6" creationId="{27247A63-1CF1-3A23-97A5-8E8437FF5EFE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7" creationId="{960F7548-AF7B-46AC-C4B1-2842A2F29AD2}"/>
          </ac:spMkLst>
        </pc:spChg>
        <pc:spChg chg="add 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38" creationId="{C1E1E122-0D70-25EC-2DD9-58D2FF882476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40" creationId="{C707B063-4C2E-CC84-F357-EC8978F32B37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41" creationId="{C256A5FB-5FE4-9A4F-E4BF-6FD61DC4C7A0}"/>
          </ac:spMkLst>
        </pc:spChg>
        <pc:spChg chg="mod">
          <ac:chgData name="Francesca DI GRUTTOLA" userId="26a90073-58ae-4665-be15-97a2120707ad" providerId="ADAL" clId="{BABC0725-F3F6-4ED4-B249-E9E08AEF2034}" dt="2024-10-16T13:12:53.806" v="262"/>
          <ac:spMkLst>
            <pc:docMk/>
            <pc:sldMk cId="1141550855" sldId="267"/>
            <ac:spMk id="42" creationId="{0AC71731-9DB6-F96B-6E0C-E40811D3977C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57" creationId="{B4C5A075-01CE-3CD3-3DC1-40189EEE15F3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58" creationId="{E427DFC2-C9AB-3853-8A99-21432964761D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59" creationId="{62336182-0386-FBB5-DE6C-F2E2A5A920F2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67" creationId="{7BAA4713-AEFD-7302-1E3D-F84727591306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68" creationId="{EFE0C93B-9F05-5725-B535-FC4A6FDA9CDB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69" creationId="{2CD1C055-5CC3-7722-66D8-DD6B0DF9BB8E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0" creationId="{F48E6871-E1E7-02EA-3DF1-DCA81C7C8A8C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1" creationId="{7FF882C6-FCC2-055F-9C00-C14B47BFC4E7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2" creationId="{41C2CA6B-9BFB-BCF1-6CEB-60CD263795F3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3" creationId="{507ED918-3102-B408-530C-05C8E9B2EF51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4" creationId="{67BA2529-B883-24ED-FF93-210557AF4A38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5" creationId="{CE6A362B-14A2-C38F-1DC6-B1D384000866}"/>
          </ac:spMkLst>
        </pc:spChg>
        <pc:spChg chg="add 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6" creationId="{2168819C-A9E7-EC7C-7EBA-35C651809749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8" creationId="{0AE27D23-FD5F-7667-C1A7-2A61B58F11CB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79" creationId="{FF2DAD56-C4C5-DBB4-359A-9C82EC6B3594}"/>
          </ac:spMkLst>
        </pc:spChg>
        <pc:spChg chg="mod">
          <ac:chgData name="Francesca DI GRUTTOLA" userId="26a90073-58ae-4665-be15-97a2120707ad" providerId="ADAL" clId="{BABC0725-F3F6-4ED4-B249-E9E08AEF2034}" dt="2024-10-16T13:13:22.210" v="263"/>
          <ac:spMkLst>
            <pc:docMk/>
            <pc:sldMk cId="1141550855" sldId="267"/>
            <ac:spMk id="80" creationId="{68557E1C-DB62-7C31-405F-C3E33966F3E4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95" creationId="{3D8EF09A-8C2C-A47D-5588-119D60118C5F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96" creationId="{B292482D-4B9B-47DB-459E-06B2F53A862E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97" creationId="{94DFCC0A-8A3B-5576-70ED-030FE9B92493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05" creationId="{A37F07F4-1AEF-4174-297E-B1736B9CF0BD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06" creationId="{8C3DC08B-8820-2211-30F6-570B8DB671A6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07" creationId="{4F96FC15-5E7E-FC97-42F5-1A3CDCB2362B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08" creationId="{EB1DDFF3-3703-4160-34F8-4FDA407BF48F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09" creationId="{C0953279-31A8-2921-F4B1-639A0879C627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0" creationId="{3B806CF3-0C77-5055-CA62-7FA093681EFE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1" creationId="{C621D53D-C89A-04CE-078F-7C9ADCC7D9B8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2" creationId="{76636B34-E455-329F-320E-C42F8D022381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3" creationId="{F8A177CA-0179-B7F5-908C-199BD8D1D0F9}"/>
          </ac:spMkLst>
        </pc:spChg>
        <pc:spChg chg="add 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4" creationId="{BCCE7383-E58F-CC10-4C83-F30A46008568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6" creationId="{20FEC64B-EBDB-90F6-0CCB-E32C29D3E1D7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7" creationId="{77A2808C-BB97-877D-2236-444BDF1175ED}"/>
          </ac:spMkLst>
        </pc:spChg>
        <pc:spChg chg="mod">
          <ac:chgData name="Francesca DI GRUTTOLA" userId="26a90073-58ae-4665-be15-97a2120707ad" providerId="ADAL" clId="{BABC0725-F3F6-4ED4-B249-E9E08AEF2034}" dt="2024-10-16T13:13:28.523" v="264"/>
          <ac:spMkLst>
            <pc:docMk/>
            <pc:sldMk cId="1141550855" sldId="267"/>
            <ac:spMk id="118" creationId="{96E27A7D-29F6-84E3-1977-8D55A51E0485}"/>
          </ac:spMkLst>
        </pc:spChg>
        <pc:spChg chg="mod">
          <ac:chgData name="Francesca DI GRUTTOLA" userId="26a90073-58ae-4665-be15-97a2120707ad" providerId="ADAL" clId="{BABC0725-F3F6-4ED4-B249-E9E08AEF2034}" dt="2024-10-16T13:13:35.598" v="265"/>
          <ac:spMkLst>
            <pc:docMk/>
            <pc:sldMk cId="1141550855" sldId="267"/>
            <ac:spMk id="133" creationId="{315202DB-128E-E60E-96FF-67E3DEDA72B8}"/>
          </ac:spMkLst>
        </pc:spChg>
        <pc:spChg chg="mod">
          <ac:chgData name="Francesca DI GRUTTOLA" userId="26a90073-58ae-4665-be15-97a2120707ad" providerId="ADAL" clId="{BABC0725-F3F6-4ED4-B249-E9E08AEF2034}" dt="2024-10-16T13:13:35.598" v="265"/>
          <ac:spMkLst>
            <pc:docMk/>
            <pc:sldMk cId="1141550855" sldId="267"/>
            <ac:spMk id="134" creationId="{F3B40C5B-71E5-D2DD-2647-3414CDB7EB96}"/>
          </ac:spMkLst>
        </pc:spChg>
        <pc:spChg chg="mod">
          <ac:chgData name="Francesca DI GRUTTOLA" userId="26a90073-58ae-4665-be15-97a2120707ad" providerId="ADAL" clId="{BABC0725-F3F6-4ED4-B249-E9E08AEF2034}" dt="2024-10-16T13:13:35.598" v="265"/>
          <ac:spMkLst>
            <pc:docMk/>
            <pc:sldMk cId="1141550855" sldId="267"/>
            <ac:spMk id="135" creationId="{F3599E72-F2C7-92ED-FEF8-836E8D1A9EB4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43" creationId="{553DD23A-43E8-F000-F333-F2B9ABB2BC49}"/>
          </ac:spMkLst>
        </pc:spChg>
        <pc:spChg chg="add mod">
          <ac:chgData name="Francesca DI GRUTTOLA" userId="26a90073-58ae-4665-be15-97a2120707ad" providerId="ADAL" clId="{BABC0725-F3F6-4ED4-B249-E9E08AEF2034}" dt="2024-10-16T13:28:14.867" v="379" actId="14861"/>
          <ac:spMkLst>
            <pc:docMk/>
            <pc:sldMk cId="1141550855" sldId="267"/>
            <ac:spMk id="144" creationId="{75FDDEB3-52D7-7C4E-6B16-1EF9CCE8508A}"/>
          </ac:spMkLst>
        </pc:spChg>
        <pc:spChg chg="add mod">
          <ac:chgData name="Francesca DI GRUTTOLA" userId="26a90073-58ae-4665-be15-97a2120707ad" providerId="ADAL" clId="{BABC0725-F3F6-4ED4-B249-E9E08AEF2034}" dt="2024-10-16T13:28:14.867" v="379" actId="14861"/>
          <ac:spMkLst>
            <pc:docMk/>
            <pc:sldMk cId="1141550855" sldId="267"/>
            <ac:spMk id="145" creationId="{0E731BC7-749A-D50C-D7A4-677003D2BB13}"/>
          </ac:spMkLst>
        </pc:spChg>
        <pc:spChg chg="add mod">
          <ac:chgData name="Francesca DI GRUTTOLA" userId="26a90073-58ae-4665-be15-97a2120707ad" providerId="ADAL" clId="{BABC0725-F3F6-4ED4-B249-E9E08AEF2034}" dt="2024-10-16T13:28:14.867" v="379" actId="14861"/>
          <ac:spMkLst>
            <pc:docMk/>
            <pc:sldMk cId="1141550855" sldId="267"/>
            <ac:spMk id="146" creationId="{D8558D28-BB4D-BB59-24D4-D5D80BD2C568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47" creationId="{C09A9F1D-4FCE-3D9C-560B-FDB07737574C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48" creationId="{941472EE-75E1-B28E-26A0-6F47B2074945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49" creationId="{CCD5E5CD-7961-C71A-CCC0-C8851D6D1998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50" creationId="{D90C8504-936E-6518-4468-E6391428031A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51" creationId="{E417917D-3584-11D6-D07C-458234967349}"/>
          </ac:spMkLst>
        </pc:spChg>
        <pc:spChg chg="add mod">
          <ac:chgData name="Francesca DI GRUTTOLA" userId="26a90073-58ae-4665-be15-97a2120707ad" providerId="ADAL" clId="{BABC0725-F3F6-4ED4-B249-E9E08AEF2034}" dt="2024-10-16T13:13:39.195" v="266" actId="164"/>
          <ac:spMkLst>
            <pc:docMk/>
            <pc:sldMk cId="1141550855" sldId="267"/>
            <ac:spMk id="152" creationId="{8DC01211-C95A-4A45-973A-D7E44C56FFF6}"/>
          </ac:spMkLst>
        </pc:spChg>
        <pc:spChg chg="mod">
          <ac:chgData name="Francesca DI GRUTTOLA" userId="26a90073-58ae-4665-be15-97a2120707ad" providerId="ADAL" clId="{BABC0725-F3F6-4ED4-B249-E9E08AEF2034}" dt="2024-10-16T13:14:46.702" v="270" actId="14100"/>
          <ac:spMkLst>
            <pc:docMk/>
            <pc:sldMk cId="1141550855" sldId="267"/>
            <ac:spMk id="154" creationId="{92DE561C-65F0-F1D3-D533-AEAD7545A270}"/>
          </ac:spMkLst>
        </pc:spChg>
        <pc:spChg chg="mod">
          <ac:chgData name="Francesca DI GRUTTOLA" userId="26a90073-58ae-4665-be15-97a2120707ad" providerId="ADAL" clId="{BABC0725-F3F6-4ED4-B249-E9E08AEF2034}" dt="2024-10-16T13:13:35.598" v="265"/>
          <ac:spMkLst>
            <pc:docMk/>
            <pc:sldMk cId="1141550855" sldId="267"/>
            <ac:spMk id="155" creationId="{45A0CC57-883A-F8BC-E46E-858A8D90FD1D}"/>
          </ac:spMkLst>
        </pc:spChg>
        <pc:spChg chg="mod">
          <ac:chgData name="Francesca DI GRUTTOLA" userId="26a90073-58ae-4665-be15-97a2120707ad" providerId="ADAL" clId="{BABC0725-F3F6-4ED4-B249-E9E08AEF2034}" dt="2024-10-16T13:15:03.411" v="271" actId="1076"/>
          <ac:spMkLst>
            <pc:docMk/>
            <pc:sldMk cId="1141550855" sldId="267"/>
            <ac:spMk id="156" creationId="{0D85508F-D149-AF80-A465-4801978214C4}"/>
          </ac:spMkLst>
        </pc:spChg>
        <pc:grpChg chg="add mod">
          <ac:chgData name="Francesca DI GRUTTOLA" userId="26a90073-58ae-4665-be15-97a2120707ad" providerId="ADAL" clId="{BABC0725-F3F6-4ED4-B249-E9E08AEF2034}" dt="2024-10-16T13:12:53.806" v="262"/>
          <ac:grpSpMkLst>
            <pc:docMk/>
            <pc:sldMk cId="1141550855" sldId="267"/>
            <ac:grpSpMk id="18" creationId="{7229BD7D-5741-9E4F-5C03-EAD894C7DF63}"/>
          </ac:grpSpMkLst>
        </pc:grpChg>
        <pc:grpChg chg="add mod">
          <ac:chgData name="Francesca DI GRUTTOLA" userId="26a90073-58ae-4665-be15-97a2120707ad" providerId="ADAL" clId="{BABC0725-F3F6-4ED4-B249-E9E08AEF2034}" dt="2024-10-16T13:12:53.806" v="262"/>
          <ac:grpSpMkLst>
            <pc:docMk/>
            <pc:sldMk cId="1141550855" sldId="267"/>
            <ac:grpSpMk id="39" creationId="{8DD42825-1C2B-1BBE-FB9F-482F6F326A79}"/>
          </ac:grpSpMkLst>
        </pc:grpChg>
        <pc:grpChg chg="add mod">
          <ac:chgData name="Francesca DI GRUTTOLA" userId="26a90073-58ae-4665-be15-97a2120707ad" providerId="ADAL" clId="{BABC0725-F3F6-4ED4-B249-E9E08AEF2034}" dt="2024-10-16T13:13:22.210" v="263"/>
          <ac:grpSpMkLst>
            <pc:docMk/>
            <pc:sldMk cId="1141550855" sldId="267"/>
            <ac:grpSpMk id="56" creationId="{EAE30904-21EC-28B9-839B-B8D02AD9AE40}"/>
          </ac:grpSpMkLst>
        </pc:grpChg>
        <pc:grpChg chg="add mod">
          <ac:chgData name="Francesca DI GRUTTOLA" userId="26a90073-58ae-4665-be15-97a2120707ad" providerId="ADAL" clId="{BABC0725-F3F6-4ED4-B249-E9E08AEF2034}" dt="2024-10-16T13:13:22.210" v="263"/>
          <ac:grpSpMkLst>
            <pc:docMk/>
            <pc:sldMk cId="1141550855" sldId="267"/>
            <ac:grpSpMk id="77" creationId="{E6D5C620-C6A2-BEA5-C2DB-48827E637503}"/>
          </ac:grpSpMkLst>
        </pc:grpChg>
        <pc:grpChg chg="add mod">
          <ac:chgData name="Francesca DI GRUTTOLA" userId="26a90073-58ae-4665-be15-97a2120707ad" providerId="ADAL" clId="{BABC0725-F3F6-4ED4-B249-E9E08AEF2034}" dt="2024-10-16T13:13:28.523" v="264"/>
          <ac:grpSpMkLst>
            <pc:docMk/>
            <pc:sldMk cId="1141550855" sldId="267"/>
            <ac:grpSpMk id="94" creationId="{DA11EA37-FFE1-8800-4D7C-AE0ECC740B6F}"/>
          </ac:grpSpMkLst>
        </pc:grpChg>
        <pc:grpChg chg="add mod">
          <ac:chgData name="Francesca DI GRUTTOLA" userId="26a90073-58ae-4665-be15-97a2120707ad" providerId="ADAL" clId="{BABC0725-F3F6-4ED4-B249-E9E08AEF2034}" dt="2024-10-16T13:13:28.523" v="264"/>
          <ac:grpSpMkLst>
            <pc:docMk/>
            <pc:sldMk cId="1141550855" sldId="267"/>
            <ac:grpSpMk id="115" creationId="{91B952F5-AD0F-6DCE-8DB4-15F09CEF9144}"/>
          </ac:grpSpMkLst>
        </pc:grpChg>
        <pc:grpChg chg="add mod">
          <ac:chgData name="Francesca DI GRUTTOLA" userId="26a90073-58ae-4665-be15-97a2120707ad" providerId="ADAL" clId="{BABC0725-F3F6-4ED4-B249-E9E08AEF2034}" dt="2024-10-16T13:13:39.195" v="266" actId="164"/>
          <ac:grpSpMkLst>
            <pc:docMk/>
            <pc:sldMk cId="1141550855" sldId="267"/>
            <ac:grpSpMk id="132" creationId="{FD207C33-82DF-C7E6-A571-1A74F4A2C4CA}"/>
          </ac:grpSpMkLst>
        </pc:grpChg>
        <pc:grpChg chg="add mod">
          <ac:chgData name="Francesca DI GRUTTOLA" userId="26a90073-58ae-4665-be15-97a2120707ad" providerId="ADAL" clId="{BABC0725-F3F6-4ED4-B249-E9E08AEF2034}" dt="2024-10-16T13:13:39.195" v="266" actId="164"/>
          <ac:grpSpMkLst>
            <pc:docMk/>
            <pc:sldMk cId="1141550855" sldId="267"/>
            <ac:grpSpMk id="153" creationId="{CBF25EAC-22B4-A8F2-4A8B-42DA3393CC17}"/>
          </ac:grpSpMkLst>
        </pc:grpChg>
        <pc:grpChg chg="add mod">
          <ac:chgData name="Francesca DI GRUTTOLA" userId="26a90073-58ae-4665-be15-97a2120707ad" providerId="ADAL" clId="{BABC0725-F3F6-4ED4-B249-E9E08AEF2034}" dt="2024-10-16T13:15:56.331" v="276"/>
          <ac:grpSpMkLst>
            <pc:docMk/>
            <pc:sldMk cId="1141550855" sldId="267"/>
            <ac:grpSpMk id="169" creationId="{13E71B08-D1BE-C820-CCFC-4F138B8184BA}"/>
          </ac:grpSpMkLst>
        </pc:grpChg>
        <pc:picChg chg="mod">
          <ac:chgData name="Francesca DI GRUTTOLA" userId="26a90073-58ae-4665-be15-97a2120707ad" providerId="ADAL" clId="{BABC0725-F3F6-4ED4-B249-E9E08AEF2034}" dt="2024-10-16T13:14:05.470" v="268" actId="1076"/>
          <ac:picMkLst>
            <pc:docMk/>
            <pc:sldMk cId="1141550855" sldId="267"/>
            <ac:picMk id="2" creationId="{58B7DA28-F9C3-6D55-9AC3-FAE4B15F0E0B}"/>
          </ac:picMkLst>
        </pc:picChg>
        <pc:picChg chg="del">
          <ac:chgData name="Francesca DI GRUTTOLA" userId="26a90073-58ae-4665-be15-97a2120707ad" providerId="ADAL" clId="{BABC0725-F3F6-4ED4-B249-E9E08AEF2034}" dt="2024-10-16T13:12:52.793" v="261" actId="478"/>
          <ac:picMkLst>
            <pc:docMk/>
            <pc:sldMk cId="1141550855" sldId="267"/>
            <ac:picMk id="3" creationId="{0EE7E381-292E-9089-E04D-25BE8F5C6EBF}"/>
          </ac:picMkLst>
        </pc:picChg>
        <pc:picChg chg="del">
          <ac:chgData name="Francesca DI GRUTTOLA" userId="26a90073-58ae-4665-be15-97a2120707ad" providerId="ADAL" clId="{BABC0725-F3F6-4ED4-B249-E9E08AEF2034}" dt="2024-10-16T13:12:52.793" v="261" actId="478"/>
          <ac:picMkLst>
            <pc:docMk/>
            <pc:sldMk cId="1141550855" sldId="267"/>
            <ac:picMk id="5" creationId="{56529DD9-4762-BF58-EB74-15961767BFB2}"/>
          </ac:picMkLst>
        </pc:picChg>
        <pc:picChg chg="del">
          <ac:chgData name="Francesca DI GRUTTOLA" userId="26a90073-58ae-4665-be15-97a2120707ad" providerId="ADAL" clId="{BABC0725-F3F6-4ED4-B249-E9E08AEF2034}" dt="2024-10-16T13:12:52.793" v="261" actId="478"/>
          <ac:picMkLst>
            <pc:docMk/>
            <pc:sldMk cId="1141550855" sldId="267"/>
            <ac:picMk id="6" creationId="{469CC1A8-5058-FC3A-094B-F0A1EC5B97FF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17" creationId="{A5A5B8A2-DA3C-6057-7316-B7EA54F2290C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22" creationId="{39B0D5F5-9104-8E98-EE63-8B16AB24F7F5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23" creationId="{EBF5762C-C1C3-3C21-7A54-24F14ECCA49B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24" creationId="{0D4A4C2C-EB1B-B35A-597A-00BA25756C05}"/>
          </ac:picMkLst>
        </pc:picChg>
        <pc:picChg chg="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4" creationId="{3DF1BCF5-E49F-5DB2-7BCC-F340830160B4}"/>
          </ac:picMkLst>
        </pc:picChg>
        <pc:picChg chg="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5" creationId="{62EF58BC-82F2-D7C5-1469-BA1F80B14701}"/>
          </ac:picMkLst>
        </pc:picChg>
        <pc:picChg chg="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6" creationId="{DF013C98-EDFD-3534-BE78-2928E10E6A3E}"/>
          </ac:picMkLst>
        </pc:picChg>
        <pc:picChg chg="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7" creationId="{EF5811BD-B0FD-933D-37D9-9A7F135CCAF6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8" creationId="{26B7509F-19CC-D3E2-6824-87A069C75CFC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49" creationId="{E8CD7A04-BCE5-2425-B650-14EE58093B64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50" creationId="{B47BA651-D9E8-51BC-306E-2F1542EEBC8F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51" creationId="{FCBCED96-0648-0550-F6D0-0CAE59E1574D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52" creationId="{E423ED32-FE6C-FBFF-56E5-20A28B75C6BF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53" creationId="{F34F82F9-6999-5593-796F-DC15C532D984}"/>
          </ac:picMkLst>
        </pc:picChg>
        <pc:picChg chg="add mod">
          <ac:chgData name="Francesca DI GRUTTOLA" userId="26a90073-58ae-4665-be15-97a2120707ad" providerId="ADAL" clId="{BABC0725-F3F6-4ED4-B249-E9E08AEF2034}" dt="2024-10-16T13:12:53.806" v="262"/>
          <ac:picMkLst>
            <pc:docMk/>
            <pc:sldMk cId="1141550855" sldId="267"/>
            <ac:picMk id="54" creationId="{8C0FFB9C-A106-DF95-9030-4D6325EFC6C6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55" creationId="{0A61FA43-0CF7-C422-83E4-8D7BAB22401A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60" creationId="{5C231E3C-3010-3D55-219C-1EBFAF90D075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61" creationId="{12B8ED22-102F-2050-FF50-84B8A40BC272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62" creationId="{F4CC1F66-809D-778A-2E01-42B7B92F5FA5}"/>
          </ac:picMkLst>
        </pc:picChg>
        <pc:picChg chg="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2" creationId="{BC45DA37-CD8E-E2FC-4B32-1F8B6948E2B9}"/>
          </ac:picMkLst>
        </pc:picChg>
        <pc:picChg chg="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3" creationId="{69FC0BA4-9980-4B99-33A4-65DF877CEFE3}"/>
          </ac:picMkLst>
        </pc:picChg>
        <pc:picChg chg="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4" creationId="{9AE4934F-5A07-CBE3-EEC4-93AA24A21F80}"/>
          </ac:picMkLst>
        </pc:picChg>
        <pc:picChg chg="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5" creationId="{763C1C9B-57F5-54CA-1CBD-02F3697E4F6D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6" creationId="{6FC956BF-1EC2-A243-EBF9-63E8EDEAF3DB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7" creationId="{2A1C0C57-6B94-F608-1308-345A38D52F2C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8" creationId="{504F2630-76AF-2F41-3A1C-72F408C4DD34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89" creationId="{73398CFF-B8F5-CC21-CA46-54BF80B38354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90" creationId="{AE5DB4DD-984C-FE7D-4DAC-D88B28EC4DF5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91" creationId="{0B9468EB-AAE0-45BF-D82E-0E8B7CE8E264}"/>
          </ac:picMkLst>
        </pc:picChg>
        <pc:picChg chg="add mod">
          <ac:chgData name="Francesca DI GRUTTOLA" userId="26a90073-58ae-4665-be15-97a2120707ad" providerId="ADAL" clId="{BABC0725-F3F6-4ED4-B249-E9E08AEF2034}" dt="2024-10-16T13:13:22.210" v="263"/>
          <ac:picMkLst>
            <pc:docMk/>
            <pc:sldMk cId="1141550855" sldId="267"/>
            <ac:picMk id="92" creationId="{C45DA880-2242-EA7C-A639-CD86E4321E48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93" creationId="{5A697C93-35D5-275E-11C2-486DD34980AA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98" creationId="{A6FE982B-0056-FC6F-24F2-EB7DF8AC87A2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99" creationId="{C6B1D45E-957D-A281-89B8-C67112068C96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00" creationId="{6737510C-2B7A-CFDC-3122-A28FDBEEE4FB}"/>
          </ac:picMkLst>
        </pc:picChg>
        <pc:picChg chg="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0" creationId="{3D122A69-0457-402C-451D-841EB5BC0B5F}"/>
          </ac:picMkLst>
        </pc:picChg>
        <pc:picChg chg="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1" creationId="{FF24DAA1-0857-EC04-01EE-A94D2DF862A9}"/>
          </ac:picMkLst>
        </pc:picChg>
        <pc:picChg chg="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2" creationId="{0D996ED5-8065-8778-A5BA-C245FEFE0F46}"/>
          </ac:picMkLst>
        </pc:picChg>
        <pc:picChg chg="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3" creationId="{D1C4A021-2941-8B60-A162-592AE79910A6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4" creationId="{9277A459-642A-F708-2087-102E5AA3BC22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5" creationId="{D7BE9C8A-3C56-99A3-0FB3-402C0E12B0F2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6" creationId="{E938CA2F-6260-AC79-F505-1CCDCD401D7F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7" creationId="{DEAF23B6-3FC4-4DB1-756E-2AEE890D49FE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8" creationId="{E09F7519-2855-E8C0-2960-E56A4F0C1520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29" creationId="{EB08811A-077F-EF24-8DFF-32C3537D765F}"/>
          </ac:picMkLst>
        </pc:picChg>
        <pc:picChg chg="add mod">
          <ac:chgData name="Francesca DI GRUTTOLA" userId="26a90073-58ae-4665-be15-97a2120707ad" providerId="ADAL" clId="{BABC0725-F3F6-4ED4-B249-E9E08AEF2034}" dt="2024-10-16T13:13:28.523" v="264"/>
          <ac:picMkLst>
            <pc:docMk/>
            <pc:sldMk cId="1141550855" sldId="267"/>
            <ac:picMk id="130" creationId="{8E8C0BFE-1DC0-D136-276B-165607BDF564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31" creationId="{D2D0E0B4-5068-2008-8566-D16620F8F83B}"/>
          </ac:picMkLst>
        </pc:picChg>
        <pc:picChg chg="add mod">
          <ac:chgData name="Francesca DI GRUTTOLA" userId="26a90073-58ae-4665-be15-97a2120707ad" providerId="ADAL" clId="{BABC0725-F3F6-4ED4-B249-E9E08AEF2034}" dt="2024-10-16T13:27:02.114" v="373" actId="208"/>
          <ac:picMkLst>
            <pc:docMk/>
            <pc:sldMk cId="1141550855" sldId="267"/>
            <ac:picMk id="136" creationId="{9AD8F9FA-B234-F87E-79B8-A07DF0D2D05C}"/>
          </ac:picMkLst>
        </pc:picChg>
        <pc:picChg chg="add mod">
          <ac:chgData name="Francesca DI GRUTTOLA" userId="26a90073-58ae-4665-be15-97a2120707ad" providerId="ADAL" clId="{BABC0725-F3F6-4ED4-B249-E9E08AEF2034}" dt="2024-10-16T13:27:03.850" v="374" actId="208"/>
          <ac:picMkLst>
            <pc:docMk/>
            <pc:sldMk cId="1141550855" sldId="267"/>
            <ac:picMk id="137" creationId="{7A2CD367-43E1-B5E9-7CD6-4310D50404EB}"/>
          </ac:picMkLst>
        </pc:picChg>
        <pc:picChg chg="add mod">
          <ac:chgData name="Francesca DI GRUTTOLA" userId="26a90073-58ae-4665-be15-97a2120707ad" providerId="ADAL" clId="{BABC0725-F3F6-4ED4-B249-E9E08AEF2034}" dt="2024-10-16T13:27:12.583" v="377" actId="208"/>
          <ac:picMkLst>
            <pc:docMk/>
            <pc:sldMk cId="1141550855" sldId="267"/>
            <ac:picMk id="138" creationId="{CC7DA4AC-244E-9228-FAAE-68DEB980C250}"/>
          </ac:picMkLst>
        </pc:picChg>
        <pc:picChg chg="mod">
          <ac:chgData name="Francesca DI GRUTTOLA" userId="26a90073-58ae-4665-be15-97a2120707ad" providerId="ADAL" clId="{BABC0725-F3F6-4ED4-B249-E9E08AEF2034}" dt="2024-10-16T13:13:35.598" v="265"/>
          <ac:picMkLst>
            <pc:docMk/>
            <pc:sldMk cId="1141550855" sldId="267"/>
            <ac:picMk id="158" creationId="{55AEA629-31F8-1857-27A5-8F8451BCAAA2}"/>
          </ac:picMkLst>
        </pc:picChg>
        <pc:picChg chg="mod">
          <ac:chgData name="Francesca DI GRUTTOLA" userId="26a90073-58ae-4665-be15-97a2120707ad" providerId="ADAL" clId="{BABC0725-F3F6-4ED4-B249-E9E08AEF2034}" dt="2024-10-16T13:15:06.460" v="275" actId="1036"/>
          <ac:picMkLst>
            <pc:docMk/>
            <pc:sldMk cId="1141550855" sldId="267"/>
            <ac:picMk id="159" creationId="{19FA3667-980A-A19C-3879-F92123615FD0}"/>
          </ac:picMkLst>
        </pc:picChg>
        <pc:picChg chg="mod">
          <ac:chgData name="Francesca DI GRUTTOLA" userId="26a90073-58ae-4665-be15-97a2120707ad" providerId="ADAL" clId="{BABC0725-F3F6-4ED4-B249-E9E08AEF2034}" dt="2024-10-16T13:13:35.598" v="265"/>
          <ac:picMkLst>
            <pc:docMk/>
            <pc:sldMk cId="1141550855" sldId="267"/>
            <ac:picMk id="160" creationId="{0F27D7D2-0CA9-B0DF-A47D-184381F70561}"/>
          </ac:picMkLst>
        </pc:picChg>
        <pc:picChg chg="mod">
          <ac:chgData name="Francesca DI GRUTTOLA" userId="26a90073-58ae-4665-be15-97a2120707ad" providerId="ADAL" clId="{BABC0725-F3F6-4ED4-B249-E9E08AEF2034}" dt="2024-10-16T13:13:35.598" v="265"/>
          <ac:picMkLst>
            <pc:docMk/>
            <pc:sldMk cId="1141550855" sldId="267"/>
            <ac:picMk id="161" creationId="{B0D3C315-1960-E5A8-9237-B9091C44DE8C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2" creationId="{BDE69EC3-32EE-F204-2F15-B753951D193D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3" creationId="{489D09DC-368F-A9DD-CB02-9E004B08A0E4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4" creationId="{C5EA2A76-1AF8-C23F-0AE5-8009B17F9E8D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5" creationId="{A9DF6128-B164-A81F-F57F-E308EE487D07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6" creationId="{D61FA00C-2623-9495-81F7-FE4CEC6B892D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7" creationId="{7259D6B9-93F4-2B75-E94F-C8A5354611C9}"/>
          </ac:picMkLst>
        </pc:picChg>
        <pc:picChg chg="add mod">
          <ac:chgData name="Francesca DI GRUTTOLA" userId="26a90073-58ae-4665-be15-97a2120707ad" providerId="ADAL" clId="{BABC0725-F3F6-4ED4-B249-E9E08AEF2034}" dt="2024-10-16T13:13:39.195" v="266" actId="164"/>
          <ac:picMkLst>
            <pc:docMk/>
            <pc:sldMk cId="1141550855" sldId="267"/>
            <ac:picMk id="168" creationId="{6B5E9AD2-D8D7-592A-D102-AE5026E014B3}"/>
          </ac:picMkLst>
        </pc:picChg>
        <pc:cxnChg chg="add mod">
          <ac:chgData name="Francesca DI GRUTTOLA" userId="26a90073-58ae-4665-be15-97a2120707ad" providerId="ADAL" clId="{BABC0725-F3F6-4ED4-B249-E9E08AEF2034}" dt="2024-10-16T13:12:53.806" v="262"/>
          <ac:cxnSpMkLst>
            <pc:docMk/>
            <pc:sldMk cId="1141550855" sldId="267"/>
            <ac:cxnSpMk id="25" creationId="{97D68CDE-338B-0EAF-2E4C-0E8125EAE8F8}"/>
          </ac:cxnSpMkLst>
        </pc:cxnChg>
        <pc:cxnChg chg="add mod">
          <ac:chgData name="Francesca DI GRUTTOLA" userId="26a90073-58ae-4665-be15-97a2120707ad" providerId="ADAL" clId="{BABC0725-F3F6-4ED4-B249-E9E08AEF2034}" dt="2024-10-16T13:12:53.806" v="262"/>
          <ac:cxnSpMkLst>
            <pc:docMk/>
            <pc:sldMk cId="1141550855" sldId="267"/>
            <ac:cxnSpMk id="26" creationId="{B2D17B82-F24B-4C5D-36F2-8007DC8F0D7E}"/>
          </ac:cxnSpMkLst>
        </pc:cxnChg>
        <pc:cxnChg chg="add mod">
          <ac:chgData name="Francesca DI GRUTTOLA" userId="26a90073-58ae-4665-be15-97a2120707ad" providerId="ADAL" clId="{BABC0725-F3F6-4ED4-B249-E9E08AEF2034}" dt="2024-10-16T13:12:53.806" v="262"/>
          <ac:cxnSpMkLst>
            <pc:docMk/>
            <pc:sldMk cId="1141550855" sldId="267"/>
            <ac:cxnSpMk id="27" creationId="{2FC6EA13-4407-2102-0216-8C59A32F626B}"/>
          </ac:cxnSpMkLst>
        </pc:cxnChg>
        <pc:cxnChg chg="add mod">
          <ac:chgData name="Francesca DI GRUTTOLA" userId="26a90073-58ae-4665-be15-97a2120707ad" providerId="ADAL" clId="{BABC0725-F3F6-4ED4-B249-E9E08AEF2034}" dt="2024-10-16T13:12:53.806" v="262"/>
          <ac:cxnSpMkLst>
            <pc:docMk/>
            <pc:sldMk cId="1141550855" sldId="267"/>
            <ac:cxnSpMk id="28" creationId="{356DFBD6-9D26-E152-4CF1-8EC45CD11623}"/>
          </ac:cxnSpMkLst>
        </pc:cxnChg>
        <pc:cxnChg chg="mod">
          <ac:chgData name="Francesca DI GRUTTOLA" userId="26a90073-58ae-4665-be15-97a2120707ad" providerId="ADAL" clId="{BABC0725-F3F6-4ED4-B249-E9E08AEF2034}" dt="2024-10-16T13:12:53.806" v="262"/>
          <ac:cxnSpMkLst>
            <pc:docMk/>
            <pc:sldMk cId="1141550855" sldId="267"/>
            <ac:cxnSpMk id="43" creationId="{AE3353C6-8098-02D1-50B1-C0364B2F1E97}"/>
          </ac:cxnSpMkLst>
        </pc:cxnChg>
        <pc:cxnChg chg="add mod">
          <ac:chgData name="Francesca DI GRUTTOLA" userId="26a90073-58ae-4665-be15-97a2120707ad" providerId="ADAL" clId="{BABC0725-F3F6-4ED4-B249-E9E08AEF2034}" dt="2024-10-16T13:13:22.210" v="263"/>
          <ac:cxnSpMkLst>
            <pc:docMk/>
            <pc:sldMk cId="1141550855" sldId="267"/>
            <ac:cxnSpMk id="63" creationId="{0B0C605C-CB2E-E994-2010-524ABE94B4F9}"/>
          </ac:cxnSpMkLst>
        </pc:cxnChg>
        <pc:cxnChg chg="add mod">
          <ac:chgData name="Francesca DI GRUTTOLA" userId="26a90073-58ae-4665-be15-97a2120707ad" providerId="ADAL" clId="{BABC0725-F3F6-4ED4-B249-E9E08AEF2034}" dt="2024-10-16T13:13:22.210" v="263"/>
          <ac:cxnSpMkLst>
            <pc:docMk/>
            <pc:sldMk cId="1141550855" sldId="267"/>
            <ac:cxnSpMk id="64" creationId="{50158A79-D770-AC7A-2D73-1DA9932285A7}"/>
          </ac:cxnSpMkLst>
        </pc:cxnChg>
        <pc:cxnChg chg="add mod">
          <ac:chgData name="Francesca DI GRUTTOLA" userId="26a90073-58ae-4665-be15-97a2120707ad" providerId="ADAL" clId="{BABC0725-F3F6-4ED4-B249-E9E08AEF2034}" dt="2024-10-16T13:13:22.210" v="263"/>
          <ac:cxnSpMkLst>
            <pc:docMk/>
            <pc:sldMk cId="1141550855" sldId="267"/>
            <ac:cxnSpMk id="65" creationId="{26E29760-CD41-A0C6-50DD-1C40F9EA6C88}"/>
          </ac:cxnSpMkLst>
        </pc:cxnChg>
        <pc:cxnChg chg="add mod">
          <ac:chgData name="Francesca DI GRUTTOLA" userId="26a90073-58ae-4665-be15-97a2120707ad" providerId="ADAL" clId="{BABC0725-F3F6-4ED4-B249-E9E08AEF2034}" dt="2024-10-16T13:13:22.210" v="263"/>
          <ac:cxnSpMkLst>
            <pc:docMk/>
            <pc:sldMk cId="1141550855" sldId="267"/>
            <ac:cxnSpMk id="66" creationId="{14C041BB-EAA8-1F11-7DC0-49D9EDA42ECF}"/>
          </ac:cxnSpMkLst>
        </pc:cxnChg>
        <pc:cxnChg chg="mod">
          <ac:chgData name="Francesca DI GRUTTOLA" userId="26a90073-58ae-4665-be15-97a2120707ad" providerId="ADAL" clId="{BABC0725-F3F6-4ED4-B249-E9E08AEF2034}" dt="2024-10-16T13:13:22.210" v="263"/>
          <ac:cxnSpMkLst>
            <pc:docMk/>
            <pc:sldMk cId="1141550855" sldId="267"/>
            <ac:cxnSpMk id="81" creationId="{0890C6B8-B1CD-3A62-7C4E-F930B11A646F}"/>
          </ac:cxnSpMkLst>
        </pc:cxnChg>
        <pc:cxnChg chg="add mod">
          <ac:chgData name="Francesca DI GRUTTOLA" userId="26a90073-58ae-4665-be15-97a2120707ad" providerId="ADAL" clId="{BABC0725-F3F6-4ED4-B249-E9E08AEF2034}" dt="2024-10-16T13:13:28.523" v="264"/>
          <ac:cxnSpMkLst>
            <pc:docMk/>
            <pc:sldMk cId="1141550855" sldId="267"/>
            <ac:cxnSpMk id="101" creationId="{E9781CE5-D4CE-BE05-C685-2D7BE78CC0C5}"/>
          </ac:cxnSpMkLst>
        </pc:cxnChg>
        <pc:cxnChg chg="add mod">
          <ac:chgData name="Francesca DI GRUTTOLA" userId="26a90073-58ae-4665-be15-97a2120707ad" providerId="ADAL" clId="{BABC0725-F3F6-4ED4-B249-E9E08AEF2034}" dt="2024-10-16T13:13:28.523" v="264"/>
          <ac:cxnSpMkLst>
            <pc:docMk/>
            <pc:sldMk cId="1141550855" sldId="267"/>
            <ac:cxnSpMk id="102" creationId="{61BE38F4-F019-E07F-8980-532CB99BAAFB}"/>
          </ac:cxnSpMkLst>
        </pc:cxnChg>
        <pc:cxnChg chg="add mod">
          <ac:chgData name="Francesca DI GRUTTOLA" userId="26a90073-58ae-4665-be15-97a2120707ad" providerId="ADAL" clId="{BABC0725-F3F6-4ED4-B249-E9E08AEF2034}" dt="2024-10-16T13:13:28.523" v="264"/>
          <ac:cxnSpMkLst>
            <pc:docMk/>
            <pc:sldMk cId="1141550855" sldId="267"/>
            <ac:cxnSpMk id="103" creationId="{F8F61E68-FA28-C9E1-B788-D56A3A848730}"/>
          </ac:cxnSpMkLst>
        </pc:cxnChg>
        <pc:cxnChg chg="add mod">
          <ac:chgData name="Francesca DI GRUTTOLA" userId="26a90073-58ae-4665-be15-97a2120707ad" providerId="ADAL" clId="{BABC0725-F3F6-4ED4-B249-E9E08AEF2034}" dt="2024-10-16T13:13:28.523" v="264"/>
          <ac:cxnSpMkLst>
            <pc:docMk/>
            <pc:sldMk cId="1141550855" sldId="267"/>
            <ac:cxnSpMk id="104" creationId="{C96D0A6C-A104-3E44-E716-71B7912283CB}"/>
          </ac:cxnSpMkLst>
        </pc:cxnChg>
        <pc:cxnChg chg="mod">
          <ac:chgData name="Francesca DI GRUTTOLA" userId="26a90073-58ae-4665-be15-97a2120707ad" providerId="ADAL" clId="{BABC0725-F3F6-4ED4-B249-E9E08AEF2034}" dt="2024-10-16T13:13:28.523" v="264"/>
          <ac:cxnSpMkLst>
            <pc:docMk/>
            <pc:sldMk cId="1141550855" sldId="267"/>
            <ac:cxnSpMk id="119" creationId="{B2D4C235-70B5-7328-ACEB-8BE27EAD3B5A}"/>
          </ac:cxnSpMkLst>
        </pc:cxnChg>
        <pc:cxnChg chg="add mod">
          <ac:chgData name="Francesca DI GRUTTOLA" userId="26a90073-58ae-4665-be15-97a2120707ad" providerId="ADAL" clId="{BABC0725-F3F6-4ED4-B249-E9E08AEF2034}" dt="2024-10-16T13:13:39.195" v="266" actId="164"/>
          <ac:cxnSpMkLst>
            <pc:docMk/>
            <pc:sldMk cId="1141550855" sldId="267"/>
            <ac:cxnSpMk id="139" creationId="{1ACB0D48-03D1-3EF2-D75F-26AE79E8D0ED}"/>
          </ac:cxnSpMkLst>
        </pc:cxnChg>
        <pc:cxnChg chg="add mod">
          <ac:chgData name="Francesca DI GRUTTOLA" userId="26a90073-58ae-4665-be15-97a2120707ad" providerId="ADAL" clId="{BABC0725-F3F6-4ED4-B249-E9E08AEF2034}" dt="2024-10-16T13:13:39.195" v="266" actId="164"/>
          <ac:cxnSpMkLst>
            <pc:docMk/>
            <pc:sldMk cId="1141550855" sldId="267"/>
            <ac:cxnSpMk id="140" creationId="{0768205D-CEDC-3437-F71B-DF28CA37834A}"/>
          </ac:cxnSpMkLst>
        </pc:cxnChg>
        <pc:cxnChg chg="add mod">
          <ac:chgData name="Francesca DI GRUTTOLA" userId="26a90073-58ae-4665-be15-97a2120707ad" providerId="ADAL" clId="{BABC0725-F3F6-4ED4-B249-E9E08AEF2034}" dt="2024-10-16T13:13:39.195" v="266" actId="164"/>
          <ac:cxnSpMkLst>
            <pc:docMk/>
            <pc:sldMk cId="1141550855" sldId="267"/>
            <ac:cxnSpMk id="141" creationId="{0806FE4F-B141-2054-B14A-89434BE21E26}"/>
          </ac:cxnSpMkLst>
        </pc:cxnChg>
        <pc:cxnChg chg="add mod">
          <ac:chgData name="Francesca DI GRUTTOLA" userId="26a90073-58ae-4665-be15-97a2120707ad" providerId="ADAL" clId="{BABC0725-F3F6-4ED4-B249-E9E08AEF2034}" dt="2024-10-16T13:13:39.195" v="266" actId="164"/>
          <ac:cxnSpMkLst>
            <pc:docMk/>
            <pc:sldMk cId="1141550855" sldId="267"/>
            <ac:cxnSpMk id="142" creationId="{4C6AC697-2B10-A668-9F4D-B6DDBB52FC8D}"/>
          </ac:cxnSpMkLst>
        </pc:cxnChg>
        <pc:cxnChg chg="mod">
          <ac:chgData name="Francesca DI GRUTTOLA" userId="26a90073-58ae-4665-be15-97a2120707ad" providerId="ADAL" clId="{BABC0725-F3F6-4ED4-B249-E9E08AEF2034}" dt="2024-10-16T13:13:35.598" v="265"/>
          <ac:cxnSpMkLst>
            <pc:docMk/>
            <pc:sldMk cId="1141550855" sldId="267"/>
            <ac:cxnSpMk id="157" creationId="{BAA2CAF0-7D5C-78C0-976E-6E90F4158C49}"/>
          </ac:cxnSpMkLst>
        </pc:cxnChg>
      </pc:sldChg>
      <pc:sldChg chg="addSp delSp modSp add mod">
        <pc:chgData name="Francesca DI GRUTTOLA" userId="26a90073-58ae-4665-be15-97a2120707ad" providerId="ADAL" clId="{BABC0725-F3F6-4ED4-B249-E9E08AEF2034}" dt="2024-10-16T13:17:55.475" v="301" actId="20577"/>
        <pc:sldMkLst>
          <pc:docMk/>
          <pc:sldMk cId="3679932268" sldId="268"/>
        </pc:sldMkLst>
        <pc:spChg chg="add mod">
          <ac:chgData name="Francesca DI GRUTTOLA" userId="26a90073-58ae-4665-be15-97a2120707ad" providerId="ADAL" clId="{BABC0725-F3F6-4ED4-B249-E9E08AEF2034}" dt="2024-10-16T13:16:44.373" v="280"/>
          <ac:spMkLst>
            <pc:docMk/>
            <pc:sldMk cId="3679932268" sldId="268"/>
            <ac:spMk id="3" creationId="{C6130B9C-50BB-DB25-3902-CF7918936830}"/>
          </ac:spMkLst>
        </pc:spChg>
        <pc:spChg chg="mod">
          <ac:chgData name="Francesca DI GRUTTOLA" userId="26a90073-58ae-4665-be15-97a2120707ad" providerId="ADAL" clId="{BABC0725-F3F6-4ED4-B249-E9E08AEF2034}" dt="2024-10-16T13:17:55.475" v="301" actId="20577"/>
          <ac:spMkLst>
            <pc:docMk/>
            <pc:sldMk cId="3679932268" sldId="268"/>
            <ac:spMk id="4" creationId="{90E783DE-B2AB-5A85-DB20-74B32AD946DD}"/>
          </ac:spMkLst>
        </pc:spChg>
        <pc:spChg chg="add mod">
          <ac:chgData name="Francesca DI GRUTTOLA" userId="26a90073-58ae-4665-be15-97a2120707ad" providerId="ADAL" clId="{BABC0725-F3F6-4ED4-B249-E9E08AEF2034}" dt="2024-10-16T13:17:11.030" v="286" actId="1076"/>
          <ac:spMkLst>
            <pc:docMk/>
            <pc:sldMk cId="3679932268" sldId="268"/>
            <ac:spMk id="9" creationId="{C0332AAD-FF22-3A69-5667-3AAED44A2E4B}"/>
          </ac:spMkLst>
        </pc:spChg>
        <pc:grpChg chg="del">
          <ac:chgData name="Francesca DI GRUTTOLA" userId="26a90073-58ae-4665-be15-97a2120707ad" providerId="ADAL" clId="{BABC0725-F3F6-4ED4-B249-E9E08AEF2034}" dt="2024-10-16T13:16:40.749" v="278" actId="478"/>
          <ac:grpSpMkLst>
            <pc:docMk/>
            <pc:sldMk cId="3679932268" sldId="268"/>
            <ac:grpSpMk id="169" creationId="{13E71B08-D1BE-C820-CCFC-4F138B8184BA}"/>
          </ac:grpSpMkLst>
        </pc:grpChg>
        <pc:graphicFrameChg chg="add mod">
          <ac:chgData name="Francesca DI GRUTTOLA" userId="26a90073-58ae-4665-be15-97a2120707ad" providerId="ADAL" clId="{BABC0725-F3F6-4ED4-B249-E9E08AEF2034}" dt="2024-10-16T13:16:42.038" v="279"/>
          <ac:graphicFrameMkLst>
            <pc:docMk/>
            <pc:sldMk cId="3679932268" sldId="268"/>
            <ac:graphicFrameMk id="5" creationId="{58EF2F45-DB8C-3567-3C26-1FB73FAC0769}"/>
          </ac:graphicFrameMkLst>
        </pc:graphicFrameChg>
        <pc:graphicFrameChg chg="add mod">
          <ac:chgData name="Francesca DI GRUTTOLA" userId="26a90073-58ae-4665-be15-97a2120707ad" providerId="ADAL" clId="{BABC0725-F3F6-4ED4-B249-E9E08AEF2034}" dt="2024-10-16T13:16:42.038" v="279"/>
          <ac:graphicFrameMkLst>
            <pc:docMk/>
            <pc:sldMk cId="3679932268" sldId="268"/>
            <ac:graphicFrameMk id="6" creationId="{843A2B44-F562-C4E0-CFE3-6F733BD68C32}"/>
          </ac:graphicFrameMkLst>
        </pc:graphicFrameChg>
        <pc:graphicFrameChg chg="add mod modGraphic">
          <ac:chgData name="Francesca DI GRUTTOLA" userId="26a90073-58ae-4665-be15-97a2120707ad" providerId="ADAL" clId="{BABC0725-F3F6-4ED4-B249-E9E08AEF2034}" dt="2024-10-16T13:17:16.086" v="287" actId="207"/>
          <ac:graphicFrameMkLst>
            <pc:docMk/>
            <pc:sldMk cId="3679932268" sldId="268"/>
            <ac:graphicFrameMk id="10" creationId="{A0FE97BC-D299-3565-33C0-AE907AEDC193}"/>
          </ac:graphicFrameMkLst>
        </pc:graphicFrameChg>
        <pc:graphicFrameChg chg="add mod modGraphic">
          <ac:chgData name="Francesca DI GRUTTOLA" userId="26a90073-58ae-4665-be15-97a2120707ad" providerId="ADAL" clId="{BABC0725-F3F6-4ED4-B249-E9E08AEF2034}" dt="2024-10-16T13:17:20.440" v="288" actId="207"/>
          <ac:graphicFrameMkLst>
            <pc:docMk/>
            <pc:sldMk cId="3679932268" sldId="268"/>
            <ac:graphicFrameMk id="11" creationId="{EB87EBA6-5FA8-A179-9C59-3DD9C239CCAF}"/>
          </ac:graphicFrameMkLst>
        </pc:graphicFrameChg>
        <pc:picChg chg="add mod">
          <ac:chgData name="Francesca DI GRUTTOLA" userId="26a90073-58ae-4665-be15-97a2120707ad" providerId="ADAL" clId="{BABC0725-F3F6-4ED4-B249-E9E08AEF2034}" dt="2024-10-16T13:16:42.038" v="279"/>
          <ac:picMkLst>
            <pc:docMk/>
            <pc:sldMk cId="3679932268" sldId="268"/>
            <ac:picMk id="7" creationId="{67F16223-F499-B281-823D-216A33D9D2A1}"/>
          </ac:picMkLst>
        </pc:picChg>
        <pc:picChg chg="add mod">
          <ac:chgData name="Francesca DI GRUTTOLA" userId="26a90073-58ae-4665-be15-97a2120707ad" providerId="ADAL" clId="{BABC0725-F3F6-4ED4-B249-E9E08AEF2034}" dt="2024-10-16T13:16:42.038" v="279"/>
          <ac:picMkLst>
            <pc:docMk/>
            <pc:sldMk cId="3679932268" sldId="268"/>
            <ac:picMk id="8" creationId="{18268167-41FA-9F3B-DC85-DE83E3F41CE3}"/>
          </ac:picMkLst>
        </pc:picChg>
        <pc:picChg chg="add mod">
          <ac:chgData name="Francesca DI GRUTTOLA" userId="26a90073-58ae-4665-be15-97a2120707ad" providerId="ADAL" clId="{BABC0725-F3F6-4ED4-B249-E9E08AEF2034}" dt="2024-10-16T13:17:32.038" v="289"/>
          <ac:picMkLst>
            <pc:docMk/>
            <pc:sldMk cId="3679932268" sldId="268"/>
            <ac:picMk id="12" creationId="{492E3077-155E-3329-EA7D-FCE07E9729F8}"/>
          </ac:picMkLst>
        </pc:picChg>
        <pc:picChg chg="add mod">
          <ac:chgData name="Francesca DI GRUTTOLA" userId="26a90073-58ae-4665-be15-97a2120707ad" providerId="ADAL" clId="{BABC0725-F3F6-4ED4-B249-E9E08AEF2034}" dt="2024-10-16T13:16:53.288" v="281"/>
          <ac:picMkLst>
            <pc:docMk/>
            <pc:sldMk cId="3679932268" sldId="268"/>
            <ac:picMk id="13" creationId="{0FB9AEA4-5B97-68A2-1B8C-893A4EF5AB0C}"/>
          </ac:picMkLst>
        </pc:picChg>
        <pc:cxnChg chg="mod">
          <ac:chgData name="Francesca DI GRUTTOLA" userId="26a90073-58ae-4665-be15-97a2120707ad" providerId="ADAL" clId="{BABC0725-F3F6-4ED4-B249-E9E08AEF2034}" dt="2024-10-16T13:16:40.749" v="278" actId="478"/>
          <ac:cxnSpMkLst>
            <pc:docMk/>
            <pc:sldMk cId="3679932268" sldId="268"/>
            <ac:cxnSpMk id="140" creationId="{0768205D-CEDC-3437-F71B-DF28CA37834A}"/>
          </ac:cxnSpMkLst>
        </pc:cxnChg>
        <pc:cxnChg chg="mod">
          <ac:chgData name="Francesca DI GRUTTOLA" userId="26a90073-58ae-4665-be15-97a2120707ad" providerId="ADAL" clId="{BABC0725-F3F6-4ED4-B249-E9E08AEF2034}" dt="2024-10-16T13:16:40.749" v="278" actId="478"/>
          <ac:cxnSpMkLst>
            <pc:docMk/>
            <pc:sldMk cId="3679932268" sldId="268"/>
            <ac:cxnSpMk id="142" creationId="{4C6AC697-2B10-A668-9F4D-B6DDBB52FC8D}"/>
          </ac:cxnSpMkLst>
        </pc:cxnChg>
        <pc:cxnChg chg="mod">
          <ac:chgData name="Francesca DI GRUTTOLA" userId="26a90073-58ae-4665-be15-97a2120707ad" providerId="ADAL" clId="{BABC0725-F3F6-4ED4-B249-E9E08AEF2034}" dt="2024-10-16T13:16:40.749" v="278" actId="478"/>
          <ac:cxnSpMkLst>
            <pc:docMk/>
            <pc:sldMk cId="3679932268" sldId="268"/>
            <ac:cxnSpMk id="157" creationId="{BAA2CAF0-7D5C-78C0-976E-6E90F4158C49}"/>
          </ac:cxnSpMkLst>
        </pc:cxnChg>
      </pc:sldChg>
      <pc:sldChg chg="del">
        <pc:chgData name="Francesca DI GRUTTOLA" userId="26a90073-58ae-4665-be15-97a2120707ad" providerId="ADAL" clId="{BABC0725-F3F6-4ED4-B249-E9E08AEF2034}" dt="2024-10-16T13:04:28.884" v="134" actId="47"/>
        <pc:sldMkLst>
          <pc:docMk/>
          <pc:sldMk cId="4279733379" sldId="268"/>
        </pc:sldMkLst>
      </pc:sldChg>
      <pc:sldChg chg="addSp delSp modSp add mod">
        <pc:chgData name="Francesca DI GRUTTOLA" userId="26a90073-58ae-4665-be15-97a2120707ad" providerId="ADAL" clId="{BABC0725-F3F6-4ED4-B249-E9E08AEF2034}" dt="2024-10-16T13:20:30.042" v="337" actId="164"/>
        <pc:sldMkLst>
          <pc:docMk/>
          <pc:sldMk cId="2230721495" sldId="269"/>
        </pc:sldMkLst>
        <pc:spChg chg="mod">
          <ac:chgData name="Francesca DI GRUTTOLA" userId="26a90073-58ae-4665-be15-97a2120707ad" providerId="ADAL" clId="{BABC0725-F3F6-4ED4-B249-E9E08AEF2034}" dt="2024-10-16T13:18:08.605" v="314" actId="20577"/>
          <ac:spMkLst>
            <pc:docMk/>
            <pc:sldMk cId="2230721495" sldId="269"/>
            <ac:spMk id="4" creationId="{90E783DE-B2AB-5A85-DB20-74B32AD946DD}"/>
          </ac:spMkLst>
        </pc:spChg>
        <pc:spChg chg="mod">
          <ac:chgData name="Francesca DI GRUTTOLA" userId="26a90073-58ae-4665-be15-97a2120707ad" providerId="ADAL" clId="{BABC0725-F3F6-4ED4-B249-E9E08AEF2034}" dt="2024-10-16T13:18:10.061" v="315"/>
          <ac:spMkLst>
            <pc:docMk/>
            <pc:sldMk cId="2230721495" sldId="269"/>
            <ac:spMk id="6" creationId="{03D7B09B-14E1-8CB9-9F87-D69E6FD2198E}"/>
          </ac:spMkLst>
        </pc:spChg>
        <pc:spChg chg="mod">
          <ac:chgData name="Francesca DI GRUTTOLA" userId="26a90073-58ae-4665-be15-97a2120707ad" providerId="ADAL" clId="{BABC0725-F3F6-4ED4-B249-E9E08AEF2034}" dt="2024-10-16T13:18:10.061" v="315"/>
          <ac:spMkLst>
            <pc:docMk/>
            <pc:sldMk cId="2230721495" sldId="269"/>
            <ac:spMk id="7" creationId="{39D6C809-7263-3B25-3E72-64F950B1EE5A}"/>
          </ac:spMkLst>
        </pc:spChg>
        <pc:spChg chg="del">
          <ac:chgData name="Francesca DI GRUTTOLA" userId="26a90073-58ae-4665-be15-97a2120707ad" providerId="ADAL" clId="{BABC0725-F3F6-4ED4-B249-E9E08AEF2034}" dt="2024-10-16T13:18:04.830" v="303" actId="478"/>
          <ac:spMkLst>
            <pc:docMk/>
            <pc:sldMk cId="2230721495" sldId="269"/>
            <ac:spMk id="9" creationId="{C0332AAD-FF22-3A69-5667-3AAED44A2E4B}"/>
          </ac:spMkLst>
        </pc:spChg>
        <pc:spChg chg="mod">
          <ac:chgData name="Francesca DI GRUTTOLA" userId="26a90073-58ae-4665-be15-97a2120707ad" providerId="ADAL" clId="{BABC0725-F3F6-4ED4-B249-E9E08AEF2034}" dt="2024-10-16T13:18:10.061" v="315"/>
          <ac:spMkLst>
            <pc:docMk/>
            <pc:sldMk cId="2230721495" sldId="269"/>
            <ac:spMk id="14" creationId="{3A2C8521-47BC-472C-29A8-8D194E18BC92}"/>
          </ac:spMkLst>
        </pc:spChg>
        <pc:spChg chg="mod">
          <ac:chgData name="Francesca DI GRUTTOLA" userId="26a90073-58ae-4665-be15-97a2120707ad" providerId="ADAL" clId="{BABC0725-F3F6-4ED4-B249-E9E08AEF2034}" dt="2024-10-16T13:18:10.061" v="315"/>
          <ac:spMkLst>
            <pc:docMk/>
            <pc:sldMk cId="2230721495" sldId="269"/>
            <ac:spMk id="15" creationId="{6FF03B0F-612B-2874-E730-8AD5649C8976}"/>
          </ac:spMkLst>
        </pc:spChg>
        <pc:spChg chg="mod">
          <ac:chgData name="Francesca DI GRUTTOLA" userId="26a90073-58ae-4665-be15-97a2120707ad" providerId="ADAL" clId="{BABC0725-F3F6-4ED4-B249-E9E08AEF2034}" dt="2024-10-16T13:18:28.424" v="319" actId="207"/>
          <ac:spMkLst>
            <pc:docMk/>
            <pc:sldMk cId="2230721495" sldId="269"/>
            <ac:spMk id="18" creationId="{E494A1FB-6786-5697-A0C6-DD12CF35561F}"/>
          </ac:spMkLst>
        </pc:spChg>
        <pc:spChg chg="mod">
          <ac:chgData name="Francesca DI GRUTTOLA" userId="26a90073-58ae-4665-be15-97a2120707ad" providerId="ADAL" clId="{BABC0725-F3F6-4ED4-B249-E9E08AEF2034}" dt="2024-10-16T13:18:28.424" v="319" actId="207"/>
          <ac:spMkLst>
            <pc:docMk/>
            <pc:sldMk cId="2230721495" sldId="269"/>
            <ac:spMk id="19" creationId="{3AECB0AF-9E3B-BF47-DBBB-C7C703AABA2B}"/>
          </ac:spMkLst>
        </pc:spChg>
        <pc:spChg chg="mod">
          <ac:chgData name="Francesca DI GRUTTOLA" userId="26a90073-58ae-4665-be15-97a2120707ad" providerId="ADAL" clId="{BABC0725-F3F6-4ED4-B249-E9E08AEF2034}" dt="2024-10-16T13:18:28.424" v="319" actId="207"/>
          <ac:spMkLst>
            <pc:docMk/>
            <pc:sldMk cId="2230721495" sldId="269"/>
            <ac:spMk id="21" creationId="{A704E6F3-CA12-7419-A72A-0208DAD58F10}"/>
          </ac:spMkLst>
        </pc:spChg>
        <pc:spChg chg="mod">
          <ac:chgData name="Francesca DI GRUTTOLA" userId="26a90073-58ae-4665-be15-97a2120707ad" providerId="ADAL" clId="{BABC0725-F3F6-4ED4-B249-E9E08AEF2034}" dt="2024-10-16T13:18:28.424" v="319" actId="207"/>
          <ac:spMkLst>
            <pc:docMk/>
            <pc:sldMk cId="2230721495" sldId="269"/>
            <ac:spMk id="22" creationId="{BE555FF2-18B6-5EFA-25EC-D489993D3426}"/>
          </ac:spMkLst>
        </pc:spChg>
        <pc:grpChg chg="add mod">
          <ac:chgData name="Francesca DI GRUTTOLA" userId="26a90073-58ae-4665-be15-97a2120707ad" providerId="ADAL" clId="{BABC0725-F3F6-4ED4-B249-E9E08AEF2034}" dt="2024-10-16T13:18:10.061" v="315"/>
          <ac:grpSpMkLst>
            <pc:docMk/>
            <pc:sldMk cId="2230721495" sldId="269"/>
            <ac:grpSpMk id="3" creationId="{0FB43517-2E5C-744F-8EE7-979D78645EF2}"/>
          </ac:grpSpMkLst>
        </pc:grpChg>
        <pc:grpChg chg="mod">
          <ac:chgData name="Francesca DI GRUTTOLA" userId="26a90073-58ae-4665-be15-97a2120707ad" providerId="ADAL" clId="{BABC0725-F3F6-4ED4-B249-E9E08AEF2034}" dt="2024-10-16T13:18:10.061" v="315"/>
          <ac:grpSpMkLst>
            <pc:docMk/>
            <pc:sldMk cId="2230721495" sldId="269"/>
            <ac:grpSpMk id="5" creationId="{267A0422-7656-108C-EC54-EB3D29006DF3}"/>
          </ac:grpSpMkLst>
        </pc:grpChg>
        <pc:grpChg chg="add mod">
          <ac:chgData name="Francesca DI GRUTTOLA" userId="26a90073-58ae-4665-be15-97a2120707ad" providerId="ADAL" clId="{BABC0725-F3F6-4ED4-B249-E9E08AEF2034}" dt="2024-10-16T13:20:30.042" v="337" actId="164"/>
          <ac:grpSpMkLst>
            <pc:docMk/>
            <pc:sldMk cId="2230721495" sldId="269"/>
            <ac:grpSpMk id="16" creationId="{55637672-7CAC-37B9-F3C9-0FB09990677C}"/>
          </ac:grpSpMkLst>
        </pc:grpChg>
        <pc:grpChg chg="mod">
          <ac:chgData name="Francesca DI GRUTTOLA" userId="26a90073-58ae-4665-be15-97a2120707ad" providerId="ADAL" clId="{BABC0725-F3F6-4ED4-B249-E9E08AEF2034}" dt="2024-10-16T13:18:22.458" v="316"/>
          <ac:grpSpMkLst>
            <pc:docMk/>
            <pc:sldMk cId="2230721495" sldId="269"/>
            <ac:grpSpMk id="17" creationId="{CD4392E9-6DAA-AE3B-093E-EC200465FCA6}"/>
          </ac:grpSpMkLst>
        </pc:grpChg>
        <pc:grpChg chg="add mod">
          <ac:chgData name="Francesca DI GRUTTOLA" userId="26a90073-58ae-4665-be15-97a2120707ad" providerId="ADAL" clId="{BABC0725-F3F6-4ED4-B249-E9E08AEF2034}" dt="2024-10-16T13:20:30.042" v="337" actId="164"/>
          <ac:grpSpMkLst>
            <pc:docMk/>
            <pc:sldMk cId="2230721495" sldId="269"/>
            <ac:grpSpMk id="24" creationId="{038EA16F-A766-574B-8627-5F620F6F2660}"/>
          </ac:grpSpMkLst>
        </pc:grpChg>
        <pc:graphicFrameChg chg="del">
          <ac:chgData name="Francesca DI GRUTTOLA" userId="26a90073-58ae-4665-be15-97a2120707ad" providerId="ADAL" clId="{BABC0725-F3F6-4ED4-B249-E9E08AEF2034}" dt="2024-10-16T13:18:04.830" v="303" actId="478"/>
          <ac:graphicFrameMkLst>
            <pc:docMk/>
            <pc:sldMk cId="2230721495" sldId="269"/>
            <ac:graphicFrameMk id="10" creationId="{A0FE97BC-D299-3565-33C0-AE907AEDC193}"/>
          </ac:graphicFrameMkLst>
        </pc:graphicFrameChg>
        <pc:graphicFrameChg chg="del">
          <ac:chgData name="Francesca DI GRUTTOLA" userId="26a90073-58ae-4665-be15-97a2120707ad" providerId="ADAL" clId="{BABC0725-F3F6-4ED4-B249-E9E08AEF2034}" dt="2024-10-16T13:18:04.830" v="303" actId="478"/>
          <ac:graphicFrameMkLst>
            <pc:docMk/>
            <pc:sldMk cId="2230721495" sldId="269"/>
            <ac:graphicFrameMk id="11" creationId="{EB87EBA6-5FA8-A179-9C59-3DD9C239CCAF}"/>
          </ac:graphicFrameMkLst>
        </pc:graphicFrameChg>
        <pc:picChg chg="mod">
          <ac:chgData name="Francesca DI GRUTTOLA" userId="26a90073-58ae-4665-be15-97a2120707ad" providerId="ADAL" clId="{BABC0725-F3F6-4ED4-B249-E9E08AEF2034}" dt="2024-10-16T13:18:10.061" v="315"/>
          <ac:picMkLst>
            <pc:docMk/>
            <pc:sldMk cId="2230721495" sldId="269"/>
            <ac:picMk id="8" creationId="{D452F1AD-35C7-98D5-0F73-F733E2A73B36}"/>
          </ac:picMkLst>
        </pc:picChg>
        <pc:picChg chg="del">
          <ac:chgData name="Francesca DI GRUTTOLA" userId="26a90073-58ae-4665-be15-97a2120707ad" providerId="ADAL" clId="{BABC0725-F3F6-4ED4-B249-E9E08AEF2034}" dt="2024-10-16T13:18:04.830" v="303" actId="478"/>
          <ac:picMkLst>
            <pc:docMk/>
            <pc:sldMk cId="2230721495" sldId="269"/>
            <ac:picMk id="12" creationId="{492E3077-155E-3329-EA7D-FCE07E9729F8}"/>
          </ac:picMkLst>
        </pc:picChg>
        <pc:picChg chg="del">
          <ac:chgData name="Francesca DI GRUTTOLA" userId="26a90073-58ae-4665-be15-97a2120707ad" providerId="ADAL" clId="{BABC0725-F3F6-4ED4-B249-E9E08AEF2034}" dt="2024-10-16T13:18:04.830" v="303" actId="478"/>
          <ac:picMkLst>
            <pc:docMk/>
            <pc:sldMk cId="2230721495" sldId="269"/>
            <ac:picMk id="13" creationId="{0FB9AEA4-5B97-68A2-1B8C-893A4EF5AB0C}"/>
          </ac:picMkLst>
        </pc:picChg>
        <pc:picChg chg="mod">
          <ac:chgData name="Francesca DI GRUTTOLA" userId="26a90073-58ae-4665-be15-97a2120707ad" providerId="ADAL" clId="{BABC0725-F3F6-4ED4-B249-E9E08AEF2034}" dt="2024-10-16T13:19:03.395" v="321" actId="207"/>
          <ac:picMkLst>
            <pc:docMk/>
            <pc:sldMk cId="2230721495" sldId="269"/>
            <ac:picMk id="20" creationId="{3CB38FD8-635D-72C8-3DFC-72CE3955E814}"/>
          </ac:picMkLst>
        </pc:picChg>
        <pc:picChg chg="add mod modCrop">
          <ac:chgData name="Francesca DI GRUTTOLA" userId="26a90073-58ae-4665-be15-97a2120707ad" providerId="ADAL" clId="{BABC0725-F3F6-4ED4-B249-E9E08AEF2034}" dt="2024-10-16T13:20:30.042" v="337" actId="164"/>
          <ac:picMkLst>
            <pc:docMk/>
            <pc:sldMk cId="2230721495" sldId="269"/>
            <ac:picMk id="23" creationId="{2D474E75-5DE5-5D1C-3449-03162BF4E4AE}"/>
          </ac:picMkLst>
        </pc:picChg>
      </pc:sldChg>
      <pc:sldChg chg="del">
        <pc:chgData name="Francesca DI GRUTTOLA" userId="26a90073-58ae-4665-be15-97a2120707ad" providerId="ADAL" clId="{BABC0725-F3F6-4ED4-B249-E9E08AEF2034}" dt="2024-10-16T13:04:30.490" v="137" actId="47"/>
        <pc:sldMkLst>
          <pc:docMk/>
          <pc:sldMk cId="2298299696" sldId="269"/>
        </pc:sldMkLst>
      </pc:sldChg>
      <pc:sldChg chg="addSp delSp modSp add mod">
        <pc:chgData name="Francesca DI GRUTTOLA" userId="26a90073-58ae-4665-be15-97a2120707ad" providerId="ADAL" clId="{BABC0725-F3F6-4ED4-B249-E9E08AEF2034}" dt="2024-10-16T13:22:23.805" v="355" actId="339"/>
        <pc:sldMkLst>
          <pc:docMk/>
          <pc:sldMk cId="2931643770" sldId="270"/>
        </pc:sldMkLst>
        <pc:spChg chg="mod">
          <ac:chgData name="Francesca DI GRUTTOLA" userId="26a90073-58ae-4665-be15-97a2120707ad" providerId="ADAL" clId="{BABC0725-F3F6-4ED4-B249-E9E08AEF2034}" dt="2024-10-16T13:20:53.945" v="346" actId="20577"/>
          <ac:spMkLst>
            <pc:docMk/>
            <pc:sldMk cId="2931643770" sldId="270"/>
            <ac:spMk id="4" creationId="{90E783DE-B2AB-5A85-DB20-74B32AD946DD}"/>
          </ac:spMkLst>
        </pc:spChg>
        <pc:spChg chg="mod">
          <ac:chgData name="Francesca DI GRUTTOLA" userId="26a90073-58ae-4665-be15-97a2120707ad" providerId="ADAL" clId="{BABC0725-F3F6-4ED4-B249-E9E08AEF2034}" dt="2024-10-16T13:22:05.017" v="354" actId="1035"/>
          <ac:spMkLst>
            <pc:docMk/>
            <pc:sldMk cId="2931643770" sldId="270"/>
            <ac:spMk id="6" creationId="{43C2D7B1-2681-C533-F13C-81B335BD918A}"/>
          </ac:spMkLst>
        </pc:spChg>
        <pc:grpChg chg="add mod">
          <ac:chgData name="Francesca DI GRUTTOLA" userId="26a90073-58ae-4665-be15-97a2120707ad" providerId="ADAL" clId="{BABC0725-F3F6-4ED4-B249-E9E08AEF2034}" dt="2024-10-16T13:21:04.359" v="348" actId="1076"/>
          <ac:grpSpMkLst>
            <pc:docMk/>
            <pc:sldMk cId="2931643770" sldId="270"/>
            <ac:grpSpMk id="3" creationId="{67969A1A-D518-154E-6988-7D0DBC33D9CB}"/>
          </ac:grpSpMkLst>
        </pc:grpChg>
        <pc:grpChg chg="del">
          <ac:chgData name="Francesca DI GRUTTOLA" userId="26a90073-58ae-4665-be15-97a2120707ad" providerId="ADAL" clId="{BABC0725-F3F6-4ED4-B249-E9E08AEF2034}" dt="2024-10-16T13:20:48.726" v="339" actId="478"/>
          <ac:grpSpMkLst>
            <pc:docMk/>
            <pc:sldMk cId="2931643770" sldId="270"/>
            <ac:grpSpMk id="24" creationId="{038EA16F-A766-574B-8627-5F620F6F2660}"/>
          </ac:grpSpMkLst>
        </pc:grpChg>
        <pc:picChg chg="mod">
          <ac:chgData name="Francesca DI GRUTTOLA" userId="26a90073-58ae-4665-be15-97a2120707ad" providerId="ADAL" clId="{BABC0725-F3F6-4ED4-B249-E9E08AEF2034}" dt="2024-10-16T13:22:23.805" v="355" actId="339"/>
          <ac:picMkLst>
            <pc:docMk/>
            <pc:sldMk cId="2931643770" sldId="270"/>
            <ac:picMk id="5" creationId="{B757199D-252A-DC2D-0974-5D04A475154E}"/>
          </ac:picMkLst>
        </pc:picChg>
      </pc:sldChg>
      <pc:sldChg chg="del">
        <pc:chgData name="Francesca DI GRUTTOLA" userId="26a90073-58ae-4665-be15-97a2120707ad" providerId="ADAL" clId="{BABC0725-F3F6-4ED4-B249-E9E08AEF2034}" dt="2024-10-16T13:04:31.352" v="138" actId="47"/>
        <pc:sldMkLst>
          <pc:docMk/>
          <pc:sldMk cId="4031463088" sldId="270"/>
        </pc:sldMkLst>
      </pc:sldChg>
      <pc:sldChg chg="del">
        <pc:chgData name="Francesca DI GRUTTOLA" userId="26a90073-58ae-4665-be15-97a2120707ad" providerId="ADAL" clId="{BABC0725-F3F6-4ED4-B249-E9E08AEF2034}" dt="2024-10-16T13:04:32.303" v="139" actId="47"/>
        <pc:sldMkLst>
          <pc:docMk/>
          <pc:sldMk cId="2368143293" sldId="271"/>
        </pc:sldMkLst>
      </pc:sldChg>
      <pc:sldChg chg="addSp delSp modSp add mod">
        <pc:chgData name="Francesca DI GRUTTOLA" userId="26a90073-58ae-4665-be15-97a2120707ad" providerId="ADAL" clId="{BABC0725-F3F6-4ED4-B249-E9E08AEF2034}" dt="2024-10-17T08:43:27.321" v="541" actId="14100"/>
        <pc:sldMkLst>
          <pc:docMk/>
          <pc:sldMk cId="3185658725" sldId="271"/>
        </pc:sldMkLst>
        <pc:spChg chg="mod">
          <ac:chgData name="Francesca DI GRUTTOLA" userId="26a90073-58ae-4665-be15-97a2120707ad" providerId="ADAL" clId="{BABC0725-F3F6-4ED4-B249-E9E08AEF2034}" dt="2024-10-17T07:00:43.144" v="397" actId="20577"/>
          <ac:spMkLst>
            <pc:docMk/>
            <pc:sldMk cId="3185658725" sldId="271"/>
            <ac:spMk id="4" creationId="{90E783DE-B2AB-5A85-DB20-74B32AD946DD}"/>
          </ac:spMkLst>
        </pc:spChg>
        <pc:spChg chg="add mod">
          <ac:chgData name="Francesca DI GRUTTOLA" userId="26a90073-58ae-4665-be15-97a2120707ad" providerId="ADAL" clId="{BABC0725-F3F6-4ED4-B249-E9E08AEF2034}" dt="2024-10-17T08:43:17.304" v="539" actId="1038"/>
          <ac:spMkLst>
            <pc:docMk/>
            <pc:sldMk cId="3185658725" sldId="271"/>
            <ac:spMk id="7" creationId="{D16D63C4-857A-E7DB-C248-6451FEA2174C}"/>
          </ac:spMkLst>
        </pc:spChg>
        <pc:spChg chg="add mod">
          <ac:chgData name="Francesca DI GRUTTOLA" userId="26a90073-58ae-4665-be15-97a2120707ad" providerId="ADAL" clId="{BABC0725-F3F6-4ED4-B249-E9E08AEF2034}" dt="2024-10-17T08:42:55.707" v="506" actId="1038"/>
          <ac:spMkLst>
            <pc:docMk/>
            <pc:sldMk cId="3185658725" sldId="271"/>
            <ac:spMk id="8" creationId="{0C23A0DE-A347-63F5-04C2-D69883795DB6}"/>
          </ac:spMkLst>
        </pc:spChg>
        <pc:grpChg chg="del">
          <ac:chgData name="Francesca DI GRUTTOLA" userId="26a90073-58ae-4665-be15-97a2120707ad" providerId="ADAL" clId="{BABC0725-F3F6-4ED4-B249-E9E08AEF2034}" dt="2024-10-17T07:00:38.604" v="386" actId="478"/>
          <ac:grpSpMkLst>
            <pc:docMk/>
            <pc:sldMk cId="3185658725" sldId="271"/>
            <ac:grpSpMk id="3" creationId="{67969A1A-D518-154E-6988-7D0DBC33D9CB}"/>
          </ac:grpSpMkLst>
        </pc:grpChg>
        <pc:picChg chg="mod">
          <ac:chgData name="Francesca DI GRUTTOLA" userId="26a90073-58ae-4665-be15-97a2120707ad" providerId="ADAL" clId="{BABC0725-F3F6-4ED4-B249-E9E08AEF2034}" dt="2024-10-17T08:41:49.950" v="452" actId="14100"/>
          <ac:picMkLst>
            <pc:docMk/>
            <pc:sldMk cId="3185658725" sldId="271"/>
            <ac:picMk id="2" creationId="{58B7DA28-F9C3-6D55-9AC3-FAE4B15F0E0B}"/>
          </ac:picMkLst>
        </pc:picChg>
        <pc:picChg chg="add mod">
          <ac:chgData name="Francesca DI GRUTTOLA" userId="26a90073-58ae-4665-be15-97a2120707ad" providerId="ADAL" clId="{BABC0725-F3F6-4ED4-B249-E9E08AEF2034}" dt="2024-10-17T08:43:17.304" v="539" actId="1038"/>
          <ac:picMkLst>
            <pc:docMk/>
            <pc:sldMk cId="3185658725" sldId="271"/>
            <ac:picMk id="1026" creationId="{1F478624-FFFF-BF92-CD78-48C80B16DC09}"/>
          </ac:picMkLst>
        </pc:picChg>
        <pc:picChg chg="add mod">
          <ac:chgData name="Francesca DI GRUTTOLA" userId="26a90073-58ae-4665-be15-97a2120707ad" providerId="ADAL" clId="{BABC0725-F3F6-4ED4-B249-E9E08AEF2034}" dt="2024-10-17T08:43:27.321" v="541" actId="14100"/>
          <ac:picMkLst>
            <pc:docMk/>
            <pc:sldMk cId="3185658725" sldId="271"/>
            <ac:picMk id="1028" creationId="{83F59D47-DEE0-05FF-5F14-E4F67143CD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411844E-58F3-2A47-AF8F-DC91C63E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6A2269-FF89-3142-7561-13EFC59A0EC8}"/>
              </a:ext>
            </a:extLst>
          </p:cNvPr>
          <p:cNvSpPr txBox="1"/>
          <p:nvPr/>
        </p:nvSpPr>
        <p:spPr>
          <a:xfrm>
            <a:off x="7047571" y="338666"/>
            <a:ext cx="49176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1</a:t>
            </a:r>
            <a:r>
              <a:rPr lang="en-US" baseline="30000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st</a:t>
            </a:r>
            <a:r>
              <a:rPr lang="en-US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 Workshop “Navigating Towards Zero-Emission Shipping: The IMO Decarbonization Goals and ZHENIT Project” – October 18</a:t>
            </a:r>
            <a:r>
              <a:rPr lang="en-US" baseline="30000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th</a:t>
            </a:r>
            <a:r>
              <a:rPr lang="en-US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 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C5D4B-1A16-1693-FF79-84C1DA71443F}"/>
              </a:ext>
            </a:extLst>
          </p:cNvPr>
          <p:cNvSpPr txBox="1"/>
          <p:nvPr/>
        </p:nvSpPr>
        <p:spPr>
          <a:xfrm>
            <a:off x="4003289" y="4166422"/>
            <a:ext cx="408426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tillium Web" panose="00000800000000000000" pitchFamily="2" charset="0"/>
                <a:cs typeface="Calibri"/>
              </a:rPr>
              <a:t>Francesca Di Gruttola – RINA Consulting </a:t>
            </a:r>
            <a:endParaRPr lang="en-US" dirty="0">
              <a:solidFill>
                <a:schemeClr val="bg1"/>
              </a:solidFill>
              <a:latin typeface="Titillium Web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Surveys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478624-FFFF-BF92-CD78-48C80B16D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7" y="2113110"/>
            <a:ext cx="2982216" cy="293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D63C4-857A-E7DB-C248-6451FEA2174C}"/>
              </a:ext>
            </a:extLst>
          </p:cNvPr>
          <p:cNvSpPr txBox="1"/>
          <p:nvPr/>
        </p:nvSpPr>
        <p:spPr>
          <a:xfrm>
            <a:off x="1361301" y="1426374"/>
            <a:ext cx="4124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Stakeholders’ Feedback Survey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F59D47-DEE0-05FF-5F14-E4F67143C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448" y="2113110"/>
            <a:ext cx="2988431" cy="308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23A0DE-A347-63F5-04C2-D69883795DB6}"/>
              </a:ext>
            </a:extLst>
          </p:cNvPr>
          <p:cNvSpPr txBox="1"/>
          <p:nvPr/>
        </p:nvSpPr>
        <p:spPr>
          <a:xfrm>
            <a:off x="6815681" y="1426373"/>
            <a:ext cx="339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Social Acceptance Survey</a:t>
            </a:r>
          </a:p>
        </p:txBody>
      </p:sp>
    </p:spTree>
    <p:extLst>
      <p:ext uri="{BB962C8B-B14F-4D97-AF65-F5344CB8AC3E}">
        <p14:creationId xmlns:p14="http://schemas.microsoft.com/office/powerpoint/2010/main" val="318565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Logo&#10;&#10;Description automatically generated">
            <a:extLst>
              <a:ext uri="{FF2B5EF4-FFF2-40B4-BE49-F238E27FC236}">
                <a16:creationId xmlns:a16="http://schemas.microsoft.com/office/drawing/2014/main" id="{EDEFCCFC-1263-0967-973D-4AFB23EB9E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092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ZHENIT: General Information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4BC76C9-7DBA-AF7B-84A3-D161481DE60C}"/>
              </a:ext>
            </a:extLst>
          </p:cNvPr>
          <p:cNvSpPr txBox="1">
            <a:spLocks/>
          </p:cNvSpPr>
          <p:nvPr/>
        </p:nvSpPr>
        <p:spPr>
          <a:xfrm>
            <a:off x="239183" y="1672071"/>
            <a:ext cx="7750931" cy="50436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b="1" dirty="0"/>
          </a:p>
          <a:p>
            <a:pPr lvl="1"/>
            <a:r>
              <a:rPr lang="en-US" b="1" dirty="0"/>
              <a:t>Acronym: </a:t>
            </a:r>
            <a:r>
              <a:rPr lang="en-US" dirty="0"/>
              <a:t>Zero waste Heat vessel towards relevant </a:t>
            </a:r>
            <a:r>
              <a:rPr lang="en-US" dirty="0" err="1"/>
              <a:t>ENergy</a:t>
            </a:r>
            <a:r>
              <a:rPr lang="en-US" dirty="0"/>
              <a:t> savings also thanks to IT technologies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Call</a:t>
            </a:r>
            <a:r>
              <a:rPr lang="en-US" dirty="0"/>
              <a:t>: HORIZON-CL5-2021-D5-01-10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Topic</a:t>
            </a:r>
            <a:r>
              <a:rPr lang="en-US" dirty="0"/>
              <a:t>: Clean and competitive solutions for all transport modes</a:t>
            </a:r>
          </a:p>
          <a:p>
            <a:pPr marL="457189" lvl="1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	Innovative on-board energy saving solutions 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Research and Innovation Action </a:t>
            </a:r>
            <a:r>
              <a:rPr lang="en-US" dirty="0"/>
              <a:t>(RIA) – 100% Funding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Starting date</a:t>
            </a:r>
            <a:r>
              <a:rPr lang="en-US" dirty="0"/>
              <a:t>: 1 June 2022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Duration</a:t>
            </a:r>
            <a:r>
              <a:rPr lang="en-US" dirty="0"/>
              <a:t>: 42 months (3.5 years)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Ending</a:t>
            </a:r>
            <a:r>
              <a:rPr lang="en-US" dirty="0"/>
              <a:t>: 30 November 2025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Current Month</a:t>
            </a:r>
            <a:r>
              <a:rPr lang="en-US" dirty="0"/>
              <a:t>: M29 October 2024 (more than </a:t>
            </a:r>
            <a:r>
              <a:rPr lang="en-US" b="1" dirty="0">
                <a:solidFill>
                  <a:schemeClr val="accent1"/>
                </a:solidFill>
              </a:rPr>
              <a:t>60%</a:t>
            </a:r>
            <a:r>
              <a:rPr lang="en-US" dirty="0"/>
              <a:t>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Budget</a:t>
            </a:r>
            <a:r>
              <a:rPr lang="en-US" dirty="0"/>
              <a:t>: 4,384,488.75 €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2400" i="1" dirty="0"/>
          </a:p>
        </p:txBody>
      </p:sp>
      <p:sp>
        <p:nvSpPr>
          <p:cNvPr id="10" name="Segnaposto contenuto 1">
            <a:extLst>
              <a:ext uri="{FF2B5EF4-FFF2-40B4-BE49-F238E27FC236}">
                <a16:creationId xmlns:a16="http://schemas.microsoft.com/office/drawing/2014/main" id="{4D34F49E-46E2-F04C-C7DA-FDF2DC6C9A35}"/>
              </a:ext>
            </a:extLst>
          </p:cNvPr>
          <p:cNvSpPr txBox="1">
            <a:spLocks/>
          </p:cNvSpPr>
          <p:nvPr/>
        </p:nvSpPr>
        <p:spPr>
          <a:xfrm>
            <a:off x="8217747" y="2586101"/>
            <a:ext cx="3515945" cy="24431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/>
            </a:solidFill>
            <a:prstDash val="lg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121920" tIns="60960" rIns="121920" bIns="6096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e-DE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42975" indent="-25717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de-DE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de-DE" sz="15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b="1" dirty="0"/>
              <a:t>HORIZON-CL5-2021-D5-01-10 </a:t>
            </a:r>
            <a:r>
              <a:rPr lang="en-US" sz="1800" dirty="0"/>
              <a:t>financed projects:</a:t>
            </a:r>
          </a:p>
          <a:p>
            <a:pPr marL="380990" lvl="1" indent="-380990"/>
            <a:r>
              <a:rPr lang="en-US" sz="1800" b="1" dirty="0">
                <a:solidFill>
                  <a:schemeClr val="accent1"/>
                </a:solidFill>
              </a:rPr>
              <a:t>HEMOS</a:t>
            </a:r>
          </a:p>
          <a:p>
            <a:pPr marL="380990" lvl="1" indent="-380990"/>
            <a:r>
              <a:rPr lang="en-US" sz="1800" b="1" dirty="0"/>
              <a:t>OPTIWISE</a:t>
            </a:r>
          </a:p>
          <a:p>
            <a:pPr marL="380990" lvl="1" indent="-380990"/>
            <a:r>
              <a:rPr lang="en-US" sz="1800" b="1" dirty="0"/>
              <a:t>RESHIP</a:t>
            </a:r>
          </a:p>
          <a:p>
            <a:pPr marL="0" lvl="1" indent="0">
              <a:buNone/>
            </a:pPr>
            <a:endParaRPr lang="en-US" sz="1800" b="1" dirty="0"/>
          </a:p>
          <a:p>
            <a:pPr marL="0" lvl="1" indent="0">
              <a:buNone/>
            </a:pPr>
            <a:r>
              <a:rPr lang="en-US" sz="1800" dirty="0"/>
              <a:t>Sister projects:</a:t>
            </a:r>
          </a:p>
          <a:p>
            <a:pPr marL="342900" lvl="1" indent="-342900"/>
            <a:r>
              <a:rPr lang="en-US" sz="1800" b="1" dirty="0">
                <a:solidFill>
                  <a:schemeClr val="accent1"/>
                </a:solidFill>
              </a:rPr>
              <a:t>ENGIMMONIA</a:t>
            </a:r>
          </a:p>
          <a:p>
            <a:pPr marL="0" lvl="1" indent="0">
              <a:buNone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67014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The Consortium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A25FE53-4692-5A64-11A0-2D90EFC81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1" y="1982774"/>
            <a:ext cx="6438381" cy="344204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grpSp>
        <p:nvGrpSpPr>
          <p:cNvPr id="730" name="Group 729">
            <a:extLst>
              <a:ext uri="{FF2B5EF4-FFF2-40B4-BE49-F238E27FC236}">
                <a16:creationId xmlns:a16="http://schemas.microsoft.com/office/drawing/2014/main" id="{DFDB5EA0-1A06-4964-7696-92357A7E68BA}"/>
              </a:ext>
            </a:extLst>
          </p:cNvPr>
          <p:cNvGrpSpPr/>
          <p:nvPr/>
        </p:nvGrpSpPr>
        <p:grpSpPr>
          <a:xfrm>
            <a:off x="6889216" y="1176286"/>
            <a:ext cx="5646864" cy="4359808"/>
            <a:chOff x="6999623" y="1181674"/>
            <a:chExt cx="5646864" cy="4359808"/>
          </a:xfrm>
        </p:grpSpPr>
        <p:grpSp>
          <p:nvGrpSpPr>
            <p:cNvPr id="731" name="Group 113">
              <a:extLst>
                <a:ext uri="{FF2B5EF4-FFF2-40B4-BE49-F238E27FC236}">
                  <a16:creationId xmlns:a16="http://schemas.microsoft.com/office/drawing/2014/main" id="{86287B89-879C-B588-C94A-BFBDF8F1F2DF}"/>
                </a:ext>
              </a:extLst>
            </p:cNvPr>
            <p:cNvGrpSpPr/>
            <p:nvPr/>
          </p:nvGrpSpPr>
          <p:grpSpPr>
            <a:xfrm>
              <a:off x="7490944" y="1181674"/>
              <a:ext cx="5155543" cy="3653070"/>
              <a:chOff x="2205863" y="489636"/>
              <a:chExt cx="5889640" cy="4957751"/>
            </a:xfrm>
            <a:solidFill>
              <a:sysClr val="window" lastClr="FFFFFF">
                <a:lumMod val="75000"/>
              </a:sysClr>
            </a:solidFill>
            <a:effectLst/>
          </p:grpSpPr>
          <p:grpSp>
            <p:nvGrpSpPr>
              <p:cNvPr id="742" name="Group 205">
                <a:extLst>
                  <a:ext uri="{FF2B5EF4-FFF2-40B4-BE49-F238E27FC236}">
                    <a16:creationId xmlns:a16="http://schemas.microsoft.com/office/drawing/2014/main" id="{EDE58FD5-367D-1D42-A112-67FD7583EC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05863" y="843646"/>
                <a:ext cx="5889640" cy="4603741"/>
                <a:chOff x="1348" y="547"/>
                <a:chExt cx="3710" cy="2900"/>
              </a:xfrm>
              <a:grpFill/>
            </p:grpSpPr>
            <p:sp>
              <p:nvSpPr>
                <p:cNvPr id="770" name="Freeform 5">
                  <a:extLst>
                    <a:ext uri="{FF2B5EF4-FFF2-40B4-BE49-F238E27FC236}">
                      <a16:creationId xmlns:a16="http://schemas.microsoft.com/office/drawing/2014/main" id="{48F5B8D0-3E2C-2775-F461-B8867C5811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7" y="1588"/>
                  <a:ext cx="30" cy="105"/>
                </a:xfrm>
                <a:custGeom>
                  <a:avLst/>
                  <a:gdLst>
                    <a:gd name="T0" fmla="*/ 10 w 15"/>
                    <a:gd name="T1" fmla="*/ 3 h 52"/>
                    <a:gd name="T2" fmla="*/ 10 w 15"/>
                    <a:gd name="T3" fmla="*/ 8 h 52"/>
                    <a:gd name="T4" fmla="*/ 9 w 15"/>
                    <a:gd name="T5" fmla="*/ 12 h 52"/>
                    <a:gd name="T6" fmla="*/ 8 w 15"/>
                    <a:gd name="T7" fmla="*/ 17 h 52"/>
                    <a:gd name="T8" fmla="*/ 6 w 15"/>
                    <a:gd name="T9" fmla="*/ 21 h 52"/>
                    <a:gd name="T10" fmla="*/ 4 w 15"/>
                    <a:gd name="T11" fmla="*/ 24 h 52"/>
                    <a:gd name="T12" fmla="*/ 4 w 15"/>
                    <a:gd name="T13" fmla="*/ 28 h 52"/>
                    <a:gd name="T14" fmla="*/ 2 w 15"/>
                    <a:gd name="T15" fmla="*/ 33 h 52"/>
                    <a:gd name="T16" fmla="*/ 1 w 15"/>
                    <a:gd name="T17" fmla="*/ 38 h 52"/>
                    <a:gd name="T18" fmla="*/ 2 w 15"/>
                    <a:gd name="T19" fmla="*/ 42 h 52"/>
                    <a:gd name="T20" fmla="*/ 3 w 15"/>
                    <a:gd name="T21" fmla="*/ 45 h 52"/>
                    <a:gd name="T22" fmla="*/ 3 w 15"/>
                    <a:gd name="T23" fmla="*/ 51 h 52"/>
                    <a:gd name="T24" fmla="*/ 5 w 15"/>
                    <a:gd name="T25" fmla="*/ 52 h 52"/>
                    <a:gd name="T26" fmla="*/ 5 w 15"/>
                    <a:gd name="T27" fmla="*/ 49 h 52"/>
                    <a:gd name="T28" fmla="*/ 6 w 15"/>
                    <a:gd name="T29" fmla="*/ 43 h 52"/>
                    <a:gd name="T30" fmla="*/ 5 w 15"/>
                    <a:gd name="T31" fmla="*/ 40 h 52"/>
                    <a:gd name="T32" fmla="*/ 8 w 15"/>
                    <a:gd name="T33" fmla="*/ 35 h 52"/>
                    <a:gd name="T34" fmla="*/ 7 w 15"/>
                    <a:gd name="T35" fmla="*/ 31 h 52"/>
                    <a:gd name="T36" fmla="*/ 9 w 15"/>
                    <a:gd name="T37" fmla="*/ 26 h 52"/>
                    <a:gd name="T38" fmla="*/ 10 w 15"/>
                    <a:gd name="T39" fmla="*/ 24 h 52"/>
                    <a:gd name="T40" fmla="*/ 10 w 15"/>
                    <a:gd name="T41" fmla="*/ 21 h 52"/>
                    <a:gd name="T42" fmla="*/ 10 w 15"/>
                    <a:gd name="T43" fmla="*/ 17 h 52"/>
                    <a:gd name="T44" fmla="*/ 12 w 15"/>
                    <a:gd name="T45" fmla="*/ 14 h 52"/>
                    <a:gd name="T46" fmla="*/ 13 w 15"/>
                    <a:gd name="T47" fmla="*/ 11 h 52"/>
                    <a:gd name="T48" fmla="*/ 13 w 15"/>
                    <a:gd name="T49" fmla="*/ 7 h 52"/>
                    <a:gd name="T50" fmla="*/ 12 w 15"/>
                    <a:gd name="T51" fmla="*/ 5 h 52"/>
                    <a:gd name="T52" fmla="*/ 14 w 15"/>
                    <a:gd name="T53" fmla="*/ 4 h 52"/>
                    <a:gd name="T54" fmla="*/ 15 w 15"/>
                    <a:gd name="T55" fmla="*/ 1 h 52"/>
                    <a:gd name="T56" fmla="*/ 12 w 15"/>
                    <a:gd name="T57" fmla="*/ 0 h 52"/>
                    <a:gd name="T58" fmla="*/ 10 w 15"/>
                    <a:gd name="T59" fmla="*/ 3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" h="52">
                      <a:moveTo>
                        <a:pt x="10" y="3"/>
                      </a:moveTo>
                      <a:cubicBezTo>
                        <a:pt x="10" y="4"/>
                        <a:pt x="10" y="7"/>
                        <a:pt x="10" y="8"/>
                      </a:cubicBezTo>
                      <a:cubicBezTo>
                        <a:pt x="11" y="8"/>
                        <a:pt x="9" y="12"/>
                        <a:pt x="9" y="12"/>
                      </a:cubicBezTo>
                      <a:cubicBezTo>
                        <a:pt x="8" y="17"/>
                        <a:pt x="8" y="17"/>
                        <a:pt x="8" y="17"/>
                      </a:cubicBezTo>
                      <a:cubicBezTo>
                        <a:pt x="8" y="17"/>
                        <a:pt x="7" y="20"/>
                        <a:pt x="6" y="21"/>
                      </a:cubicBezTo>
                      <a:cubicBezTo>
                        <a:pt x="6" y="21"/>
                        <a:pt x="5" y="23"/>
                        <a:pt x="4" y="24"/>
                      </a:cubicBezTo>
                      <a:cubicBezTo>
                        <a:pt x="4" y="26"/>
                        <a:pt x="4" y="27"/>
                        <a:pt x="4" y="28"/>
                      </a:cubicBezTo>
                      <a:cubicBezTo>
                        <a:pt x="4" y="30"/>
                        <a:pt x="2" y="31"/>
                        <a:pt x="2" y="33"/>
                      </a:cubicBezTo>
                      <a:cubicBezTo>
                        <a:pt x="2" y="34"/>
                        <a:pt x="1" y="35"/>
                        <a:pt x="1" y="38"/>
                      </a:cubicBezTo>
                      <a:cubicBezTo>
                        <a:pt x="0" y="40"/>
                        <a:pt x="2" y="42"/>
                        <a:pt x="2" y="42"/>
                      </a:cubicBezTo>
                      <a:cubicBezTo>
                        <a:pt x="2" y="43"/>
                        <a:pt x="3" y="45"/>
                        <a:pt x="3" y="45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3" y="51"/>
                        <a:pt x="4" y="52"/>
                        <a:pt x="5" y="52"/>
                      </a:cubicBezTo>
                      <a:cubicBezTo>
                        <a:pt x="6" y="52"/>
                        <a:pt x="5" y="49"/>
                        <a:pt x="5" y="49"/>
                      </a:cubicBezTo>
                      <a:cubicBezTo>
                        <a:pt x="5" y="49"/>
                        <a:pt x="6" y="44"/>
                        <a:pt x="6" y="43"/>
                      </a:cubicBezTo>
                      <a:cubicBezTo>
                        <a:pt x="5" y="42"/>
                        <a:pt x="5" y="40"/>
                        <a:pt x="5" y="40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7" y="31"/>
                        <a:pt x="7" y="31"/>
                        <a:pt x="7" y="31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3" y="11"/>
                        <a:pt x="13" y="11"/>
                        <a:pt x="13" y="11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6"/>
                        <a:pt x="12" y="5"/>
                      </a:cubicBezTo>
                      <a:cubicBezTo>
                        <a:pt x="12" y="5"/>
                        <a:pt x="13" y="4"/>
                        <a:pt x="14" y="4"/>
                      </a:cubicBezTo>
                      <a:cubicBezTo>
                        <a:pt x="14" y="3"/>
                        <a:pt x="15" y="1"/>
                        <a:pt x="15" y="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0" y="2"/>
                        <a:pt x="10" y="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1" name="Freeform 6">
                  <a:extLst>
                    <a:ext uri="{FF2B5EF4-FFF2-40B4-BE49-F238E27FC236}">
                      <a16:creationId xmlns:a16="http://schemas.microsoft.com/office/drawing/2014/main" id="{F1993007-4934-AFB6-3BDA-09AE65EE2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4" y="1524"/>
                  <a:ext cx="52" cy="104"/>
                </a:xfrm>
                <a:custGeom>
                  <a:avLst/>
                  <a:gdLst>
                    <a:gd name="T0" fmla="*/ 21 w 26"/>
                    <a:gd name="T1" fmla="*/ 1 h 52"/>
                    <a:gd name="T2" fmla="*/ 20 w 26"/>
                    <a:gd name="T3" fmla="*/ 3 h 52"/>
                    <a:gd name="T4" fmla="*/ 17 w 26"/>
                    <a:gd name="T5" fmla="*/ 3 h 52"/>
                    <a:gd name="T6" fmla="*/ 15 w 26"/>
                    <a:gd name="T7" fmla="*/ 4 h 52"/>
                    <a:gd name="T8" fmla="*/ 15 w 26"/>
                    <a:gd name="T9" fmla="*/ 5 h 52"/>
                    <a:gd name="T10" fmla="*/ 12 w 26"/>
                    <a:gd name="T11" fmla="*/ 3 h 52"/>
                    <a:gd name="T12" fmla="*/ 10 w 26"/>
                    <a:gd name="T13" fmla="*/ 7 h 52"/>
                    <a:gd name="T14" fmla="*/ 8 w 26"/>
                    <a:gd name="T15" fmla="*/ 9 h 52"/>
                    <a:gd name="T16" fmla="*/ 7 w 26"/>
                    <a:gd name="T17" fmla="*/ 11 h 52"/>
                    <a:gd name="T18" fmla="*/ 6 w 26"/>
                    <a:gd name="T19" fmla="*/ 15 h 52"/>
                    <a:gd name="T20" fmla="*/ 1 w 26"/>
                    <a:gd name="T21" fmla="*/ 20 h 52"/>
                    <a:gd name="T22" fmla="*/ 1 w 26"/>
                    <a:gd name="T23" fmla="*/ 23 h 52"/>
                    <a:gd name="T24" fmla="*/ 1 w 26"/>
                    <a:gd name="T25" fmla="*/ 27 h 52"/>
                    <a:gd name="T26" fmla="*/ 3 w 26"/>
                    <a:gd name="T27" fmla="*/ 28 h 52"/>
                    <a:gd name="T28" fmla="*/ 4 w 26"/>
                    <a:gd name="T29" fmla="*/ 32 h 52"/>
                    <a:gd name="T30" fmla="*/ 1 w 26"/>
                    <a:gd name="T31" fmla="*/ 33 h 52"/>
                    <a:gd name="T32" fmla="*/ 2 w 26"/>
                    <a:gd name="T33" fmla="*/ 34 h 52"/>
                    <a:gd name="T34" fmla="*/ 4 w 26"/>
                    <a:gd name="T35" fmla="*/ 37 h 52"/>
                    <a:gd name="T36" fmla="*/ 6 w 26"/>
                    <a:gd name="T37" fmla="*/ 40 h 52"/>
                    <a:gd name="T38" fmla="*/ 7 w 26"/>
                    <a:gd name="T39" fmla="*/ 43 h 52"/>
                    <a:gd name="T40" fmla="*/ 5 w 26"/>
                    <a:gd name="T41" fmla="*/ 46 h 52"/>
                    <a:gd name="T42" fmla="*/ 4 w 26"/>
                    <a:gd name="T43" fmla="*/ 49 h 52"/>
                    <a:gd name="T44" fmla="*/ 8 w 26"/>
                    <a:gd name="T45" fmla="*/ 49 h 52"/>
                    <a:gd name="T46" fmla="*/ 10 w 26"/>
                    <a:gd name="T47" fmla="*/ 46 h 52"/>
                    <a:gd name="T48" fmla="*/ 10 w 26"/>
                    <a:gd name="T49" fmla="*/ 43 h 52"/>
                    <a:gd name="T50" fmla="*/ 12 w 26"/>
                    <a:gd name="T51" fmla="*/ 38 h 52"/>
                    <a:gd name="T52" fmla="*/ 15 w 26"/>
                    <a:gd name="T53" fmla="*/ 36 h 52"/>
                    <a:gd name="T54" fmla="*/ 17 w 26"/>
                    <a:gd name="T55" fmla="*/ 34 h 52"/>
                    <a:gd name="T56" fmla="*/ 17 w 26"/>
                    <a:gd name="T57" fmla="*/ 31 h 52"/>
                    <a:gd name="T58" fmla="*/ 18 w 26"/>
                    <a:gd name="T59" fmla="*/ 28 h 52"/>
                    <a:gd name="T60" fmla="*/ 20 w 26"/>
                    <a:gd name="T61" fmla="*/ 26 h 52"/>
                    <a:gd name="T62" fmla="*/ 19 w 26"/>
                    <a:gd name="T63" fmla="*/ 23 h 52"/>
                    <a:gd name="T64" fmla="*/ 17 w 26"/>
                    <a:gd name="T65" fmla="*/ 22 h 52"/>
                    <a:gd name="T66" fmla="*/ 17 w 26"/>
                    <a:gd name="T67" fmla="*/ 20 h 52"/>
                    <a:gd name="T68" fmla="*/ 16 w 26"/>
                    <a:gd name="T69" fmla="*/ 16 h 52"/>
                    <a:gd name="T70" fmla="*/ 17 w 26"/>
                    <a:gd name="T71" fmla="*/ 14 h 52"/>
                    <a:gd name="T72" fmla="*/ 20 w 26"/>
                    <a:gd name="T73" fmla="*/ 11 h 52"/>
                    <a:gd name="T74" fmla="*/ 21 w 26"/>
                    <a:gd name="T75" fmla="*/ 8 h 52"/>
                    <a:gd name="T76" fmla="*/ 22 w 26"/>
                    <a:gd name="T77" fmla="*/ 6 h 52"/>
                    <a:gd name="T78" fmla="*/ 25 w 26"/>
                    <a:gd name="T79" fmla="*/ 4 h 52"/>
                    <a:gd name="T80" fmla="*/ 25 w 26"/>
                    <a:gd name="T81" fmla="*/ 2 h 52"/>
                    <a:gd name="T82" fmla="*/ 25 w 26"/>
                    <a:gd name="T83" fmla="*/ 1 h 52"/>
                    <a:gd name="T84" fmla="*/ 21 w 26"/>
                    <a:gd name="T85" fmla="*/ 1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6" h="52">
                      <a:moveTo>
                        <a:pt x="21" y="1"/>
                      </a:move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3"/>
                        <a:pt x="17" y="3"/>
                        <a:pt x="17" y="3"/>
                      </a:cubicBezTo>
                      <a:cubicBezTo>
                        <a:pt x="16" y="3"/>
                        <a:pt x="15" y="3"/>
                        <a:pt x="15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4" y="5"/>
                        <a:pt x="12" y="3"/>
                        <a:pt x="12" y="3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6" y="10"/>
                        <a:pt x="7" y="11"/>
                      </a:cubicBezTo>
                      <a:cubicBezTo>
                        <a:pt x="7" y="13"/>
                        <a:pt x="7" y="13"/>
                        <a:pt x="6" y="15"/>
                      </a:cubicBezTo>
                      <a:cubicBezTo>
                        <a:pt x="4" y="17"/>
                        <a:pt x="1" y="20"/>
                        <a:pt x="1" y="20"/>
                      </a:cubicBezTo>
                      <a:cubicBezTo>
                        <a:pt x="1" y="20"/>
                        <a:pt x="0" y="22"/>
                        <a:pt x="1" y="23"/>
                      </a:cubicBezTo>
                      <a:cubicBezTo>
                        <a:pt x="1" y="23"/>
                        <a:pt x="1" y="25"/>
                        <a:pt x="1" y="27"/>
                      </a:cubicBezTo>
                      <a:cubicBezTo>
                        <a:pt x="2" y="28"/>
                        <a:pt x="3" y="27"/>
                        <a:pt x="3" y="28"/>
                      </a:cubicBezTo>
                      <a:cubicBezTo>
                        <a:pt x="3" y="29"/>
                        <a:pt x="4" y="32"/>
                        <a:pt x="4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4" y="37"/>
                        <a:pt x="4" y="37"/>
                        <a:pt x="4" y="37"/>
                      </a:cubicBezTo>
                      <a:cubicBezTo>
                        <a:pt x="6" y="40"/>
                        <a:pt x="6" y="40"/>
                        <a:pt x="6" y="40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3"/>
                        <a:pt x="6" y="45"/>
                        <a:pt x="5" y="46"/>
                      </a:cubicBezTo>
                      <a:cubicBezTo>
                        <a:pt x="5" y="48"/>
                        <a:pt x="2" y="49"/>
                        <a:pt x="4" y="49"/>
                      </a:cubicBezTo>
                      <a:cubicBezTo>
                        <a:pt x="7" y="49"/>
                        <a:pt x="7" y="52"/>
                        <a:pt x="8" y="49"/>
                      </a:cubicBezTo>
                      <a:cubicBezTo>
                        <a:pt x="10" y="47"/>
                        <a:pt x="10" y="47"/>
                        <a:pt x="10" y="46"/>
                      </a:cubicBezTo>
                      <a:cubicBezTo>
                        <a:pt x="11" y="46"/>
                        <a:pt x="10" y="44"/>
                        <a:pt x="10" y="43"/>
                      </a:cubicBezTo>
                      <a:cubicBezTo>
                        <a:pt x="10" y="42"/>
                        <a:pt x="11" y="39"/>
                        <a:pt x="12" y="38"/>
                      </a:cubicBezTo>
                      <a:cubicBezTo>
                        <a:pt x="12" y="38"/>
                        <a:pt x="14" y="36"/>
                        <a:pt x="15" y="36"/>
                      </a:cubicBezTo>
                      <a:cubicBezTo>
                        <a:pt x="15" y="35"/>
                        <a:pt x="17" y="36"/>
                        <a:pt x="17" y="34"/>
                      </a:cubicBezTo>
                      <a:cubicBezTo>
                        <a:pt x="17" y="33"/>
                        <a:pt x="17" y="31"/>
                        <a:pt x="17" y="31"/>
                      </a:cubicBezTo>
                      <a:cubicBezTo>
                        <a:pt x="17" y="31"/>
                        <a:pt x="18" y="29"/>
                        <a:pt x="18" y="28"/>
                      </a:cubicBezTo>
                      <a:cubicBezTo>
                        <a:pt x="19" y="28"/>
                        <a:pt x="20" y="27"/>
                        <a:pt x="20" y="26"/>
                      </a:cubicBezTo>
                      <a:cubicBezTo>
                        <a:pt x="21" y="25"/>
                        <a:pt x="20" y="23"/>
                        <a:pt x="19" y="23"/>
                      </a:cubicBezTo>
                      <a:cubicBezTo>
                        <a:pt x="19" y="23"/>
                        <a:pt x="18" y="23"/>
                        <a:pt x="17" y="22"/>
                      </a:cubicBezTo>
                      <a:cubicBezTo>
                        <a:pt x="17" y="21"/>
                        <a:pt x="17" y="21"/>
                        <a:pt x="17" y="20"/>
                      </a:cubicBezTo>
                      <a:cubicBezTo>
                        <a:pt x="17" y="19"/>
                        <a:pt x="16" y="17"/>
                        <a:pt x="16" y="16"/>
                      </a:cubicBezTo>
                      <a:cubicBezTo>
                        <a:pt x="16" y="16"/>
                        <a:pt x="16" y="14"/>
                        <a:pt x="17" y="14"/>
                      </a:cubicBezTo>
                      <a:cubicBezTo>
                        <a:pt x="18" y="13"/>
                        <a:pt x="20" y="12"/>
                        <a:pt x="20" y="11"/>
                      </a:cubicBezTo>
                      <a:cubicBezTo>
                        <a:pt x="21" y="11"/>
                        <a:pt x="21" y="8"/>
                        <a:pt x="21" y="8"/>
                      </a:cubicBezTo>
                      <a:cubicBezTo>
                        <a:pt x="21" y="8"/>
                        <a:pt x="19" y="6"/>
                        <a:pt x="22" y="6"/>
                      </a:cubicBezTo>
                      <a:cubicBezTo>
                        <a:pt x="24" y="5"/>
                        <a:pt x="25" y="4"/>
                        <a:pt x="25" y="4"/>
                      </a:cubicBezTo>
                      <a:cubicBezTo>
                        <a:pt x="25" y="3"/>
                        <a:pt x="25" y="3"/>
                        <a:pt x="25" y="2"/>
                      </a:cubicBezTo>
                      <a:cubicBezTo>
                        <a:pt x="25" y="1"/>
                        <a:pt x="26" y="1"/>
                        <a:pt x="25" y="1"/>
                      </a:cubicBezTo>
                      <a:cubicBezTo>
                        <a:pt x="24" y="0"/>
                        <a:pt x="21" y="1"/>
                        <a:pt x="21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2" name="Freeform 7">
                  <a:extLst>
                    <a:ext uri="{FF2B5EF4-FFF2-40B4-BE49-F238E27FC236}">
                      <a16:creationId xmlns:a16="http://schemas.microsoft.com/office/drawing/2014/main" id="{E3B2564A-4FB9-730F-6575-7A6362DF02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6" y="553"/>
                  <a:ext cx="452" cy="1228"/>
                </a:xfrm>
                <a:custGeom>
                  <a:avLst/>
                  <a:gdLst>
                    <a:gd name="T0" fmla="*/ 169 w 225"/>
                    <a:gd name="T1" fmla="*/ 413 h 612"/>
                    <a:gd name="T2" fmla="*/ 175 w 225"/>
                    <a:gd name="T3" fmla="*/ 405 h 612"/>
                    <a:gd name="T4" fmla="*/ 160 w 225"/>
                    <a:gd name="T5" fmla="*/ 389 h 612"/>
                    <a:gd name="T6" fmla="*/ 140 w 225"/>
                    <a:gd name="T7" fmla="*/ 374 h 612"/>
                    <a:gd name="T8" fmla="*/ 129 w 225"/>
                    <a:gd name="T9" fmla="*/ 366 h 612"/>
                    <a:gd name="T10" fmla="*/ 121 w 225"/>
                    <a:gd name="T11" fmla="*/ 341 h 612"/>
                    <a:gd name="T12" fmla="*/ 128 w 225"/>
                    <a:gd name="T13" fmla="*/ 329 h 612"/>
                    <a:gd name="T14" fmla="*/ 125 w 225"/>
                    <a:gd name="T15" fmla="*/ 302 h 612"/>
                    <a:gd name="T16" fmla="*/ 131 w 225"/>
                    <a:gd name="T17" fmla="*/ 283 h 612"/>
                    <a:gd name="T18" fmla="*/ 141 w 225"/>
                    <a:gd name="T19" fmla="*/ 268 h 612"/>
                    <a:gd name="T20" fmla="*/ 150 w 225"/>
                    <a:gd name="T21" fmla="*/ 255 h 612"/>
                    <a:gd name="T22" fmla="*/ 159 w 225"/>
                    <a:gd name="T23" fmla="*/ 245 h 612"/>
                    <a:gd name="T24" fmla="*/ 170 w 225"/>
                    <a:gd name="T25" fmla="*/ 233 h 612"/>
                    <a:gd name="T26" fmla="*/ 180 w 225"/>
                    <a:gd name="T27" fmla="*/ 211 h 612"/>
                    <a:gd name="T28" fmla="*/ 187 w 225"/>
                    <a:gd name="T29" fmla="*/ 191 h 612"/>
                    <a:gd name="T30" fmla="*/ 178 w 225"/>
                    <a:gd name="T31" fmla="*/ 177 h 612"/>
                    <a:gd name="T32" fmla="*/ 185 w 225"/>
                    <a:gd name="T33" fmla="*/ 161 h 612"/>
                    <a:gd name="T34" fmla="*/ 188 w 225"/>
                    <a:gd name="T35" fmla="*/ 148 h 612"/>
                    <a:gd name="T36" fmla="*/ 196 w 225"/>
                    <a:gd name="T37" fmla="*/ 140 h 612"/>
                    <a:gd name="T38" fmla="*/ 210 w 225"/>
                    <a:gd name="T39" fmla="*/ 133 h 612"/>
                    <a:gd name="T40" fmla="*/ 216 w 225"/>
                    <a:gd name="T41" fmla="*/ 138 h 612"/>
                    <a:gd name="T42" fmla="*/ 221 w 225"/>
                    <a:gd name="T43" fmla="*/ 133 h 612"/>
                    <a:gd name="T44" fmla="*/ 224 w 225"/>
                    <a:gd name="T45" fmla="*/ 130 h 612"/>
                    <a:gd name="T46" fmla="*/ 212 w 225"/>
                    <a:gd name="T47" fmla="*/ 97 h 612"/>
                    <a:gd name="T48" fmla="*/ 199 w 225"/>
                    <a:gd name="T49" fmla="*/ 63 h 612"/>
                    <a:gd name="T50" fmla="*/ 188 w 225"/>
                    <a:gd name="T51" fmla="*/ 34 h 612"/>
                    <a:gd name="T52" fmla="*/ 162 w 225"/>
                    <a:gd name="T53" fmla="*/ 21 h 612"/>
                    <a:gd name="T54" fmla="*/ 145 w 225"/>
                    <a:gd name="T55" fmla="*/ 4 h 612"/>
                    <a:gd name="T56" fmla="*/ 134 w 225"/>
                    <a:gd name="T57" fmla="*/ 23 h 612"/>
                    <a:gd name="T58" fmla="*/ 103 w 225"/>
                    <a:gd name="T59" fmla="*/ 52 h 612"/>
                    <a:gd name="T60" fmla="*/ 76 w 225"/>
                    <a:gd name="T61" fmla="*/ 76 h 612"/>
                    <a:gd name="T62" fmla="*/ 67 w 225"/>
                    <a:gd name="T63" fmla="*/ 133 h 612"/>
                    <a:gd name="T64" fmla="*/ 54 w 225"/>
                    <a:gd name="T65" fmla="*/ 178 h 612"/>
                    <a:gd name="T66" fmla="*/ 46 w 225"/>
                    <a:gd name="T67" fmla="*/ 231 h 612"/>
                    <a:gd name="T68" fmla="*/ 15 w 225"/>
                    <a:gd name="T69" fmla="*/ 281 h 612"/>
                    <a:gd name="T70" fmla="*/ 28 w 225"/>
                    <a:gd name="T71" fmla="*/ 343 h 612"/>
                    <a:gd name="T72" fmla="*/ 24 w 225"/>
                    <a:gd name="T73" fmla="*/ 378 h 612"/>
                    <a:gd name="T74" fmla="*/ 23 w 225"/>
                    <a:gd name="T75" fmla="*/ 410 h 612"/>
                    <a:gd name="T76" fmla="*/ 13 w 225"/>
                    <a:gd name="T77" fmla="*/ 426 h 612"/>
                    <a:gd name="T78" fmla="*/ 10 w 225"/>
                    <a:gd name="T79" fmla="*/ 458 h 612"/>
                    <a:gd name="T80" fmla="*/ 2 w 225"/>
                    <a:gd name="T81" fmla="*/ 474 h 612"/>
                    <a:gd name="T82" fmla="*/ 11 w 225"/>
                    <a:gd name="T83" fmla="*/ 483 h 612"/>
                    <a:gd name="T84" fmla="*/ 13 w 225"/>
                    <a:gd name="T85" fmla="*/ 498 h 612"/>
                    <a:gd name="T86" fmla="*/ 18 w 225"/>
                    <a:gd name="T87" fmla="*/ 510 h 612"/>
                    <a:gd name="T88" fmla="*/ 24 w 225"/>
                    <a:gd name="T89" fmla="*/ 523 h 612"/>
                    <a:gd name="T90" fmla="*/ 40 w 225"/>
                    <a:gd name="T91" fmla="*/ 553 h 612"/>
                    <a:gd name="T92" fmla="*/ 40 w 225"/>
                    <a:gd name="T93" fmla="*/ 563 h 612"/>
                    <a:gd name="T94" fmla="*/ 45 w 225"/>
                    <a:gd name="T95" fmla="*/ 586 h 612"/>
                    <a:gd name="T96" fmla="*/ 49 w 225"/>
                    <a:gd name="T97" fmla="*/ 608 h 612"/>
                    <a:gd name="T98" fmla="*/ 67 w 225"/>
                    <a:gd name="T99" fmla="*/ 606 h 612"/>
                    <a:gd name="T100" fmla="*/ 84 w 225"/>
                    <a:gd name="T101" fmla="*/ 604 h 612"/>
                    <a:gd name="T102" fmla="*/ 82 w 225"/>
                    <a:gd name="T103" fmla="*/ 588 h 612"/>
                    <a:gd name="T104" fmla="*/ 96 w 225"/>
                    <a:gd name="T105" fmla="*/ 583 h 612"/>
                    <a:gd name="T106" fmla="*/ 105 w 225"/>
                    <a:gd name="T107" fmla="*/ 573 h 612"/>
                    <a:gd name="T108" fmla="*/ 129 w 225"/>
                    <a:gd name="T109" fmla="*/ 547 h 612"/>
                    <a:gd name="T110" fmla="*/ 132 w 225"/>
                    <a:gd name="T111" fmla="*/ 502 h 612"/>
                    <a:gd name="T112" fmla="*/ 129 w 225"/>
                    <a:gd name="T113" fmla="*/ 472 h 612"/>
                    <a:gd name="T114" fmla="*/ 145 w 225"/>
                    <a:gd name="T115" fmla="*/ 452 h 612"/>
                    <a:gd name="T116" fmla="*/ 151 w 225"/>
                    <a:gd name="T117" fmla="*/ 449 h 612"/>
                    <a:gd name="T118" fmla="*/ 164 w 225"/>
                    <a:gd name="T119" fmla="*/ 433 h 6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25" h="612">
                      <a:moveTo>
                        <a:pt x="162" y="432"/>
                      </a:moveTo>
                      <a:cubicBezTo>
                        <a:pt x="161" y="430"/>
                        <a:pt x="161" y="430"/>
                        <a:pt x="161" y="430"/>
                      </a:cubicBezTo>
                      <a:cubicBezTo>
                        <a:pt x="161" y="430"/>
                        <a:pt x="162" y="428"/>
                        <a:pt x="162" y="429"/>
                      </a:cubicBezTo>
                      <a:cubicBezTo>
                        <a:pt x="163" y="430"/>
                        <a:pt x="164" y="432"/>
                        <a:pt x="164" y="432"/>
                      </a:cubicBezTo>
                      <a:cubicBezTo>
                        <a:pt x="165" y="431"/>
                        <a:pt x="167" y="429"/>
                        <a:pt x="167" y="429"/>
                      </a:cubicBezTo>
                      <a:cubicBezTo>
                        <a:pt x="168" y="427"/>
                        <a:pt x="162" y="424"/>
                        <a:pt x="160" y="423"/>
                      </a:cubicBezTo>
                      <a:cubicBezTo>
                        <a:pt x="160" y="420"/>
                        <a:pt x="168" y="416"/>
                        <a:pt x="169" y="415"/>
                      </a:cubicBezTo>
                      <a:cubicBezTo>
                        <a:pt x="169" y="414"/>
                        <a:pt x="169" y="413"/>
                        <a:pt x="169" y="413"/>
                      </a:cubicBezTo>
                      <a:cubicBezTo>
                        <a:pt x="169" y="412"/>
                        <a:pt x="168" y="412"/>
                        <a:pt x="168" y="412"/>
                      </a:cubicBezTo>
                      <a:cubicBezTo>
                        <a:pt x="167" y="413"/>
                        <a:pt x="167" y="414"/>
                        <a:pt x="166" y="414"/>
                      </a:cubicBezTo>
                      <a:cubicBezTo>
                        <a:pt x="166" y="414"/>
                        <a:pt x="165" y="414"/>
                        <a:pt x="165" y="414"/>
                      </a:cubicBezTo>
                      <a:cubicBezTo>
                        <a:pt x="165" y="414"/>
                        <a:pt x="164" y="412"/>
                        <a:pt x="165" y="412"/>
                      </a:cubicBezTo>
                      <a:cubicBezTo>
                        <a:pt x="165" y="411"/>
                        <a:pt x="164" y="411"/>
                        <a:pt x="166" y="410"/>
                      </a:cubicBezTo>
                      <a:cubicBezTo>
                        <a:pt x="167" y="409"/>
                        <a:pt x="167" y="409"/>
                        <a:pt x="168" y="409"/>
                      </a:cubicBezTo>
                      <a:cubicBezTo>
                        <a:pt x="169" y="408"/>
                        <a:pt x="169" y="408"/>
                        <a:pt x="170" y="408"/>
                      </a:cubicBezTo>
                      <a:cubicBezTo>
                        <a:pt x="171" y="408"/>
                        <a:pt x="175" y="405"/>
                        <a:pt x="175" y="405"/>
                      </a:cubicBezTo>
                      <a:cubicBezTo>
                        <a:pt x="175" y="403"/>
                        <a:pt x="175" y="403"/>
                        <a:pt x="175" y="403"/>
                      </a:cubicBezTo>
                      <a:cubicBezTo>
                        <a:pt x="175" y="403"/>
                        <a:pt x="174" y="401"/>
                        <a:pt x="173" y="401"/>
                      </a:cubicBezTo>
                      <a:cubicBezTo>
                        <a:pt x="173" y="401"/>
                        <a:pt x="169" y="398"/>
                        <a:pt x="169" y="398"/>
                      </a:cubicBezTo>
                      <a:cubicBezTo>
                        <a:pt x="169" y="398"/>
                        <a:pt x="168" y="398"/>
                        <a:pt x="168" y="397"/>
                      </a:cubicBezTo>
                      <a:cubicBezTo>
                        <a:pt x="167" y="397"/>
                        <a:pt x="166" y="395"/>
                        <a:pt x="166" y="395"/>
                      </a:cubicBezTo>
                      <a:cubicBezTo>
                        <a:pt x="164" y="392"/>
                        <a:pt x="163" y="394"/>
                        <a:pt x="160" y="393"/>
                      </a:cubicBezTo>
                      <a:cubicBezTo>
                        <a:pt x="159" y="393"/>
                        <a:pt x="158" y="390"/>
                        <a:pt x="158" y="390"/>
                      </a:cubicBezTo>
                      <a:cubicBezTo>
                        <a:pt x="158" y="390"/>
                        <a:pt x="160" y="390"/>
                        <a:pt x="160" y="389"/>
                      </a:cubicBezTo>
                      <a:cubicBezTo>
                        <a:pt x="160" y="388"/>
                        <a:pt x="158" y="386"/>
                        <a:pt x="158" y="386"/>
                      </a:cubicBezTo>
                      <a:cubicBezTo>
                        <a:pt x="156" y="384"/>
                        <a:pt x="156" y="384"/>
                        <a:pt x="156" y="384"/>
                      </a:cubicBezTo>
                      <a:cubicBezTo>
                        <a:pt x="154" y="381"/>
                        <a:pt x="154" y="388"/>
                        <a:pt x="151" y="382"/>
                      </a:cubicBezTo>
                      <a:cubicBezTo>
                        <a:pt x="151" y="382"/>
                        <a:pt x="151" y="382"/>
                        <a:pt x="150" y="380"/>
                      </a:cubicBezTo>
                      <a:cubicBezTo>
                        <a:pt x="149" y="379"/>
                        <a:pt x="146" y="377"/>
                        <a:pt x="146" y="377"/>
                      </a:cubicBezTo>
                      <a:cubicBezTo>
                        <a:pt x="146" y="377"/>
                        <a:pt x="146" y="375"/>
                        <a:pt x="145" y="374"/>
                      </a:cubicBezTo>
                      <a:cubicBezTo>
                        <a:pt x="145" y="374"/>
                        <a:pt x="144" y="372"/>
                        <a:pt x="144" y="372"/>
                      </a:cubicBezTo>
                      <a:cubicBezTo>
                        <a:pt x="140" y="374"/>
                        <a:pt x="140" y="374"/>
                        <a:pt x="140" y="374"/>
                      </a:cubicBezTo>
                      <a:cubicBezTo>
                        <a:pt x="138" y="377"/>
                        <a:pt x="138" y="377"/>
                        <a:pt x="138" y="377"/>
                      </a:cubicBezTo>
                      <a:cubicBezTo>
                        <a:pt x="138" y="377"/>
                        <a:pt x="137" y="376"/>
                        <a:pt x="137" y="375"/>
                      </a:cubicBezTo>
                      <a:cubicBezTo>
                        <a:pt x="137" y="375"/>
                        <a:pt x="137" y="372"/>
                        <a:pt x="137" y="372"/>
                      </a:cubicBezTo>
                      <a:cubicBezTo>
                        <a:pt x="137" y="372"/>
                        <a:pt x="135" y="371"/>
                        <a:pt x="134" y="371"/>
                      </a:cubicBezTo>
                      <a:cubicBezTo>
                        <a:pt x="134" y="371"/>
                        <a:pt x="131" y="371"/>
                        <a:pt x="131" y="371"/>
                      </a:cubicBezTo>
                      <a:cubicBezTo>
                        <a:pt x="128" y="370"/>
                        <a:pt x="128" y="370"/>
                        <a:pt x="128" y="370"/>
                      </a:cubicBezTo>
                      <a:cubicBezTo>
                        <a:pt x="128" y="368"/>
                        <a:pt x="128" y="368"/>
                        <a:pt x="128" y="368"/>
                      </a:cubicBezTo>
                      <a:cubicBezTo>
                        <a:pt x="128" y="368"/>
                        <a:pt x="129" y="367"/>
                        <a:pt x="129" y="366"/>
                      </a:cubicBezTo>
                      <a:cubicBezTo>
                        <a:pt x="129" y="365"/>
                        <a:pt x="127" y="363"/>
                        <a:pt x="127" y="363"/>
                      </a:cubicBezTo>
                      <a:cubicBezTo>
                        <a:pt x="127" y="361"/>
                        <a:pt x="127" y="361"/>
                        <a:pt x="127" y="361"/>
                      </a:cubicBezTo>
                      <a:cubicBezTo>
                        <a:pt x="124" y="359"/>
                        <a:pt x="124" y="359"/>
                        <a:pt x="124" y="359"/>
                      </a:cubicBezTo>
                      <a:cubicBezTo>
                        <a:pt x="124" y="359"/>
                        <a:pt x="125" y="356"/>
                        <a:pt x="125" y="356"/>
                      </a:cubicBezTo>
                      <a:cubicBezTo>
                        <a:pt x="125" y="355"/>
                        <a:pt x="123" y="348"/>
                        <a:pt x="123" y="348"/>
                      </a:cubicBezTo>
                      <a:cubicBezTo>
                        <a:pt x="123" y="348"/>
                        <a:pt x="124" y="344"/>
                        <a:pt x="124" y="344"/>
                      </a:cubicBezTo>
                      <a:cubicBezTo>
                        <a:pt x="124" y="344"/>
                        <a:pt x="123" y="341"/>
                        <a:pt x="123" y="341"/>
                      </a:cubicBezTo>
                      <a:cubicBezTo>
                        <a:pt x="121" y="341"/>
                        <a:pt x="121" y="341"/>
                        <a:pt x="121" y="341"/>
                      </a:cubicBezTo>
                      <a:cubicBezTo>
                        <a:pt x="121" y="337"/>
                        <a:pt x="121" y="337"/>
                        <a:pt x="121" y="337"/>
                      </a:cubicBezTo>
                      <a:cubicBezTo>
                        <a:pt x="121" y="335"/>
                        <a:pt x="121" y="335"/>
                        <a:pt x="121" y="335"/>
                      </a:cubicBezTo>
                      <a:cubicBezTo>
                        <a:pt x="120" y="333"/>
                        <a:pt x="120" y="333"/>
                        <a:pt x="120" y="333"/>
                      </a:cubicBezTo>
                      <a:cubicBezTo>
                        <a:pt x="120" y="333"/>
                        <a:pt x="121" y="332"/>
                        <a:pt x="122" y="332"/>
                      </a:cubicBezTo>
                      <a:cubicBezTo>
                        <a:pt x="122" y="332"/>
                        <a:pt x="122" y="329"/>
                        <a:pt x="122" y="329"/>
                      </a:cubicBezTo>
                      <a:cubicBezTo>
                        <a:pt x="122" y="329"/>
                        <a:pt x="123" y="327"/>
                        <a:pt x="123" y="327"/>
                      </a:cubicBezTo>
                      <a:cubicBezTo>
                        <a:pt x="123" y="327"/>
                        <a:pt x="126" y="329"/>
                        <a:pt x="126" y="329"/>
                      </a:cubicBezTo>
                      <a:cubicBezTo>
                        <a:pt x="126" y="329"/>
                        <a:pt x="128" y="330"/>
                        <a:pt x="128" y="329"/>
                      </a:cubicBezTo>
                      <a:cubicBezTo>
                        <a:pt x="128" y="328"/>
                        <a:pt x="128" y="326"/>
                        <a:pt x="128" y="326"/>
                      </a:cubicBezTo>
                      <a:cubicBezTo>
                        <a:pt x="128" y="326"/>
                        <a:pt x="126" y="324"/>
                        <a:pt x="125" y="324"/>
                      </a:cubicBezTo>
                      <a:cubicBezTo>
                        <a:pt x="125" y="323"/>
                        <a:pt x="125" y="319"/>
                        <a:pt x="125" y="319"/>
                      </a:cubicBezTo>
                      <a:cubicBezTo>
                        <a:pt x="125" y="319"/>
                        <a:pt x="124" y="316"/>
                        <a:pt x="124" y="316"/>
                      </a:cubicBezTo>
                      <a:cubicBezTo>
                        <a:pt x="124" y="316"/>
                        <a:pt x="125" y="314"/>
                        <a:pt x="125" y="314"/>
                      </a:cubicBezTo>
                      <a:cubicBezTo>
                        <a:pt x="126" y="308"/>
                        <a:pt x="126" y="308"/>
                        <a:pt x="126" y="308"/>
                      </a:cubicBezTo>
                      <a:cubicBezTo>
                        <a:pt x="126" y="304"/>
                        <a:pt x="126" y="304"/>
                        <a:pt x="126" y="304"/>
                      </a:cubicBezTo>
                      <a:cubicBezTo>
                        <a:pt x="125" y="302"/>
                        <a:pt x="125" y="302"/>
                        <a:pt x="125" y="302"/>
                      </a:cubicBezTo>
                      <a:cubicBezTo>
                        <a:pt x="124" y="300"/>
                        <a:pt x="124" y="300"/>
                        <a:pt x="124" y="300"/>
                      </a:cubicBezTo>
                      <a:cubicBezTo>
                        <a:pt x="122" y="298"/>
                        <a:pt x="122" y="298"/>
                        <a:pt x="122" y="298"/>
                      </a:cubicBezTo>
                      <a:cubicBezTo>
                        <a:pt x="124" y="294"/>
                        <a:pt x="124" y="294"/>
                        <a:pt x="124" y="294"/>
                      </a:cubicBezTo>
                      <a:cubicBezTo>
                        <a:pt x="126" y="293"/>
                        <a:pt x="126" y="293"/>
                        <a:pt x="126" y="293"/>
                      </a:cubicBezTo>
                      <a:cubicBezTo>
                        <a:pt x="128" y="291"/>
                        <a:pt x="128" y="291"/>
                        <a:pt x="128" y="291"/>
                      </a:cubicBezTo>
                      <a:cubicBezTo>
                        <a:pt x="128" y="291"/>
                        <a:pt x="131" y="289"/>
                        <a:pt x="131" y="289"/>
                      </a:cubicBezTo>
                      <a:cubicBezTo>
                        <a:pt x="131" y="288"/>
                        <a:pt x="131" y="285"/>
                        <a:pt x="131" y="285"/>
                      </a:cubicBezTo>
                      <a:cubicBezTo>
                        <a:pt x="131" y="283"/>
                        <a:pt x="131" y="283"/>
                        <a:pt x="131" y="283"/>
                      </a:cubicBezTo>
                      <a:cubicBezTo>
                        <a:pt x="133" y="284"/>
                        <a:pt x="133" y="284"/>
                        <a:pt x="133" y="284"/>
                      </a:cubicBezTo>
                      <a:cubicBezTo>
                        <a:pt x="132" y="281"/>
                        <a:pt x="132" y="281"/>
                        <a:pt x="132" y="281"/>
                      </a:cubicBezTo>
                      <a:cubicBezTo>
                        <a:pt x="132" y="281"/>
                        <a:pt x="133" y="279"/>
                        <a:pt x="133" y="279"/>
                      </a:cubicBezTo>
                      <a:cubicBezTo>
                        <a:pt x="134" y="279"/>
                        <a:pt x="135" y="278"/>
                        <a:pt x="135" y="278"/>
                      </a:cubicBezTo>
                      <a:cubicBezTo>
                        <a:pt x="135" y="278"/>
                        <a:pt x="136" y="275"/>
                        <a:pt x="136" y="275"/>
                      </a:cubicBezTo>
                      <a:cubicBezTo>
                        <a:pt x="136" y="275"/>
                        <a:pt x="137" y="276"/>
                        <a:pt x="138" y="275"/>
                      </a:cubicBezTo>
                      <a:cubicBezTo>
                        <a:pt x="139" y="274"/>
                        <a:pt x="139" y="274"/>
                        <a:pt x="139" y="273"/>
                      </a:cubicBezTo>
                      <a:cubicBezTo>
                        <a:pt x="139" y="272"/>
                        <a:pt x="141" y="268"/>
                        <a:pt x="141" y="268"/>
                      </a:cubicBezTo>
                      <a:cubicBezTo>
                        <a:pt x="141" y="268"/>
                        <a:pt x="141" y="267"/>
                        <a:pt x="141" y="267"/>
                      </a:cubicBezTo>
                      <a:cubicBezTo>
                        <a:pt x="142" y="267"/>
                        <a:pt x="144" y="267"/>
                        <a:pt x="143" y="266"/>
                      </a:cubicBezTo>
                      <a:cubicBezTo>
                        <a:pt x="143" y="265"/>
                        <a:pt x="141" y="263"/>
                        <a:pt x="141" y="263"/>
                      </a:cubicBezTo>
                      <a:cubicBezTo>
                        <a:pt x="143" y="260"/>
                        <a:pt x="143" y="260"/>
                        <a:pt x="143" y="260"/>
                      </a:cubicBezTo>
                      <a:cubicBezTo>
                        <a:pt x="143" y="260"/>
                        <a:pt x="146" y="258"/>
                        <a:pt x="146" y="258"/>
                      </a:cubicBezTo>
                      <a:cubicBezTo>
                        <a:pt x="146" y="258"/>
                        <a:pt x="147" y="259"/>
                        <a:pt x="147" y="258"/>
                      </a:cubicBezTo>
                      <a:cubicBezTo>
                        <a:pt x="148" y="258"/>
                        <a:pt x="148" y="257"/>
                        <a:pt x="149" y="257"/>
                      </a:cubicBezTo>
                      <a:cubicBezTo>
                        <a:pt x="149" y="257"/>
                        <a:pt x="150" y="256"/>
                        <a:pt x="150" y="255"/>
                      </a:cubicBezTo>
                      <a:cubicBezTo>
                        <a:pt x="151" y="255"/>
                        <a:pt x="152" y="253"/>
                        <a:pt x="152" y="253"/>
                      </a:cubicBezTo>
                      <a:cubicBezTo>
                        <a:pt x="152" y="252"/>
                        <a:pt x="153" y="248"/>
                        <a:pt x="153" y="248"/>
                      </a:cubicBezTo>
                      <a:cubicBezTo>
                        <a:pt x="153" y="246"/>
                        <a:pt x="153" y="246"/>
                        <a:pt x="153" y="246"/>
                      </a:cubicBezTo>
                      <a:cubicBezTo>
                        <a:pt x="154" y="245"/>
                        <a:pt x="154" y="245"/>
                        <a:pt x="154" y="245"/>
                      </a:cubicBezTo>
                      <a:cubicBezTo>
                        <a:pt x="156" y="243"/>
                        <a:pt x="156" y="243"/>
                        <a:pt x="156" y="243"/>
                      </a:cubicBezTo>
                      <a:cubicBezTo>
                        <a:pt x="156" y="243"/>
                        <a:pt x="157" y="243"/>
                        <a:pt x="157" y="243"/>
                      </a:cubicBezTo>
                      <a:cubicBezTo>
                        <a:pt x="157" y="244"/>
                        <a:pt x="157" y="245"/>
                        <a:pt x="157" y="245"/>
                      </a:cubicBezTo>
                      <a:cubicBezTo>
                        <a:pt x="159" y="245"/>
                        <a:pt x="159" y="245"/>
                        <a:pt x="159" y="245"/>
                      </a:cubicBezTo>
                      <a:cubicBezTo>
                        <a:pt x="159" y="245"/>
                        <a:pt x="159" y="244"/>
                        <a:pt x="159" y="244"/>
                      </a:cubicBezTo>
                      <a:cubicBezTo>
                        <a:pt x="159" y="245"/>
                        <a:pt x="160" y="245"/>
                        <a:pt x="160" y="245"/>
                      </a:cubicBezTo>
                      <a:cubicBezTo>
                        <a:pt x="160" y="245"/>
                        <a:pt x="161" y="243"/>
                        <a:pt x="161" y="243"/>
                      </a:cubicBezTo>
                      <a:cubicBezTo>
                        <a:pt x="161" y="240"/>
                        <a:pt x="161" y="240"/>
                        <a:pt x="161" y="240"/>
                      </a:cubicBezTo>
                      <a:cubicBezTo>
                        <a:pt x="161" y="240"/>
                        <a:pt x="163" y="239"/>
                        <a:pt x="163" y="238"/>
                      </a:cubicBezTo>
                      <a:cubicBezTo>
                        <a:pt x="164" y="237"/>
                        <a:pt x="166" y="234"/>
                        <a:pt x="166" y="234"/>
                      </a:cubicBezTo>
                      <a:cubicBezTo>
                        <a:pt x="168" y="234"/>
                        <a:pt x="168" y="234"/>
                        <a:pt x="168" y="234"/>
                      </a:cubicBezTo>
                      <a:cubicBezTo>
                        <a:pt x="168" y="234"/>
                        <a:pt x="169" y="233"/>
                        <a:pt x="170" y="233"/>
                      </a:cubicBezTo>
                      <a:cubicBezTo>
                        <a:pt x="170" y="233"/>
                        <a:pt x="173" y="230"/>
                        <a:pt x="173" y="230"/>
                      </a:cubicBezTo>
                      <a:cubicBezTo>
                        <a:pt x="173" y="230"/>
                        <a:pt x="173" y="229"/>
                        <a:pt x="173" y="228"/>
                      </a:cubicBezTo>
                      <a:cubicBezTo>
                        <a:pt x="174" y="228"/>
                        <a:pt x="175" y="227"/>
                        <a:pt x="175" y="227"/>
                      </a:cubicBezTo>
                      <a:cubicBezTo>
                        <a:pt x="175" y="227"/>
                        <a:pt x="177" y="223"/>
                        <a:pt x="177" y="223"/>
                      </a:cubicBezTo>
                      <a:cubicBezTo>
                        <a:pt x="178" y="223"/>
                        <a:pt x="178" y="223"/>
                        <a:pt x="178" y="222"/>
                      </a:cubicBezTo>
                      <a:cubicBezTo>
                        <a:pt x="178" y="221"/>
                        <a:pt x="179" y="218"/>
                        <a:pt x="179" y="218"/>
                      </a:cubicBezTo>
                      <a:cubicBezTo>
                        <a:pt x="180" y="216"/>
                        <a:pt x="180" y="216"/>
                        <a:pt x="180" y="216"/>
                      </a:cubicBezTo>
                      <a:cubicBezTo>
                        <a:pt x="180" y="211"/>
                        <a:pt x="180" y="211"/>
                        <a:pt x="180" y="211"/>
                      </a:cubicBezTo>
                      <a:cubicBezTo>
                        <a:pt x="182" y="207"/>
                        <a:pt x="182" y="207"/>
                        <a:pt x="182" y="207"/>
                      </a:cubicBezTo>
                      <a:cubicBezTo>
                        <a:pt x="182" y="207"/>
                        <a:pt x="183" y="205"/>
                        <a:pt x="183" y="205"/>
                      </a:cubicBezTo>
                      <a:cubicBezTo>
                        <a:pt x="183" y="205"/>
                        <a:pt x="184" y="203"/>
                        <a:pt x="185" y="203"/>
                      </a:cubicBezTo>
                      <a:cubicBezTo>
                        <a:pt x="185" y="202"/>
                        <a:pt x="187" y="199"/>
                        <a:pt x="187" y="199"/>
                      </a:cubicBezTo>
                      <a:cubicBezTo>
                        <a:pt x="187" y="199"/>
                        <a:pt x="188" y="197"/>
                        <a:pt x="188" y="196"/>
                      </a:cubicBezTo>
                      <a:cubicBezTo>
                        <a:pt x="188" y="196"/>
                        <a:pt x="188" y="196"/>
                        <a:pt x="188" y="196"/>
                      </a:cubicBezTo>
                      <a:cubicBezTo>
                        <a:pt x="188" y="194"/>
                        <a:pt x="188" y="194"/>
                        <a:pt x="188" y="194"/>
                      </a:cubicBezTo>
                      <a:cubicBezTo>
                        <a:pt x="187" y="191"/>
                        <a:pt x="187" y="191"/>
                        <a:pt x="187" y="191"/>
                      </a:cubicBezTo>
                      <a:cubicBezTo>
                        <a:pt x="183" y="188"/>
                        <a:pt x="183" y="188"/>
                        <a:pt x="183" y="188"/>
                      </a:cubicBezTo>
                      <a:cubicBezTo>
                        <a:pt x="181" y="188"/>
                        <a:pt x="181" y="188"/>
                        <a:pt x="181" y="188"/>
                      </a:cubicBezTo>
                      <a:cubicBezTo>
                        <a:pt x="180" y="186"/>
                        <a:pt x="180" y="186"/>
                        <a:pt x="180" y="186"/>
                      </a:cubicBezTo>
                      <a:cubicBezTo>
                        <a:pt x="181" y="185"/>
                        <a:pt x="181" y="185"/>
                        <a:pt x="181" y="185"/>
                      </a:cubicBezTo>
                      <a:cubicBezTo>
                        <a:pt x="179" y="182"/>
                        <a:pt x="179" y="182"/>
                        <a:pt x="179" y="182"/>
                      </a:cubicBezTo>
                      <a:cubicBezTo>
                        <a:pt x="178" y="181"/>
                        <a:pt x="178" y="181"/>
                        <a:pt x="178" y="181"/>
                      </a:cubicBezTo>
                      <a:cubicBezTo>
                        <a:pt x="177" y="179"/>
                        <a:pt x="177" y="179"/>
                        <a:pt x="177" y="179"/>
                      </a:cubicBezTo>
                      <a:cubicBezTo>
                        <a:pt x="177" y="179"/>
                        <a:pt x="178" y="177"/>
                        <a:pt x="178" y="177"/>
                      </a:cubicBezTo>
                      <a:cubicBezTo>
                        <a:pt x="178" y="177"/>
                        <a:pt x="179" y="176"/>
                        <a:pt x="179" y="175"/>
                      </a:cubicBezTo>
                      <a:cubicBezTo>
                        <a:pt x="179" y="175"/>
                        <a:pt x="181" y="173"/>
                        <a:pt x="181" y="173"/>
                      </a:cubicBezTo>
                      <a:cubicBezTo>
                        <a:pt x="181" y="173"/>
                        <a:pt x="182" y="171"/>
                        <a:pt x="182" y="170"/>
                      </a:cubicBezTo>
                      <a:cubicBezTo>
                        <a:pt x="182" y="170"/>
                        <a:pt x="183" y="170"/>
                        <a:pt x="183" y="169"/>
                      </a:cubicBezTo>
                      <a:cubicBezTo>
                        <a:pt x="183" y="168"/>
                        <a:pt x="182" y="165"/>
                        <a:pt x="182" y="165"/>
                      </a:cubicBezTo>
                      <a:cubicBezTo>
                        <a:pt x="182" y="165"/>
                        <a:pt x="182" y="163"/>
                        <a:pt x="183" y="162"/>
                      </a:cubicBezTo>
                      <a:cubicBezTo>
                        <a:pt x="183" y="162"/>
                        <a:pt x="183" y="161"/>
                        <a:pt x="183" y="161"/>
                      </a:cubicBezTo>
                      <a:cubicBezTo>
                        <a:pt x="183" y="161"/>
                        <a:pt x="185" y="161"/>
                        <a:pt x="185" y="161"/>
                      </a:cubicBezTo>
                      <a:cubicBezTo>
                        <a:pt x="186" y="162"/>
                        <a:pt x="186" y="160"/>
                        <a:pt x="186" y="160"/>
                      </a:cubicBezTo>
                      <a:cubicBezTo>
                        <a:pt x="186" y="160"/>
                        <a:pt x="186" y="157"/>
                        <a:pt x="185" y="157"/>
                      </a:cubicBezTo>
                      <a:cubicBezTo>
                        <a:pt x="185" y="157"/>
                        <a:pt x="184" y="156"/>
                        <a:pt x="184" y="156"/>
                      </a:cubicBezTo>
                      <a:cubicBezTo>
                        <a:pt x="184" y="156"/>
                        <a:pt x="184" y="155"/>
                        <a:pt x="184" y="155"/>
                      </a:cubicBezTo>
                      <a:cubicBezTo>
                        <a:pt x="185" y="155"/>
                        <a:pt x="186" y="154"/>
                        <a:pt x="186" y="154"/>
                      </a:cubicBezTo>
                      <a:cubicBezTo>
                        <a:pt x="189" y="153"/>
                        <a:pt x="189" y="153"/>
                        <a:pt x="189" y="153"/>
                      </a:cubicBezTo>
                      <a:cubicBezTo>
                        <a:pt x="188" y="150"/>
                        <a:pt x="188" y="150"/>
                        <a:pt x="188" y="150"/>
                      </a:cubicBezTo>
                      <a:cubicBezTo>
                        <a:pt x="188" y="148"/>
                        <a:pt x="188" y="148"/>
                        <a:pt x="188" y="148"/>
                      </a:cubicBezTo>
                      <a:cubicBezTo>
                        <a:pt x="188" y="148"/>
                        <a:pt x="191" y="149"/>
                        <a:pt x="191" y="149"/>
                      </a:cubicBezTo>
                      <a:cubicBezTo>
                        <a:pt x="191" y="149"/>
                        <a:pt x="191" y="151"/>
                        <a:pt x="192" y="151"/>
                      </a:cubicBezTo>
                      <a:cubicBezTo>
                        <a:pt x="193" y="150"/>
                        <a:pt x="193" y="149"/>
                        <a:pt x="193" y="149"/>
                      </a:cubicBezTo>
                      <a:cubicBezTo>
                        <a:pt x="193" y="149"/>
                        <a:pt x="193" y="147"/>
                        <a:pt x="194" y="147"/>
                      </a:cubicBezTo>
                      <a:cubicBezTo>
                        <a:pt x="196" y="148"/>
                        <a:pt x="197" y="146"/>
                        <a:pt x="197" y="146"/>
                      </a:cubicBezTo>
                      <a:cubicBezTo>
                        <a:pt x="197" y="146"/>
                        <a:pt x="199" y="144"/>
                        <a:pt x="199" y="144"/>
                      </a:cubicBezTo>
                      <a:cubicBezTo>
                        <a:pt x="199" y="144"/>
                        <a:pt x="199" y="141"/>
                        <a:pt x="198" y="141"/>
                      </a:cubicBezTo>
                      <a:cubicBezTo>
                        <a:pt x="197" y="141"/>
                        <a:pt x="197" y="141"/>
                        <a:pt x="196" y="140"/>
                      </a:cubicBezTo>
                      <a:cubicBezTo>
                        <a:pt x="196" y="139"/>
                        <a:pt x="197" y="139"/>
                        <a:pt x="198" y="138"/>
                      </a:cubicBezTo>
                      <a:cubicBezTo>
                        <a:pt x="199" y="138"/>
                        <a:pt x="199" y="139"/>
                        <a:pt x="200" y="138"/>
                      </a:cubicBezTo>
                      <a:cubicBezTo>
                        <a:pt x="201" y="137"/>
                        <a:pt x="202" y="136"/>
                        <a:pt x="202" y="136"/>
                      </a:cubicBezTo>
                      <a:cubicBezTo>
                        <a:pt x="202" y="135"/>
                        <a:pt x="204" y="135"/>
                        <a:pt x="204" y="135"/>
                      </a:cubicBezTo>
                      <a:cubicBezTo>
                        <a:pt x="207" y="134"/>
                        <a:pt x="207" y="134"/>
                        <a:pt x="207" y="134"/>
                      </a:cubicBezTo>
                      <a:cubicBezTo>
                        <a:pt x="207" y="132"/>
                        <a:pt x="207" y="132"/>
                        <a:pt x="207" y="132"/>
                      </a:cubicBezTo>
                      <a:cubicBezTo>
                        <a:pt x="207" y="132"/>
                        <a:pt x="209" y="132"/>
                        <a:pt x="209" y="132"/>
                      </a:cubicBezTo>
                      <a:cubicBezTo>
                        <a:pt x="209" y="132"/>
                        <a:pt x="210" y="133"/>
                        <a:pt x="210" y="133"/>
                      </a:cubicBezTo>
                      <a:cubicBezTo>
                        <a:pt x="210" y="133"/>
                        <a:pt x="211" y="133"/>
                        <a:pt x="212" y="132"/>
                      </a:cubicBezTo>
                      <a:cubicBezTo>
                        <a:pt x="212" y="132"/>
                        <a:pt x="211" y="131"/>
                        <a:pt x="212" y="131"/>
                      </a:cubicBezTo>
                      <a:cubicBezTo>
                        <a:pt x="213" y="132"/>
                        <a:pt x="213" y="132"/>
                        <a:pt x="213" y="132"/>
                      </a:cubicBezTo>
                      <a:cubicBezTo>
                        <a:pt x="213" y="133"/>
                        <a:pt x="214" y="133"/>
                        <a:pt x="214" y="133"/>
                      </a:cubicBezTo>
                      <a:cubicBezTo>
                        <a:pt x="214" y="133"/>
                        <a:pt x="215" y="134"/>
                        <a:pt x="215" y="134"/>
                      </a:cubicBezTo>
                      <a:cubicBezTo>
                        <a:pt x="216" y="134"/>
                        <a:pt x="216" y="135"/>
                        <a:pt x="216" y="136"/>
                      </a:cubicBezTo>
                      <a:cubicBezTo>
                        <a:pt x="216" y="136"/>
                        <a:pt x="216" y="136"/>
                        <a:pt x="216" y="137"/>
                      </a:cubicBezTo>
                      <a:cubicBezTo>
                        <a:pt x="216" y="138"/>
                        <a:pt x="216" y="138"/>
                        <a:pt x="216" y="138"/>
                      </a:cubicBezTo>
                      <a:cubicBezTo>
                        <a:pt x="216" y="138"/>
                        <a:pt x="218" y="140"/>
                        <a:pt x="218" y="139"/>
                      </a:cubicBezTo>
                      <a:cubicBezTo>
                        <a:pt x="218" y="139"/>
                        <a:pt x="218" y="139"/>
                        <a:pt x="218" y="138"/>
                      </a:cubicBezTo>
                      <a:cubicBezTo>
                        <a:pt x="218" y="136"/>
                        <a:pt x="218" y="136"/>
                        <a:pt x="218" y="135"/>
                      </a:cubicBezTo>
                      <a:cubicBezTo>
                        <a:pt x="218" y="134"/>
                        <a:pt x="216" y="132"/>
                        <a:pt x="217" y="132"/>
                      </a:cubicBezTo>
                      <a:cubicBezTo>
                        <a:pt x="217" y="132"/>
                        <a:pt x="217" y="131"/>
                        <a:pt x="218" y="131"/>
                      </a:cubicBezTo>
                      <a:cubicBezTo>
                        <a:pt x="219" y="131"/>
                        <a:pt x="218" y="130"/>
                        <a:pt x="219" y="131"/>
                      </a:cubicBezTo>
                      <a:cubicBezTo>
                        <a:pt x="220" y="132"/>
                        <a:pt x="220" y="132"/>
                        <a:pt x="221" y="133"/>
                      </a:cubicBezTo>
                      <a:cubicBezTo>
                        <a:pt x="221" y="133"/>
                        <a:pt x="221" y="132"/>
                        <a:pt x="221" y="133"/>
                      </a:cubicBezTo>
                      <a:cubicBezTo>
                        <a:pt x="222" y="133"/>
                        <a:pt x="222" y="134"/>
                        <a:pt x="222" y="135"/>
                      </a:cubicBezTo>
                      <a:cubicBezTo>
                        <a:pt x="222" y="135"/>
                        <a:pt x="222" y="136"/>
                        <a:pt x="222" y="136"/>
                      </a:cubicBezTo>
                      <a:cubicBezTo>
                        <a:pt x="222" y="137"/>
                        <a:pt x="224" y="139"/>
                        <a:pt x="224" y="139"/>
                      </a:cubicBezTo>
                      <a:cubicBezTo>
                        <a:pt x="224" y="139"/>
                        <a:pt x="225" y="137"/>
                        <a:pt x="225" y="137"/>
                      </a:cubicBezTo>
                      <a:cubicBezTo>
                        <a:pt x="225" y="137"/>
                        <a:pt x="225" y="136"/>
                        <a:pt x="225" y="135"/>
                      </a:cubicBezTo>
                      <a:cubicBezTo>
                        <a:pt x="225" y="135"/>
                        <a:pt x="225" y="134"/>
                        <a:pt x="225" y="134"/>
                      </a:cubicBezTo>
                      <a:cubicBezTo>
                        <a:pt x="225" y="134"/>
                        <a:pt x="223" y="131"/>
                        <a:pt x="223" y="131"/>
                      </a:cubicBezTo>
                      <a:cubicBezTo>
                        <a:pt x="223" y="131"/>
                        <a:pt x="223" y="131"/>
                        <a:pt x="224" y="130"/>
                      </a:cubicBezTo>
                      <a:cubicBezTo>
                        <a:pt x="224" y="130"/>
                        <a:pt x="224" y="129"/>
                        <a:pt x="225" y="129"/>
                      </a:cubicBezTo>
                      <a:cubicBezTo>
                        <a:pt x="219" y="119"/>
                        <a:pt x="219" y="119"/>
                        <a:pt x="219" y="119"/>
                      </a:cubicBezTo>
                      <a:cubicBezTo>
                        <a:pt x="211" y="113"/>
                        <a:pt x="211" y="113"/>
                        <a:pt x="211" y="113"/>
                      </a:cubicBezTo>
                      <a:cubicBezTo>
                        <a:pt x="211" y="108"/>
                        <a:pt x="211" y="108"/>
                        <a:pt x="211" y="108"/>
                      </a:cubicBezTo>
                      <a:cubicBezTo>
                        <a:pt x="209" y="105"/>
                        <a:pt x="209" y="105"/>
                        <a:pt x="209" y="105"/>
                      </a:cubicBezTo>
                      <a:cubicBezTo>
                        <a:pt x="209" y="105"/>
                        <a:pt x="209" y="105"/>
                        <a:pt x="209" y="105"/>
                      </a:cubicBezTo>
                      <a:cubicBezTo>
                        <a:pt x="209" y="105"/>
                        <a:pt x="209" y="101"/>
                        <a:pt x="210" y="100"/>
                      </a:cubicBezTo>
                      <a:cubicBezTo>
                        <a:pt x="211" y="100"/>
                        <a:pt x="211" y="98"/>
                        <a:pt x="212" y="97"/>
                      </a:cubicBezTo>
                      <a:cubicBezTo>
                        <a:pt x="211" y="96"/>
                        <a:pt x="211" y="94"/>
                        <a:pt x="211" y="92"/>
                      </a:cubicBezTo>
                      <a:cubicBezTo>
                        <a:pt x="211" y="92"/>
                        <a:pt x="212" y="88"/>
                        <a:pt x="212" y="88"/>
                      </a:cubicBezTo>
                      <a:cubicBezTo>
                        <a:pt x="211" y="85"/>
                        <a:pt x="211" y="85"/>
                        <a:pt x="211" y="85"/>
                      </a:cubicBezTo>
                      <a:cubicBezTo>
                        <a:pt x="202" y="73"/>
                        <a:pt x="202" y="73"/>
                        <a:pt x="202" y="73"/>
                      </a:cubicBezTo>
                      <a:cubicBezTo>
                        <a:pt x="202" y="67"/>
                        <a:pt x="202" y="67"/>
                        <a:pt x="202" y="67"/>
                      </a:cubicBezTo>
                      <a:cubicBezTo>
                        <a:pt x="201" y="66"/>
                        <a:pt x="201" y="66"/>
                        <a:pt x="201" y="66"/>
                      </a:cubicBezTo>
                      <a:cubicBezTo>
                        <a:pt x="201" y="65"/>
                        <a:pt x="201" y="64"/>
                        <a:pt x="201" y="63"/>
                      </a:cubicBezTo>
                      <a:cubicBezTo>
                        <a:pt x="199" y="63"/>
                        <a:pt x="199" y="63"/>
                        <a:pt x="199" y="63"/>
                      </a:cubicBezTo>
                      <a:cubicBezTo>
                        <a:pt x="196" y="59"/>
                        <a:pt x="196" y="59"/>
                        <a:pt x="196" y="59"/>
                      </a:cubicBezTo>
                      <a:cubicBezTo>
                        <a:pt x="197" y="54"/>
                        <a:pt x="197" y="54"/>
                        <a:pt x="197" y="54"/>
                      </a:cubicBezTo>
                      <a:cubicBezTo>
                        <a:pt x="195" y="44"/>
                        <a:pt x="195" y="44"/>
                        <a:pt x="195" y="44"/>
                      </a:cubicBezTo>
                      <a:cubicBezTo>
                        <a:pt x="196" y="40"/>
                        <a:pt x="196" y="40"/>
                        <a:pt x="196" y="40"/>
                      </a:cubicBezTo>
                      <a:cubicBezTo>
                        <a:pt x="193" y="39"/>
                        <a:pt x="193" y="39"/>
                        <a:pt x="193" y="39"/>
                      </a:cubicBezTo>
                      <a:cubicBezTo>
                        <a:pt x="190" y="35"/>
                        <a:pt x="190" y="35"/>
                        <a:pt x="190" y="35"/>
                      </a:cubicBezTo>
                      <a:cubicBezTo>
                        <a:pt x="190" y="35"/>
                        <a:pt x="190" y="35"/>
                        <a:pt x="190" y="35"/>
                      </a:cubicBezTo>
                      <a:cubicBezTo>
                        <a:pt x="189" y="35"/>
                        <a:pt x="188" y="35"/>
                        <a:pt x="188" y="34"/>
                      </a:cubicBezTo>
                      <a:cubicBezTo>
                        <a:pt x="188" y="34"/>
                        <a:pt x="187" y="33"/>
                        <a:pt x="183" y="27"/>
                      </a:cubicBezTo>
                      <a:cubicBezTo>
                        <a:pt x="177" y="25"/>
                        <a:pt x="177" y="25"/>
                        <a:pt x="177" y="25"/>
                      </a:cubicBezTo>
                      <a:cubicBezTo>
                        <a:pt x="173" y="24"/>
                        <a:pt x="173" y="24"/>
                        <a:pt x="173" y="24"/>
                      </a:cubicBezTo>
                      <a:cubicBezTo>
                        <a:pt x="171" y="23"/>
                        <a:pt x="171" y="23"/>
                        <a:pt x="171" y="23"/>
                      </a:cubicBezTo>
                      <a:cubicBezTo>
                        <a:pt x="170" y="24"/>
                        <a:pt x="170" y="24"/>
                        <a:pt x="169" y="24"/>
                      </a:cubicBezTo>
                      <a:cubicBezTo>
                        <a:pt x="168" y="24"/>
                        <a:pt x="167" y="24"/>
                        <a:pt x="166" y="22"/>
                      </a:cubicBezTo>
                      <a:cubicBezTo>
                        <a:pt x="166" y="21"/>
                        <a:pt x="165" y="21"/>
                        <a:pt x="165" y="20"/>
                      </a:cubicBezTo>
                      <a:cubicBezTo>
                        <a:pt x="162" y="21"/>
                        <a:pt x="162" y="21"/>
                        <a:pt x="162" y="21"/>
                      </a:cubicBezTo>
                      <a:cubicBezTo>
                        <a:pt x="159" y="18"/>
                        <a:pt x="159" y="18"/>
                        <a:pt x="159" y="18"/>
                      </a:cubicBezTo>
                      <a:cubicBezTo>
                        <a:pt x="159" y="17"/>
                        <a:pt x="159" y="17"/>
                        <a:pt x="158" y="17"/>
                      </a:cubicBezTo>
                      <a:cubicBezTo>
                        <a:pt x="157" y="17"/>
                        <a:pt x="155" y="16"/>
                        <a:pt x="155" y="15"/>
                      </a:cubicBezTo>
                      <a:cubicBezTo>
                        <a:pt x="155" y="15"/>
                        <a:pt x="155" y="15"/>
                        <a:pt x="155" y="15"/>
                      </a:cubicBez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0" y="11"/>
                        <a:pt x="150" y="11"/>
                        <a:pt x="150" y="11"/>
                      </a:cubicBezTo>
                      <a:cubicBezTo>
                        <a:pt x="145" y="8"/>
                        <a:pt x="145" y="8"/>
                        <a:pt x="145" y="8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40" y="2"/>
                        <a:pt x="140" y="2"/>
                        <a:pt x="140" y="2"/>
                      </a:cubicBezTo>
                      <a:cubicBezTo>
                        <a:pt x="140" y="2"/>
                        <a:pt x="140" y="2"/>
                        <a:pt x="140" y="2"/>
                      </a:cubicBezTo>
                      <a:cubicBezTo>
                        <a:pt x="140" y="2"/>
                        <a:pt x="139" y="1"/>
                        <a:pt x="139" y="0"/>
                      </a:cubicBezTo>
                      <a:cubicBezTo>
                        <a:pt x="137" y="1"/>
                        <a:pt x="137" y="1"/>
                        <a:pt x="137" y="1"/>
                      </a:cubicBezTo>
                      <a:cubicBezTo>
                        <a:pt x="134" y="1"/>
                        <a:pt x="134" y="1"/>
                        <a:pt x="134" y="1"/>
                      </a:cubicBezTo>
                      <a:cubicBezTo>
                        <a:pt x="134" y="1"/>
                        <a:pt x="133" y="2"/>
                        <a:pt x="133" y="2"/>
                      </a:cubicBezTo>
                      <a:cubicBezTo>
                        <a:pt x="133" y="3"/>
                        <a:pt x="136" y="10"/>
                        <a:pt x="136" y="12"/>
                      </a:cubicBezTo>
                      <a:cubicBezTo>
                        <a:pt x="137" y="13"/>
                        <a:pt x="137" y="18"/>
                        <a:pt x="134" y="23"/>
                      </a:cubicBezTo>
                      <a:cubicBezTo>
                        <a:pt x="137" y="25"/>
                        <a:pt x="137" y="25"/>
                        <a:pt x="137" y="25"/>
                      </a:cubicBezTo>
                      <a:cubicBezTo>
                        <a:pt x="134" y="30"/>
                        <a:pt x="134" y="30"/>
                        <a:pt x="134" y="30"/>
                      </a:cubicBezTo>
                      <a:cubicBezTo>
                        <a:pt x="129" y="31"/>
                        <a:pt x="129" y="31"/>
                        <a:pt x="129" y="31"/>
                      </a:cubicBezTo>
                      <a:cubicBezTo>
                        <a:pt x="129" y="31"/>
                        <a:pt x="124" y="30"/>
                        <a:pt x="123" y="29"/>
                      </a:cubicBezTo>
                      <a:cubicBezTo>
                        <a:pt x="122" y="28"/>
                        <a:pt x="119" y="26"/>
                        <a:pt x="117" y="27"/>
                      </a:cubicBezTo>
                      <a:cubicBezTo>
                        <a:pt x="116" y="27"/>
                        <a:pt x="105" y="27"/>
                        <a:pt x="105" y="27"/>
                      </a:cubicBezTo>
                      <a:cubicBezTo>
                        <a:pt x="102" y="30"/>
                        <a:pt x="104" y="47"/>
                        <a:pt x="104" y="49"/>
                      </a:cubicBezTo>
                      <a:cubicBezTo>
                        <a:pt x="103" y="52"/>
                        <a:pt x="103" y="52"/>
                        <a:pt x="103" y="52"/>
                      </a:cubicBezTo>
                      <a:cubicBezTo>
                        <a:pt x="98" y="52"/>
                        <a:pt x="98" y="52"/>
                        <a:pt x="98" y="52"/>
                      </a:cubicBezTo>
                      <a:cubicBezTo>
                        <a:pt x="91" y="48"/>
                        <a:pt x="91" y="48"/>
                        <a:pt x="91" y="48"/>
                      </a:cubicBezTo>
                      <a:cubicBezTo>
                        <a:pt x="87" y="55"/>
                        <a:pt x="87" y="55"/>
                        <a:pt x="87" y="55"/>
                      </a:cubicBezTo>
                      <a:cubicBezTo>
                        <a:pt x="87" y="55"/>
                        <a:pt x="84" y="58"/>
                        <a:pt x="84" y="59"/>
                      </a:cubicBezTo>
                      <a:cubicBezTo>
                        <a:pt x="84" y="60"/>
                        <a:pt x="82" y="63"/>
                        <a:pt x="82" y="64"/>
                      </a:cubicBezTo>
                      <a:cubicBezTo>
                        <a:pt x="82" y="64"/>
                        <a:pt x="83" y="70"/>
                        <a:pt x="83" y="70"/>
                      </a:cubicBezTo>
                      <a:cubicBezTo>
                        <a:pt x="81" y="73"/>
                        <a:pt x="81" y="73"/>
                        <a:pt x="81" y="73"/>
                      </a:cubicBezTo>
                      <a:cubicBezTo>
                        <a:pt x="76" y="76"/>
                        <a:pt x="76" y="76"/>
                        <a:pt x="76" y="76"/>
                      </a:cubicBezTo>
                      <a:cubicBezTo>
                        <a:pt x="76" y="80"/>
                        <a:pt x="76" y="80"/>
                        <a:pt x="76" y="80"/>
                      </a:cubicBezTo>
                      <a:cubicBezTo>
                        <a:pt x="76" y="80"/>
                        <a:pt x="79" y="85"/>
                        <a:pt x="80" y="86"/>
                      </a:cubicBezTo>
                      <a:cubicBezTo>
                        <a:pt x="81" y="87"/>
                        <a:pt x="82" y="94"/>
                        <a:pt x="82" y="94"/>
                      </a:cubicBezTo>
                      <a:cubicBezTo>
                        <a:pt x="82" y="94"/>
                        <a:pt x="80" y="99"/>
                        <a:pt x="79" y="101"/>
                      </a:cubicBezTo>
                      <a:cubicBezTo>
                        <a:pt x="78" y="103"/>
                        <a:pt x="72" y="111"/>
                        <a:pt x="72" y="111"/>
                      </a:cubicBezTo>
                      <a:cubicBezTo>
                        <a:pt x="68" y="121"/>
                        <a:pt x="68" y="121"/>
                        <a:pt x="68" y="121"/>
                      </a:cubicBezTo>
                      <a:cubicBezTo>
                        <a:pt x="68" y="129"/>
                        <a:pt x="68" y="129"/>
                        <a:pt x="68" y="129"/>
                      </a:cubicBezTo>
                      <a:cubicBezTo>
                        <a:pt x="67" y="133"/>
                        <a:pt x="67" y="133"/>
                        <a:pt x="67" y="133"/>
                      </a:cubicBezTo>
                      <a:cubicBezTo>
                        <a:pt x="62" y="138"/>
                        <a:pt x="62" y="138"/>
                        <a:pt x="62" y="138"/>
                      </a:cubicBezTo>
                      <a:cubicBezTo>
                        <a:pt x="54" y="139"/>
                        <a:pt x="54" y="139"/>
                        <a:pt x="54" y="139"/>
                      </a:cubicBezTo>
                      <a:cubicBezTo>
                        <a:pt x="52" y="142"/>
                        <a:pt x="52" y="142"/>
                        <a:pt x="52" y="142"/>
                      </a:cubicBezTo>
                      <a:cubicBezTo>
                        <a:pt x="56" y="155"/>
                        <a:pt x="56" y="155"/>
                        <a:pt x="56" y="155"/>
                      </a:cubicBezTo>
                      <a:cubicBezTo>
                        <a:pt x="54" y="161"/>
                        <a:pt x="54" y="161"/>
                        <a:pt x="54" y="161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2" y="172"/>
                        <a:pt x="53" y="173"/>
                      </a:cubicBezTo>
                      <a:cubicBezTo>
                        <a:pt x="54" y="174"/>
                        <a:pt x="54" y="178"/>
                        <a:pt x="54" y="178"/>
                      </a:cubicBezTo>
                      <a:cubicBezTo>
                        <a:pt x="51" y="180"/>
                        <a:pt x="51" y="180"/>
                        <a:pt x="51" y="180"/>
                      </a:cubicBezTo>
                      <a:cubicBezTo>
                        <a:pt x="52" y="185"/>
                        <a:pt x="52" y="185"/>
                        <a:pt x="52" y="185"/>
                      </a:cubicBezTo>
                      <a:cubicBezTo>
                        <a:pt x="39" y="205"/>
                        <a:pt x="39" y="205"/>
                        <a:pt x="39" y="205"/>
                      </a:cubicBezTo>
                      <a:cubicBezTo>
                        <a:pt x="42" y="210"/>
                        <a:pt x="42" y="210"/>
                        <a:pt x="42" y="210"/>
                      </a:cubicBezTo>
                      <a:cubicBezTo>
                        <a:pt x="49" y="211"/>
                        <a:pt x="49" y="211"/>
                        <a:pt x="49" y="211"/>
                      </a:cubicBezTo>
                      <a:cubicBezTo>
                        <a:pt x="50" y="224"/>
                        <a:pt x="50" y="224"/>
                        <a:pt x="50" y="224"/>
                      </a:cubicBezTo>
                      <a:cubicBezTo>
                        <a:pt x="47" y="230"/>
                        <a:pt x="47" y="230"/>
                        <a:pt x="47" y="230"/>
                      </a:cubicBezTo>
                      <a:cubicBezTo>
                        <a:pt x="46" y="231"/>
                        <a:pt x="46" y="231"/>
                        <a:pt x="46" y="231"/>
                      </a:cubicBezTo>
                      <a:cubicBezTo>
                        <a:pt x="27" y="233"/>
                        <a:pt x="27" y="233"/>
                        <a:pt x="27" y="233"/>
                      </a:cubicBezTo>
                      <a:cubicBezTo>
                        <a:pt x="16" y="246"/>
                        <a:pt x="16" y="246"/>
                        <a:pt x="16" y="246"/>
                      </a:cubicBezTo>
                      <a:cubicBezTo>
                        <a:pt x="15" y="254"/>
                        <a:pt x="15" y="254"/>
                        <a:pt x="15" y="254"/>
                      </a:cubicBezTo>
                      <a:cubicBezTo>
                        <a:pt x="15" y="259"/>
                        <a:pt x="15" y="259"/>
                        <a:pt x="15" y="259"/>
                      </a:cubicBezTo>
                      <a:cubicBezTo>
                        <a:pt x="15" y="259"/>
                        <a:pt x="12" y="263"/>
                        <a:pt x="11" y="264"/>
                      </a:cubicBezTo>
                      <a:cubicBezTo>
                        <a:pt x="11" y="265"/>
                        <a:pt x="11" y="270"/>
                        <a:pt x="11" y="270"/>
                      </a:cubicBezTo>
                      <a:cubicBezTo>
                        <a:pt x="15" y="276"/>
                        <a:pt x="15" y="276"/>
                        <a:pt x="15" y="276"/>
                      </a:cubicBezTo>
                      <a:cubicBezTo>
                        <a:pt x="15" y="281"/>
                        <a:pt x="15" y="281"/>
                        <a:pt x="15" y="281"/>
                      </a:cubicBezTo>
                      <a:cubicBezTo>
                        <a:pt x="13" y="284"/>
                        <a:pt x="13" y="284"/>
                        <a:pt x="13" y="284"/>
                      </a:cubicBezTo>
                      <a:cubicBezTo>
                        <a:pt x="14" y="289"/>
                        <a:pt x="14" y="289"/>
                        <a:pt x="14" y="289"/>
                      </a:cubicBezTo>
                      <a:cubicBezTo>
                        <a:pt x="14" y="289"/>
                        <a:pt x="15" y="291"/>
                        <a:pt x="14" y="292"/>
                      </a:cubicBezTo>
                      <a:cubicBezTo>
                        <a:pt x="13" y="293"/>
                        <a:pt x="13" y="295"/>
                        <a:pt x="13" y="296"/>
                      </a:cubicBezTo>
                      <a:cubicBezTo>
                        <a:pt x="13" y="297"/>
                        <a:pt x="19" y="308"/>
                        <a:pt x="19" y="308"/>
                      </a:cubicBezTo>
                      <a:cubicBezTo>
                        <a:pt x="20" y="333"/>
                        <a:pt x="20" y="333"/>
                        <a:pt x="20" y="333"/>
                      </a:cubicBezTo>
                      <a:cubicBezTo>
                        <a:pt x="22" y="339"/>
                        <a:pt x="22" y="339"/>
                        <a:pt x="22" y="339"/>
                      </a:cubicBezTo>
                      <a:cubicBezTo>
                        <a:pt x="28" y="343"/>
                        <a:pt x="28" y="343"/>
                        <a:pt x="28" y="343"/>
                      </a:cubicBezTo>
                      <a:cubicBezTo>
                        <a:pt x="32" y="348"/>
                        <a:pt x="32" y="348"/>
                        <a:pt x="32" y="348"/>
                      </a:cubicBezTo>
                      <a:cubicBezTo>
                        <a:pt x="33" y="354"/>
                        <a:pt x="33" y="354"/>
                        <a:pt x="33" y="354"/>
                      </a:cubicBezTo>
                      <a:cubicBezTo>
                        <a:pt x="33" y="354"/>
                        <a:pt x="32" y="360"/>
                        <a:pt x="32" y="361"/>
                      </a:cubicBezTo>
                      <a:cubicBezTo>
                        <a:pt x="32" y="362"/>
                        <a:pt x="28" y="361"/>
                        <a:pt x="28" y="361"/>
                      </a:cubicBezTo>
                      <a:cubicBezTo>
                        <a:pt x="24" y="362"/>
                        <a:pt x="24" y="362"/>
                        <a:pt x="24" y="362"/>
                      </a:cubicBezTo>
                      <a:cubicBezTo>
                        <a:pt x="20" y="366"/>
                        <a:pt x="20" y="366"/>
                        <a:pt x="20" y="366"/>
                      </a:cubicBezTo>
                      <a:cubicBezTo>
                        <a:pt x="21" y="371"/>
                        <a:pt x="21" y="371"/>
                        <a:pt x="21" y="371"/>
                      </a:cubicBezTo>
                      <a:cubicBezTo>
                        <a:pt x="24" y="378"/>
                        <a:pt x="24" y="378"/>
                        <a:pt x="24" y="378"/>
                      </a:cubicBezTo>
                      <a:cubicBezTo>
                        <a:pt x="29" y="384"/>
                        <a:pt x="29" y="384"/>
                        <a:pt x="29" y="384"/>
                      </a:cubicBezTo>
                      <a:cubicBezTo>
                        <a:pt x="30" y="389"/>
                        <a:pt x="30" y="389"/>
                        <a:pt x="30" y="389"/>
                      </a:cubicBezTo>
                      <a:cubicBezTo>
                        <a:pt x="28" y="394"/>
                        <a:pt x="28" y="394"/>
                        <a:pt x="28" y="394"/>
                      </a:cubicBezTo>
                      <a:cubicBezTo>
                        <a:pt x="26" y="396"/>
                        <a:pt x="26" y="396"/>
                        <a:pt x="26" y="396"/>
                      </a:cubicBezTo>
                      <a:cubicBezTo>
                        <a:pt x="28" y="400"/>
                        <a:pt x="28" y="400"/>
                        <a:pt x="28" y="400"/>
                      </a:cubicBezTo>
                      <a:cubicBezTo>
                        <a:pt x="28" y="404"/>
                        <a:pt x="28" y="404"/>
                        <a:pt x="28" y="404"/>
                      </a:cubicBezTo>
                      <a:cubicBezTo>
                        <a:pt x="28" y="404"/>
                        <a:pt x="26" y="407"/>
                        <a:pt x="26" y="407"/>
                      </a:cubicBezTo>
                      <a:cubicBezTo>
                        <a:pt x="26" y="408"/>
                        <a:pt x="23" y="410"/>
                        <a:pt x="23" y="410"/>
                      </a:cubicBezTo>
                      <a:cubicBezTo>
                        <a:pt x="21" y="413"/>
                        <a:pt x="21" y="413"/>
                        <a:pt x="21" y="413"/>
                      </a:cubicBezTo>
                      <a:cubicBezTo>
                        <a:pt x="18" y="414"/>
                        <a:pt x="18" y="414"/>
                        <a:pt x="18" y="414"/>
                      </a:cubicBezTo>
                      <a:cubicBezTo>
                        <a:pt x="18" y="414"/>
                        <a:pt x="17" y="413"/>
                        <a:pt x="16" y="413"/>
                      </a:cubicBezTo>
                      <a:cubicBezTo>
                        <a:pt x="15" y="414"/>
                        <a:pt x="14" y="415"/>
                        <a:pt x="14" y="415"/>
                      </a:cubicBezTo>
                      <a:cubicBezTo>
                        <a:pt x="14" y="418"/>
                        <a:pt x="14" y="418"/>
                        <a:pt x="14" y="418"/>
                      </a:cubicBezTo>
                      <a:cubicBezTo>
                        <a:pt x="16" y="420"/>
                        <a:pt x="16" y="420"/>
                        <a:pt x="16" y="420"/>
                      </a:cubicBezTo>
                      <a:cubicBezTo>
                        <a:pt x="15" y="424"/>
                        <a:pt x="15" y="424"/>
                        <a:pt x="15" y="424"/>
                      </a:cubicBezTo>
                      <a:cubicBezTo>
                        <a:pt x="13" y="426"/>
                        <a:pt x="13" y="426"/>
                        <a:pt x="13" y="426"/>
                      </a:cubicBezTo>
                      <a:cubicBezTo>
                        <a:pt x="10" y="427"/>
                        <a:pt x="10" y="427"/>
                        <a:pt x="10" y="427"/>
                      </a:cubicBezTo>
                      <a:cubicBezTo>
                        <a:pt x="11" y="432"/>
                        <a:pt x="11" y="432"/>
                        <a:pt x="11" y="432"/>
                      </a:cubicBezTo>
                      <a:cubicBezTo>
                        <a:pt x="15" y="437"/>
                        <a:pt x="15" y="437"/>
                        <a:pt x="15" y="437"/>
                      </a:cubicBezTo>
                      <a:cubicBezTo>
                        <a:pt x="15" y="442"/>
                        <a:pt x="15" y="442"/>
                        <a:pt x="15" y="442"/>
                      </a:cubicBezTo>
                      <a:cubicBezTo>
                        <a:pt x="12" y="447"/>
                        <a:pt x="12" y="447"/>
                        <a:pt x="12" y="447"/>
                      </a:cubicBezTo>
                      <a:cubicBezTo>
                        <a:pt x="12" y="453"/>
                        <a:pt x="12" y="453"/>
                        <a:pt x="12" y="453"/>
                      </a:cubicBezTo>
                      <a:cubicBezTo>
                        <a:pt x="11" y="457"/>
                        <a:pt x="11" y="457"/>
                        <a:pt x="11" y="457"/>
                      </a:cubicBezTo>
                      <a:cubicBezTo>
                        <a:pt x="10" y="458"/>
                        <a:pt x="10" y="458"/>
                        <a:pt x="10" y="458"/>
                      </a:cubicBezTo>
                      <a:cubicBezTo>
                        <a:pt x="7" y="458"/>
                        <a:pt x="7" y="458"/>
                        <a:pt x="7" y="458"/>
                      </a:cubicBezTo>
                      <a:cubicBezTo>
                        <a:pt x="7" y="458"/>
                        <a:pt x="7" y="453"/>
                        <a:pt x="6" y="453"/>
                      </a:cubicBezTo>
                      <a:cubicBezTo>
                        <a:pt x="6" y="452"/>
                        <a:pt x="1" y="448"/>
                        <a:pt x="1" y="448"/>
                      </a:cubicBezTo>
                      <a:cubicBezTo>
                        <a:pt x="0" y="452"/>
                        <a:pt x="0" y="452"/>
                        <a:pt x="0" y="452"/>
                      </a:cubicBezTo>
                      <a:cubicBezTo>
                        <a:pt x="0" y="458"/>
                        <a:pt x="0" y="458"/>
                        <a:pt x="0" y="458"/>
                      </a:cubicBezTo>
                      <a:cubicBezTo>
                        <a:pt x="0" y="458"/>
                        <a:pt x="1" y="461"/>
                        <a:pt x="1" y="462"/>
                      </a:cubicBezTo>
                      <a:cubicBezTo>
                        <a:pt x="2" y="463"/>
                        <a:pt x="3" y="468"/>
                        <a:pt x="3" y="468"/>
                      </a:cubicBezTo>
                      <a:cubicBezTo>
                        <a:pt x="2" y="474"/>
                        <a:pt x="2" y="474"/>
                        <a:pt x="2" y="474"/>
                      </a:cubicBezTo>
                      <a:cubicBezTo>
                        <a:pt x="2" y="474"/>
                        <a:pt x="3" y="478"/>
                        <a:pt x="4" y="478"/>
                      </a:cubicBezTo>
                      <a:cubicBezTo>
                        <a:pt x="4" y="479"/>
                        <a:pt x="4" y="482"/>
                        <a:pt x="4" y="482"/>
                      </a:cubicBezTo>
                      <a:cubicBezTo>
                        <a:pt x="7" y="481"/>
                        <a:pt x="7" y="481"/>
                        <a:pt x="7" y="481"/>
                      </a:cubicBezTo>
                      <a:cubicBezTo>
                        <a:pt x="7" y="479"/>
                        <a:pt x="7" y="479"/>
                        <a:pt x="7" y="479"/>
                      </a:cubicBezTo>
                      <a:cubicBezTo>
                        <a:pt x="9" y="482"/>
                        <a:pt x="9" y="482"/>
                        <a:pt x="9" y="482"/>
                      </a:cubicBezTo>
                      <a:cubicBezTo>
                        <a:pt x="9" y="482"/>
                        <a:pt x="8" y="483"/>
                        <a:pt x="9" y="483"/>
                      </a:cubicBezTo>
                      <a:cubicBezTo>
                        <a:pt x="10" y="482"/>
                        <a:pt x="12" y="481"/>
                        <a:pt x="12" y="481"/>
                      </a:cubicBezTo>
                      <a:cubicBezTo>
                        <a:pt x="11" y="483"/>
                        <a:pt x="11" y="483"/>
                        <a:pt x="11" y="483"/>
                      </a:cubicBezTo>
                      <a:cubicBezTo>
                        <a:pt x="9" y="486"/>
                        <a:pt x="9" y="486"/>
                        <a:pt x="9" y="486"/>
                      </a:cubicBezTo>
                      <a:cubicBezTo>
                        <a:pt x="10" y="487"/>
                        <a:pt x="10" y="487"/>
                        <a:pt x="10" y="487"/>
                      </a:cubicBezTo>
                      <a:cubicBezTo>
                        <a:pt x="12" y="488"/>
                        <a:pt x="12" y="488"/>
                        <a:pt x="12" y="488"/>
                      </a:cubicBezTo>
                      <a:cubicBezTo>
                        <a:pt x="9" y="492"/>
                        <a:pt x="9" y="492"/>
                        <a:pt x="9" y="492"/>
                      </a:cubicBezTo>
                      <a:cubicBezTo>
                        <a:pt x="9" y="492"/>
                        <a:pt x="11" y="494"/>
                        <a:pt x="11" y="495"/>
                      </a:cubicBezTo>
                      <a:cubicBezTo>
                        <a:pt x="11" y="495"/>
                        <a:pt x="15" y="492"/>
                        <a:pt x="15" y="492"/>
                      </a:cubicBezTo>
                      <a:cubicBezTo>
                        <a:pt x="15" y="492"/>
                        <a:pt x="15" y="493"/>
                        <a:pt x="15" y="494"/>
                      </a:cubicBezTo>
                      <a:cubicBezTo>
                        <a:pt x="15" y="495"/>
                        <a:pt x="12" y="497"/>
                        <a:pt x="13" y="498"/>
                      </a:cubicBezTo>
                      <a:cubicBezTo>
                        <a:pt x="13" y="499"/>
                        <a:pt x="18" y="498"/>
                        <a:pt x="17" y="498"/>
                      </a:cubicBezTo>
                      <a:cubicBezTo>
                        <a:pt x="16" y="499"/>
                        <a:pt x="16" y="501"/>
                        <a:pt x="16" y="501"/>
                      </a:cubicBezTo>
                      <a:cubicBezTo>
                        <a:pt x="16" y="501"/>
                        <a:pt x="14" y="503"/>
                        <a:pt x="15" y="504"/>
                      </a:cubicBezTo>
                      <a:cubicBezTo>
                        <a:pt x="16" y="504"/>
                        <a:pt x="18" y="505"/>
                        <a:pt x="18" y="506"/>
                      </a:cubicBezTo>
                      <a:cubicBezTo>
                        <a:pt x="17" y="506"/>
                        <a:pt x="15" y="508"/>
                        <a:pt x="15" y="508"/>
                      </a:cubicBezTo>
                      <a:cubicBezTo>
                        <a:pt x="15" y="508"/>
                        <a:pt x="14" y="510"/>
                        <a:pt x="15" y="510"/>
                      </a:cubicBezTo>
                      <a:cubicBezTo>
                        <a:pt x="16" y="511"/>
                        <a:pt x="18" y="511"/>
                        <a:pt x="18" y="511"/>
                      </a:cubicBezTo>
                      <a:cubicBezTo>
                        <a:pt x="18" y="511"/>
                        <a:pt x="18" y="510"/>
                        <a:pt x="18" y="510"/>
                      </a:cubicBezTo>
                      <a:cubicBezTo>
                        <a:pt x="18" y="511"/>
                        <a:pt x="17" y="513"/>
                        <a:pt x="17" y="513"/>
                      </a:cubicBezTo>
                      <a:cubicBezTo>
                        <a:pt x="17" y="513"/>
                        <a:pt x="17" y="514"/>
                        <a:pt x="17" y="515"/>
                      </a:cubicBezTo>
                      <a:cubicBezTo>
                        <a:pt x="18" y="515"/>
                        <a:pt x="20" y="515"/>
                        <a:pt x="20" y="515"/>
                      </a:cubicBezTo>
                      <a:cubicBezTo>
                        <a:pt x="20" y="515"/>
                        <a:pt x="20" y="516"/>
                        <a:pt x="20" y="517"/>
                      </a:cubicBezTo>
                      <a:cubicBezTo>
                        <a:pt x="20" y="518"/>
                        <a:pt x="20" y="520"/>
                        <a:pt x="19" y="521"/>
                      </a:cubicBezTo>
                      <a:cubicBezTo>
                        <a:pt x="19" y="521"/>
                        <a:pt x="20" y="523"/>
                        <a:pt x="20" y="523"/>
                      </a:cubicBezTo>
                      <a:cubicBezTo>
                        <a:pt x="20" y="523"/>
                        <a:pt x="19" y="524"/>
                        <a:pt x="21" y="524"/>
                      </a:cubicBezTo>
                      <a:cubicBezTo>
                        <a:pt x="23" y="524"/>
                        <a:pt x="23" y="523"/>
                        <a:pt x="24" y="523"/>
                      </a:cubicBezTo>
                      <a:cubicBezTo>
                        <a:pt x="24" y="523"/>
                        <a:pt x="25" y="524"/>
                        <a:pt x="25" y="525"/>
                      </a:cubicBezTo>
                      <a:cubicBezTo>
                        <a:pt x="25" y="526"/>
                        <a:pt x="26" y="527"/>
                        <a:pt x="26" y="528"/>
                      </a:cubicBezTo>
                      <a:cubicBezTo>
                        <a:pt x="26" y="529"/>
                        <a:pt x="29" y="537"/>
                        <a:pt x="29" y="537"/>
                      </a:cubicBezTo>
                      <a:cubicBezTo>
                        <a:pt x="29" y="537"/>
                        <a:pt x="30" y="540"/>
                        <a:pt x="31" y="541"/>
                      </a:cubicBezTo>
                      <a:cubicBezTo>
                        <a:pt x="31" y="542"/>
                        <a:pt x="32" y="543"/>
                        <a:pt x="32" y="543"/>
                      </a:cubicBezTo>
                      <a:cubicBezTo>
                        <a:pt x="33" y="544"/>
                        <a:pt x="35" y="546"/>
                        <a:pt x="35" y="546"/>
                      </a:cubicBezTo>
                      <a:cubicBezTo>
                        <a:pt x="37" y="547"/>
                        <a:pt x="37" y="547"/>
                        <a:pt x="37" y="547"/>
                      </a:cubicBezTo>
                      <a:cubicBezTo>
                        <a:pt x="40" y="553"/>
                        <a:pt x="40" y="553"/>
                        <a:pt x="40" y="553"/>
                      </a:cubicBezTo>
                      <a:cubicBezTo>
                        <a:pt x="40" y="553"/>
                        <a:pt x="42" y="555"/>
                        <a:pt x="43" y="555"/>
                      </a:cubicBezTo>
                      <a:cubicBezTo>
                        <a:pt x="43" y="555"/>
                        <a:pt x="45" y="553"/>
                        <a:pt x="45" y="553"/>
                      </a:cubicBezTo>
                      <a:cubicBezTo>
                        <a:pt x="45" y="553"/>
                        <a:pt x="47" y="554"/>
                        <a:pt x="47" y="555"/>
                      </a:cubicBezTo>
                      <a:cubicBezTo>
                        <a:pt x="47" y="555"/>
                        <a:pt x="45" y="559"/>
                        <a:pt x="46" y="560"/>
                      </a:cubicBezTo>
                      <a:cubicBezTo>
                        <a:pt x="46" y="560"/>
                        <a:pt x="46" y="562"/>
                        <a:pt x="46" y="562"/>
                      </a:cubicBezTo>
                      <a:cubicBezTo>
                        <a:pt x="45" y="563"/>
                        <a:pt x="45" y="563"/>
                        <a:pt x="45" y="563"/>
                      </a:cubicBezTo>
                      <a:cubicBezTo>
                        <a:pt x="43" y="564"/>
                        <a:pt x="43" y="564"/>
                        <a:pt x="43" y="564"/>
                      </a:cubicBezTo>
                      <a:cubicBezTo>
                        <a:pt x="40" y="563"/>
                        <a:pt x="40" y="563"/>
                        <a:pt x="40" y="563"/>
                      </a:cubicBezTo>
                      <a:cubicBezTo>
                        <a:pt x="39" y="566"/>
                        <a:pt x="39" y="566"/>
                        <a:pt x="39" y="566"/>
                      </a:cubicBezTo>
                      <a:cubicBezTo>
                        <a:pt x="42" y="568"/>
                        <a:pt x="42" y="568"/>
                        <a:pt x="42" y="568"/>
                      </a:cubicBezTo>
                      <a:cubicBezTo>
                        <a:pt x="42" y="568"/>
                        <a:pt x="44" y="570"/>
                        <a:pt x="44" y="570"/>
                      </a:cubicBezTo>
                      <a:cubicBezTo>
                        <a:pt x="44" y="571"/>
                        <a:pt x="45" y="574"/>
                        <a:pt x="44" y="574"/>
                      </a:cubicBezTo>
                      <a:cubicBezTo>
                        <a:pt x="44" y="574"/>
                        <a:pt x="40" y="573"/>
                        <a:pt x="40" y="573"/>
                      </a:cubicBezTo>
                      <a:cubicBezTo>
                        <a:pt x="40" y="573"/>
                        <a:pt x="39" y="576"/>
                        <a:pt x="39" y="576"/>
                      </a:cubicBezTo>
                      <a:cubicBezTo>
                        <a:pt x="39" y="577"/>
                        <a:pt x="38" y="577"/>
                        <a:pt x="39" y="579"/>
                      </a:cubicBezTo>
                      <a:cubicBezTo>
                        <a:pt x="41" y="581"/>
                        <a:pt x="45" y="586"/>
                        <a:pt x="45" y="586"/>
                      </a:cubicBezTo>
                      <a:cubicBezTo>
                        <a:pt x="45" y="586"/>
                        <a:pt x="48" y="591"/>
                        <a:pt x="48" y="591"/>
                      </a:cubicBezTo>
                      <a:cubicBezTo>
                        <a:pt x="48" y="591"/>
                        <a:pt x="50" y="594"/>
                        <a:pt x="50" y="595"/>
                      </a:cubicBezTo>
                      <a:cubicBezTo>
                        <a:pt x="51" y="595"/>
                        <a:pt x="51" y="598"/>
                        <a:pt x="51" y="598"/>
                      </a:cubicBezTo>
                      <a:cubicBezTo>
                        <a:pt x="50" y="599"/>
                        <a:pt x="50" y="599"/>
                        <a:pt x="50" y="599"/>
                      </a:cubicBezTo>
                      <a:cubicBezTo>
                        <a:pt x="49" y="602"/>
                        <a:pt x="49" y="602"/>
                        <a:pt x="49" y="602"/>
                      </a:cubicBezTo>
                      <a:cubicBezTo>
                        <a:pt x="49" y="604"/>
                        <a:pt x="49" y="604"/>
                        <a:pt x="49" y="604"/>
                      </a:cubicBezTo>
                      <a:cubicBezTo>
                        <a:pt x="49" y="606"/>
                        <a:pt x="49" y="606"/>
                        <a:pt x="49" y="606"/>
                      </a:cubicBezTo>
                      <a:cubicBezTo>
                        <a:pt x="49" y="608"/>
                        <a:pt x="49" y="608"/>
                        <a:pt x="49" y="608"/>
                      </a:cubicBezTo>
                      <a:cubicBezTo>
                        <a:pt x="47" y="610"/>
                        <a:pt x="47" y="610"/>
                        <a:pt x="47" y="610"/>
                      </a:cubicBezTo>
                      <a:cubicBezTo>
                        <a:pt x="51" y="611"/>
                        <a:pt x="51" y="611"/>
                        <a:pt x="51" y="611"/>
                      </a:cubicBezTo>
                      <a:cubicBezTo>
                        <a:pt x="56" y="610"/>
                        <a:pt x="56" y="610"/>
                        <a:pt x="56" y="610"/>
                      </a:cubicBezTo>
                      <a:cubicBezTo>
                        <a:pt x="56" y="610"/>
                        <a:pt x="56" y="611"/>
                        <a:pt x="57" y="612"/>
                      </a:cubicBezTo>
                      <a:cubicBezTo>
                        <a:pt x="58" y="612"/>
                        <a:pt x="61" y="612"/>
                        <a:pt x="61" y="612"/>
                      </a:cubicBezTo>
                      <a:cubicBezTo>
                        <a:pt x="65" y="610"/>
                        <a:pt x="65" y="610"/>
                        <a:pt x="65" y="610"/>
                      </a:cubicBezTo>
                      <a:cubicBezTo>
                        <a:pt x="67" y="609"/>
                        <a:pt x="67" y="609"/>
                        <a:pt x="67" y="609"/>
                      </a:cubicBezTo>
                      <a:cubicBezTo>
                        <a:pt x="67" y="606"/>
                        <a:pt x="67" y="606"/>
                        <a:pt x="67" y="606"/>
                      </a:cubicBezTo>
                      <a:cubicBezTo>
                        <a:pt x="67" y="606"/>
                        <a:pt x="68" y="604"/>
                        <a:pt x="69" y="604"/>
                      </a:cubicBezTo>
                      <a:cubicBezTo>
                        <a:pt x="69" y="604"/>
                        <a:pt x="72" y="605"/>
                        <a:pt x="72" y="605"/>
                      </a:cubicBezTo>
                      <a:cubicBezTo>
                        <a:pt x="72" y="605"/>
                        <a:pt x="74" y="605"/>
                        <a:pt x="74" y="606"/>
                      </a:cubicBezTo>
                      <a:cubicBezTo>
                        <a:pt x="74" y="606"/>
                        <a:pt x="76" y="607"/>
                        <a:pt x="76" y="607"/>
                      </a:cubicBezTo>
                      <a:cubicBezTo>
                        <a:pt x="79" y="607"/>
                        <a:pt x="79" y="607"/>
                        <a:pt x="79" y="607"/>
                      </a:cubicBezTo>
                      <a:cubicBezTo>
                        <a:pt x="81" y="607"/>
                        <a:pt x="81" y="607"/>
                        <a:pt x="81" y="607"/>
                      </a:cubicBezTo>
                      <a:cubicBezTo>
                        <a:pt x="84" y="606"/>
                        <a:pt x="84" y="606"/>
                        <a:pt x="84" y="606"/>
                      </a:cubicBezTo>
                      <a:cubicBezTo>
                        <a:pt x="84" y="606"/>
                        <a:pt x="83" y="604"/>
                        <a:pt x="84" y="604"/>
                      </a:cubicBezTo>
                      <a:cubicBezTo>
                        <a:pt x="85" y="604"/>
                        <a:pt x="87" y="605"/>
                        <a:pt x="87" y="605"/>
                      </a:cubicBezTo>
                      <a:cubicBezTo>
                        <a:pt x="87" y="605"/>
                        <a:pt x="88" y="606"/>
                        <a:pt x="88" y="606"/>
                      </a:cubicBezTo>
                      <a:cubicBezTo>
                        <a:pt x="89" y="606"/>
                        <a:pt x="91" y="604"/>
                        <a:pt x="90" y="603"/>
                      </a:cubicBezTo>
                      <a:cubicBezTo>
                        <a:pt x="89" y="602"/>
                        <a:pt x="86" y="601"/>
                        <a:pt x="86" y="601"/>
                      </a:cubicBezTo>
                      <a:cubicBezTo>
                        <a:pt x="86" y="601"/>
                        <a:pt x="84" y="599"/>
                        <a:pt x="84" y="598"/>
                      </a:cubicBezTo>
                      <a:cubicBezTo>
                        <a:pt x="84" y="597"/>
                        <a:pt x="83" y="595"/>
                        <a:pt x="82" y="594"/>
                      </a:cubicBezTo>
                      <a:cubicBezTo>
                        <a:pt x="81" y="594"/>
                        <a:pt x="81" y="593"/>
                        <a:pt x="81" y="591"/>
                      </a:cubicBezTo>
                      <a:cubicBezTo>
                        <a:pt x="81" y="589"/>
                        <a:pt x="82" y="588"/>
                        <a:pt x="82" y="588"/>
                      </a:cubicBezTo>
                      <a:cubicBezTo>
                        <a:pt x="82" y="587"/>
                        <a:pt x="81" y="584"/>
                        <a:pt x="81" y="584"/>
                      </a:cubicBezTo>
                      <a:cubicBezTo>
                        <a:pt x="81" y="584"/>
                        <a:pt x="81" y="583"/>
                        <a:pt x="83" y="581"/>
                      </a:cubicBezTo>
                      <a:cubicBezTo>
                        <a:pt x="85" y="579"/>
                        <a:pt x="86" y="578"/>
                        <a:pt x="86" y="579"/>
                      </a:cubicBezTo>
                      <a:cubicBezTo>
                        <a:pt x="87" y="579"/>
                        <a:pt x="89" y="581"/>
                        <a:pt x="89" y="581"/>
                      </a:cubicBezTo>
                      <a:cubicBezTo>
                        <a:pt x="90" y="582"/>
                        <a:pt x="91" y="582"/>
                        <a:pt x="91" y="583"/>
                      </a:cubicBezTo>
                      <a:cubicBezTo>
                        <a:pt x="91" y="583"/>
                        <a:pt x="91" y="584"/>
                        <a:pt x="92" y="584"/>
                      </a:cubicBezTo>
                      <a:cubicBezTo>
                        <a:pt x="93" y="584"/>
                        <a:pt x="94" y="584"/>
                        <a:pt x="94" y="584"/>
                      </a:cubicBezTo>
                      <a:cubicBezTo>
                        <a:pt x="94" y="584"/>
                        <a:pt x="96" y="584"/>
                        <a:pt x="96" y="583"/>
                      </a:cubicBezTo>
                      <a:cubicBezTo>
                        <a:pt x="95" y="583"/>
                        <a:pt x="95" y="580"/>
                        <a:pt x="94" y="580"/>
                      </a:cubicBezTo>
                      <a:cubicBezTo>
                        <a:pt x="94" y="580"/>
                        <a:pt x="93" y="578"/>
                        <a:pt x="93" y="578"/>
                      </a:cubicBezTo>
                      <a:cubicBezTo>
                        <a:pt x="93" y="578"/>
                        <a:pt x="94" y="578"/>
                        <a:pt x="92" y="577"/>
                      </a:cubicBezTo>
                      <a:cubicBezTo>
                        <a:pt x="90" y="575"/>
                        <a:pt x="89" y="575"/>
                        <a:pt x="91" y="574"/>
                      </a:cubicBezTo>
                      <a:cubicBezTo>
                        <a:pt x="92" y="573"/>
                        <a:pt x="95" y="573"/>
                        <a:pt x="95" y="573"/>
                      </a:cubicBezTo>
                      <a:cubicBezTo>
                        <a:pt x="98" y="573"/>
                        <a:pt x="98" y="573"/>
                        <a:pt x="98" y="573"/>
                      </a:cubicBezTo>
                      <a:cubicBezTo>
                        <a:pt x="98" y="573"/>
                        <a:pt x="99" y="572"/>
                        <a:pt x="101" y="572"/>
                      </a:cubicBezTo>
                      <a:cubicBezTo>
                        <a:pt x="102" y="573"/>
                        <a:pt x="105" y="573"/>
                        <a:pt x="105" y="573"/>
                      </a:cubicBezTo>
                      <a:cubicBezTo>
                        <a:pt x="109" y="573"/>
                        <a:pt x="109" y="573"/>
                        <a:pt x="109" y="573"/>
                      </a:cubicBezTo>
                      <a:cubicBezTo>
                        <a:pt x="111" y="571"/>
                        <a:pt x="111" y="571"/>
                        <a:pt x="111" y="571"/>
                      </a:cubicBezTo>
                      <a:cubicBezTo>
                        <a:pt x="114" y="573"/>
                        <a:pt x="114" y="573"/>
                        <a:pt x="114" y="573"/>
                      </a:cubicBezTo>
                      <a:cubicBezTo>
                        <a:pt x="114" y="573"/>
                        <a:pt x="114" y="573"/>
                        <a:pt x="116" y="573"/>
                      </a:cubicBezTo>
                      <a:cubicBezTo>
                        <a:pt x="118" y="574"/>
                        <a:pt x="120" y="572"/>
                        <a:pt x="121" y="572"/>
                      </a:cubicBezTo>
                      <a:cubicBezTo>
                        <a:pt x="121" y="571"/>
                        <a:pt x="124" y="566"/>
                        <a:pt x="124" y="566"/>
                      </a:cubicBezTo>
                      <a:cubicBezTo>
                        <a:pt x="127" y="549"/>
                        <a:pt x="127" y="549"/>
                        <a:pt x="127" y="549"/>
                      </a:cubicBezTo>
                      <a:cubicBezTo>
                        <a:pt x="127" y="549"/>
                        <a:pt x="129" y="547"/>
                        <a:pt x="129" y="547"/>
                      </a:cubicBezTo>
                      <a:cubicBezTo>
                        <a:pt x="129" y="546"/>
                        <a:pt x="129" y="540"/>
                        <a:pt x="129" y="540"/>
                      </a:cubicBezTo>
                      <a:cubicBezTo>
                        <a:pt x="129" y="539"/>
                        <a:pt x="131" y="533"/>
                        <a:pt x="131" y="533"/>
                      </a:cubicBezTo>
                      <a:cubicBezTo>
                        <a:pt x="131" y="533"/>
                        <a:pt x="134" y="531"/>
                        <a:pt x="133" y="528"/>
                      </a:cubicBezTo>
                      <a:cubicBezTo>
                        <a:pt x="131" y="526"/>
                        <a:pt x="130" y="523"/>
                        <a:pt x="130" y="523"/>
                      </a:cubicBezTo>
                      <a:cubicBezTo>
                        <a:pt x="130" y="523"/>
                        <a:pt x="129" y="518"/>
                        <a:pt x="130" y="518"/>
                      </a:cubicBezTo>
                      <a:cubicBezTo>
                        <a:pt x="130" y="517"/>
                        <a:pt x="133" y="513"/>
                        <a:pt x="133" y="513"/>
                      </a:cubicBezTo>
                      <a:cubicBezTo>
                        <a:pt x="130" y="505"/>
                        <a:pt x="130" y="505"/>
                        <a:pt x="130" y="505"/>
                      </a:cubicBezTo>
                      <a:cubicBezTo>
                        <a:pt x="130" y="505"/>
                        <a:pt x="132" y="503"/>
                        <a:pt x="132" y="502"/>
                      </a:cubicBezTo>
                      <a:cubicBezTo>
                        <a:pt x="132" y="502"/>
                        <a:pt x="131" y="495"/>
                        <a:pt x="131" y="495"/>
                      </a:cubicBezTo>
                      <a:cubicBezTo>
                        <a:pt x="130" y="492"/>
                        <a:pt x="130" y="492"/>
                        <a:pt x="130" y="492"/>
                      </a:cubicBezTo>
                      <a:cubicBezTo>
                        <a:pt x="130" y="492"/>
                        <a:pt x="133" y="489"/>
                        <a:pt x="133" y="488"/>
                      </a:cubicBezTo>
                      <a:cubicBezTo>
                        <a:pt x="133" y="487"/>
                        <a:pt x="132" y="483"/>
                        <a:pt x="132" y="483"/>
                      </a:cubicBezTo>
                      <a:cubicBezTo>
                        <a:pt x="131" y="478"/>
                        <a:pt x="131" y="478"/>
                        <a:pt x="131" y="478"/>
                      </a:cubicBezTo>
                      <a:cubicBezTo>
                        <a:pt x="131" y="478"/>
                        <a:pt x="132" y="477"/>
                        <a:pt x="132" y="476"/>
                      </a:cubicBezTo>
                      <a:cubicBezTo>
                        <a:pt x="131" y="475"/>
                        <a:pt x="130" y="474"/>
                        <a:pt x="130" y="474"/>
                      </a:cubicBezTo>
                      <a:cubicBezTo>
                        <a:pt x="129" y="472"/>
                        <a:pt x="129" y="472"/>
                        <a:pt x="129" y="472"/>
                      </a:cubicBezTo>
                      <a:cubicBezTo>
                        <a:pt x="130" y="471"/>
                        <a:pt x="130" y="471"/>
                        <a:pt x="130" y="471"/>
                      </a:cubicBezTo>
                      <a:cubicBezTo>
                        <a:pt x="133" y="469"/>
                        <a:pt x="133" y="469"/>
                        <a:pt x="133" y="469"/>
                      </a:cubicBezTo>
                      <a:cubicBezTo>
                        <a:pt x="131" y="465"/>
                        <a:pt x="131" y="465"/>
                        <a:pt x="131" y="465"/>
                      </a:cubicBezTo>
                      <a:cubicBezTo>
                        <a:pt x="128" y="464"/>
                        <a:pt x="128" y="464"/>
                        <a:pt x="128" y="464"/>
                      </a:cubicBezTo>
                      <a:cubicBezTo>
                        <a:pt x="128" y="464"/>
                        <a:pt x="128" y="462"/>
                        <a:pt x="129" y="462"/>
                      </a:cubicBezTo>
                      <a:cubicBezTo>
                        <a:pt x="130" y="462"/>
                        <a:pt x="136" y="459"/>
                        <a:pt x="136" y="459"/>
                      </a:cubicBezTo>
                      <a:cubicBezTo>
                        <a:pt x="136" y="459"/>
                        <a:pt x="138" y="456"/>
                        <a:pt x="138" y="456"/>
                      </a:cubicBezTo>
                      <a:cubicBezTo>
                        <a:pt x="139" y="456"/>
                        <a:pt x="145" y="452"/>
                        <a:pt x="145" y="452"/>
                      </a:cubicBezTo>
                      <a:cubicBezTo>
                        <a:pt x="145" y="452"/>
                        <a:pt x="145" y="449"/>
                        <a:pt x="145" y="449"/>
                      </a:cubicBezTo>
                      <a:cubicBezTo>
                        <a:pt x="146" y="448"/>
                        <a:pt x="146" y="447"/>
                        <a:pt x="146" y="446"/>
                      </a:cubicBezTo>
                      <a:cubicBezTo>
                        <a:pt x="146" y="446"/>
                        <a:pt x="145" y="439"/>
                        <a:pt x="145" y="436"/>
                      </a:cubicBezTo>
                      <a:cubicBezTo>
                        <a:pt x="146" y="434"/>
                        <a:pt x="147" y="438"/>
                        <a:pt x="147" y="438"/>
                      </a:cubicBezTo>
                      <a:cubicBezTo>
                        <a:pt x="149" y="440"/>
                        <a:pt x="149" y="440"/>
                        <a:pt x="149" y="440"/>
                      </a:cubicBezTo>
                      <a:cubicBezTo>
                        <a:pt x="148" y="446"/>
                        <a:pt x="148" y="446"/>
                        <a:pt x="148" y="446"/>
                      </a:cubicBezTo>
                      <a:cubicBezTo>
                        <a:pt x="151" y="446"/>
                        <a:pt x="151" y="446"/>
                        <a:pt x="151" y="446"/>
                      </a:cubicBezTo>
                      <a:cubicBezTo>
                        <a:pt x="151" y="449"/>
                        <a:pt x="151" y="449"/>
                        <a:pt x="151" y="449"/>
                      </a:cubicBezTo>
                      <a:cubicBezTo>
                        <a:pt x="151" y="449"/>
                        <a:pt x="150" y="451"/>
                        <a:pt x="151" y="451"/>
                      </a:cubicBezTo>
                      <a:cubicBezTo>
                        <a:pt x="152" y="450"/>
                        <a:pt x="153" y="450"/>
                        <a:pt x="153" y="450"/>
                      </a:cubicBezTo>
                      <a:cubicBezTo>
                        <a:pt x="153" y="445"/>
                        <a:pt x="153" y="445"/>
                        <a:pt x="153" y="445"/>
                      </a:cubicBezTo>
                      <a:cubicBezTo>
                        <a:pt x="153" y="445"/>
                        <a:pt x="156" y="445"/>
                        <a:pt x="156" y="444"/>
                      </a:cubicBezTo>
                      <a:cubicBezTo>
                        <a:pt x="156" y="443"/>
                        <a:pt x="155" y="441"/>
                        <a:pt x="156" y="441"/>
                      </a:cubicBezTo>
                      <a:cubicBezTo>
                        <a:pt x="161" y="441"/>
                        <a:pt x="158" y="441"/>
                        <a:pt x="161" y="439"/>
                      </a:cubicBezTo>
                      <a:cubicBezTo>
                        <a:pt x="161" y="439"/>
                        <a:pt x="163" y="436"/>
                        <a:pt x="163" y="435"/>
                      </a:cubicBezTo>
                      <a:cubicBezTo>
                        <a:pt x="163" y="435"/>
                        <a:pt x="164" y="433"/>
                        <a:pt x="164" y="433"/>
                      </a:cubicBezTo>
                      <a:lnTo>
                        <a:pt x="162" y="43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3" name="Freeform 8">
                  <a:extLst>
                    <a:ext uri="{FF2B5EF4-FFF2-40B4-BE49-F238E27FC236}">
                      <a16:creationId xmlns:a16="http://schemas.microsoft.com/office/drawing/2014/main" id="{C771C9A5-91AE-8B79-C42F-624041FE8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4" y="1606"/>
                  <a:ext cx="287" cy="219"/>
                </a:xfrm>
                <a:custGeom>
                  <a:avLst/>
                  <a:gdLst>
                    <a:gd name="T0" fmla="*/ 84 w 143"/>
                    <a:gd name="T1" fmla="*/ 108 h 109"/>
                    <a:gd name="T2" fmla="*/ 103 w 143"/>
                    <a:gd name="T3" fmla="*/ 104 h 109"/>
                    <a:gd name="T4" fmla="*/ 107 w 143"/>
                    <a:gd name="T5" fmla="*/ 97 h 109"/>
                    <a:gd name="T6" fmla="*/ 113 w 143"/>
                    <a:gd name="T7" fmla="*/ 93 h 109"/>
                    <a:gd name="T8" fmla="*/ 115 w 143"/>
                    <a:gd name="T9" fmla="*/ 90 h 109"/>
                    <a:gd name="T10" fmla="*/ 123 w 143"/>
                    <a:gd name="T11" fmla="*/ 85 h 109"/>
                    <a:gd name="T12" fmla="*/ 124 w 143"/>
                    <a:gd name="T13" fmla="*/ 72 h 109"/>
                    <a:gd name="T14" fmla="*/ 124 w 143"/>
                    <a:gd name="T15" fmla="*/ 59 h 109"/>
                    <a:gd name="T16" fmla="*/ 132 w 143"/>
                    <a:gd name="T17" fmla="*/ 47 h 109"/>
                    <a:gd name="T18" fmla="*/ 140 w 143"/>
                    <a:gd name="T19" fmla="*/ 41 h 109"/>
                    <a:gd name="T20" fmla="*/ 135 w 143"/>
                    <a:gd name="T21" fmla="*/ 39 h 109"/>
                    <a:gd name="T22" fmla="*/ 135 w 143"/>
                    <a:gd name="T23" fmla="*/ 23 h 109"/>
                    <a:gd name="T24" fmla="*/ 130 w 143"/>
                    <a:gd name="T25" fmla="*/ 22 h 109"/>
                    <a:gd name="T26" fmla="*/ 123 w 143"/>
                    <a:gd name="T27" fmla="*/ 17 h 109"/>
                    <a:gd name="T28" fmla="*/ 116 w 143"/>
                    <a:gd name="T29" fmla="*/ 11 h 109"/>
                    <a:gd name="T30" fmla="*/ 109 w 143"/>
                    <a:gd name="T31" fmla="*/ 8 h 109"/>
                    <a:gd name="T32" fmla="*/ 97 w 143"/>
                    <a:gd name="T33" fmla="*/ 10 h 109"/>
                    <a:gd name="T34" fmla="*/ 90 w 143"/>
                    <a:gd name="T35" fmla="*/ 4 h 109"/>
                    <a:gd name="T36" fmla="*/ 82 w 143"/>
                    <a:gd name="T37" fmla="*/ 7 h 109"/>
                    <a:gd name="T38" fmla="*/ 74 w 143"/>
                    <a:gd name="T39" fmla="*/ 11 h 109"/>
                    <a:gd name="T40" fmla="*/ 60 w 143"/>
                    <a:gd name="T41" fmla="*/ 10 h 109"/>
                    <a:gd name="T42" fmla="*/ 50 w 143"/>
                    <a:gd name="T43" fmla="*/ 11 h 109"/>
                    <a:gd name="T44" fmla="*/ 42 w 143"/>
                    <a:gd name="T45" fmla="*/ 11 h 109"/>
                    <a:gd name="T46" fmla="*/ 27 w 143"/>
                    <a:gd name="T47" fmla="*/ 15 h 109"/>
                    <a:gd name="T48" fmla="*/ 15 w 143"/>
                    <a:gd name="T49" fmla="*/ 21 h 109"/>
                    <a:gd name="T50" fmla="*/ 7 w 143"/>
                    <a:gd name="T51" fmla="*/ 26 h 109"/>
                    <a:gd name="T52" fmla="*/ 1 w 143"/>
                    <a:gd name="T53" fmla="*/ 34 h 109"/>
                    <a:gd name="T54" fmla="*/ 3 w 143"/>
                    <a:gd name="T55" fmla="*/ 43 h 109"/>
                    <a:gd name="T56" fmla="*/ 9 w 143"/>
                    <a:gd name="T57" fmla="*/ 55 h 109"/>
                    <a:gd name="T58" fmla="*/ 12 w 143"/>
                    <a:gd name="T59" fmla="*/ 64 h 109"/>
                    <a:gd name="T60" fmla="*/ 14 w 143"/>
                    <a:gd name="T61" fmla="*/ 64 h 109"/>
                    <a:gd name="T62" fmla="*/ 16 w 143"/>
                    <a:gd name="T63" fmla="*/ 65 h 109"/>
                    <a:gd name="T64" fmla="*/ 26 w 143"/>
                    <a:gd name="T65" fmla="*/ 70 h 109"/>
                    <a:gd name="T66" fmla="*/ 39 w 143"/>
                    <a:gd name="T67" fmla="*/ 68 h 109"/>
                    <a:gd name="T68" fmla="*/ 50 w 143"/>
                    <a:gd name="T69" fmla="*/ 70 h 109"/>
                    <a:gd name="T70" fmla="*/ 56 w 143"/>
                    <a:gd name="T71" fmla="*/ 76 h 109"/>
                    <a:gd name="T72" fmla="*/ 55 w 143"/>
                    <a:gd name="T73" fmla="*/ 83 h 109"/>
                    <a:gd name="T74" fmla="*/ 57 w 143"/>
                    <a:gd name="T75" fmla="*/ 95 h 109"/>
                    <a:gd name="T76" fmla="*/ 58 w 143"/>
                    <a:gd name="T77" fmla="*/ 95 h 109"/>
                    <a:gd name="T78" fmla="*/ 60 w 143"/>
                    <a:gd name="T79" fmla="*/ 93 h 109"/>
                    <a:gd name="T80" fmla="*/ 63 w 143"/>
                    <a:gd name="T81" fmla="*/ 94 h 109"/>
                    <a:gd name="T82" fmla="*/ 65 w 143"/>
                    <a:gd name="T83" fmla="*/ 97 h 109"/>
                    <a:gd name="T84" fmla="*/ 69 w 143"/>
                    <a:gd name="T85" fmla="*/ 97 h 109"/>
                    <a:gd name="T86" fmla="*/ 79 w 143"/>
                    <a:gd name="T87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3" h="109">
                      <a:moveTo>
                        <a:pt x="79" y="106"/>
                      </a:move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4" y="108"/>
                        <a:pt x="84" y="108"/>
                        <a:pt x="84" y="108"/>
                      </a:cubicBezTo>
                      <a:cubicBezTo>
                        <a:pt x="93" y="104"/>
                        <a:pt x="93" y="104"/>
                        <a:pt x="93" y="104"/>
                      </a:cubicBezTo>
                      <a:cubicBezTo>
                        <a:pt x="98" y="105"/>
                        <a:pt x="98" y="105"/>
                        <a:pt x="98" y="105"/>
                      </a:cubicBezTo>
                      <a:cubicBezTo>
                        <a:pt x="103" y="104"/>
                        <a:pt x="103" y="104"/>
                        <a:pt x="103" y="104"/>
                      </a:cubicBezTo>
                      <a:cubicBezTo>
                        <a:pt x="106" y="101"/>
                        <a:pt x="106" y="101"/>
                        <a:pt x="106" y="101"/>
                      </a:cubicBezTo>
                      <a:cubicBezTo>
                        <a:pt x="108" y="101"/>
                        <a:pt x="108" y="101"/>
                        <a:pt x="108" y="101"/>
                      </a:cubicBezTo>
                      <a:cubicBezTo>
                        <a:pt x="107" y="97"/>
                        <a:pt x="107" y="97"/>
                        <a:pt x="107" y="97"/>
                      </a:cubicBezTo>
                      <a:cubicBezTo>
                        <a:pt x="107" y="97"/>
                        <a:pt x="107" y="97"/>
                        <a:pt x="107" y="97"/>
                      </a:cubicBezTo>
                      <a:cubicBezTo>
                        <a:pt x="107" y="96"/>
                        <a:pt x="108" y="93"/>
                        <a:pt x="111" y="93"/>
                      </a:cubicBezTo>
                      <a:cubicBezTo>
                        <a:pt x="112" y="93"/>
                        <a:pt x="112" y="93"/>
                        <a:pt x="113" y="93"/>
                      </a:cubicBezTo>
                      <a:cubicBezTo>
                        <a:pt x="114" y="93"/>
                        <a:pt x="114" y="93"/>
                        <a:pt x="114" y="93"/>
                      </a:cubicBezTo>
                      <a:cubicBezTo>
                        <a:pt x="115" y="92"/>
                        <a:pt x="115" y="92"/>
                        <a:pt x="115" y="92"/>
                      </a:cubicBezTo>
                      <a:cubicBezTo>
                        <a:pt x="115" y="90"/>
                        <a:pt x="115" y="90"/>
                        <a:pt x="115" y="90"/>
                      </a:cubicBezTo>
                      <a:cubicBezTo>
                        <a:pt x="122" y="87"/>
                        <a:pt x="122" y="87"/>
                        <a:pt x="122" y="87"/>
                      </a:cubicBezTo>
                      <a:cubicBezTo>
                        <a:pt x="123" y="85"/>
                        <a:pt x="123" y="85"/>
                        <a:pt x="123" y="85"/>
                      </a:cubicBezTo>
                      <a:cubicBezTo>
                        <a:pt x="123" y="85"/>
                        <a:pt x="123" y="85"/>
                        <a:pt x="123" y="85"/>
                      </a:cubicBezTo>
                      <a:cubicBezTo>
                        <a:pt x="123" y="84"/>
                        <a:pt x="122" y="83"/>
                        <a:pt x="123" y="82"/>
                      </a:cubicBezTo>
                      <a:cubicBezTo>
                        <a:pt x="124" y="76"/>
                        <a:pt x="124" y="76"/>
                        <a:pt x="124" y="76"/>
                      </a:cubicBezTo>
                      <a:cubicBezTo>
                        <a:pt x="124" y="72"/>
                        <a:pt x="124" y="72"/>
                        <a:pt x="124" y="72"/>
                      </a:cubicBezTo>
                      <a:cubicBezTo>
                        <a:pt x="123" y="65"/>
                        <a:pt x="123" y="65"/>
                        <a:pt x="123" y="65"/>
                      </a:cubicBezTo>
                      <a:cubicBezTo>
                        <a:pt x="124" y="62"/>
                        <a:pt x="124" y="62"/>
                        <a:pt x="124" y="62"/>
                      </a:cubicBezTo>
                      <a:cubicBezTo>
                        <a:pt x="124" y="59"/>
                        <a:pt x="124" y="59"/>
                        <a:pt x="124" y="59"/>
                      </a:cubicBezTo>
                      <a:cubicBezTo>
                        <a:pt x="126" y="55"/>
                        <a:pt x="126" y="55"/>
                        <a:pt x="126" y="55"/>
                      </a:cubicBezTo>
                      <a:cubicBezTo>
                        <a:pt x="132" y="52"/>
                        <a:pt x="132" y="52"/>
                        <a:pt x="132" y="52"/>
                      </a:cubicBezTo>
                      <a:cubicBezTo>
                        <a:pt x="132" y="47"/>
                        <a:pt x="132" y="47"/>
                        <a:pt x="132" y="47"/>
                      </a:cubicBezTo>
                      <a:cubicBezTo>
                        <a:pt x="136" y="43"/>
                        <a:pt x="136" y="43"/>
                        <a:pt x="136" y="43"/>
                      </a:cubicBezTo>
                      <a:cubicBezTo>
                        <a:pt x="141" y="43"/>
                        <a:pt x="141" y="43"/>
                        <a:pt x="141" y="43"/>
                      </a:cubicBezTo>
                      <a:cubicBezTo>
                        <a:pt x="140" y="41"/>
                        <a:pt x="140" y="41"/>
                        <a:pt x="140" y="41"/>
                      </a:cubicBezTo>
                      <a:cubicBezTo>
                        <a:pt x="143" y="40"/>
                        <a:pt x="143" y="40"/>
                        <a:pt x="143" y="40"/>
                      </a:cubicBezTo>
                      <a:cubicBezTo>
                        <a:pt x="139" y="41"/>
                        <a:pt x="139" y="41"/>
                        <a:pt x="139" y="41"/>
                      </a:cubicBezTo>
                      <a:cubicBezTo>
                        <a:pt x="135" y="39"/>
                        <a:pt x="135" y="39"/>
                        <a:pt x="135" y="39"/>
                      </a:cubicBezTo>
                      <a:cubicBezTo>
                        <a:pt x="135" y="33"/>
                        <a:pt x="135" y="33"/>
                        <a:pt x="135" y="33"/>
                      </a:cubicBezTo>
                      <a:cubicBezTo>
                        <a:pt x="136" y="29"/>
                        <a:pt x="136" y="29"/>
                        <a:pt x="136" y="29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5" y="23"/>
                        <a:pt x="135" y="22"/>
                        <a:pt x="135" y="22"/>
                      </a:cubicBezTo>
                      <a:cubicBezTo>
                        <a:pt x="135" y="22"/>
                        <a:pt x="135" y="22"/>
                        <a:pt x="135" y="22"/>
                      </a:cubicBezTo>
                      <a:cubicBezTo>
                        <a:pt x="130" y="22"/>
                        <a:pt x="130" y="22"/>
                        <a:pt x="130" y="22"/>
                      </a:cubicBezTo>
                      <a:cubicBezTo>
                        <a:pt x="127" y="21"/>
                        <a:pt x="127" y="21"/>
                        <a:pt x="127" y="21"/>
                      </a:cubicBezTo>
                      <a:cubicBezTo>
                        <a:pt x="125" y="18"/>
                        <a:pt x="125" y="18"/>
                        <a:pt x="125" y="18"/>
                      </a:cubicBezTo>
                      <a:cubicBezTo>
                        <a:pt x="123" y="17"/>
                        <a:pt x="123" y="17"/>
                        <a:pt x="123" y="17"/>
                      </a:cubicBezTo>
                      <a:cubicBezTo>
                        <a:pt x="121" y="15"/>
                        <a:pt x="121" y="15"/>
                        <a:pt x="121" y="15"/>
                      </a:cubicBezTo>
                      <a:cubicBezTo>
                        <a:pt x="118" y="14"/>
                        <a:pt x="118" y="14"/>
                        <a:pt x="118" y="14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2" y="11"/>
                        <a:pt x="112" y="11"/>
                        <a:pt x="112" y="11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8"/>
                        <a:pt x="109" y="8"/>
                        <a:pt x="109" y="8"/>
                      </a:cubicBezTo>
                      <a:cubicBezTo>
                        <a:pt x="106" y="8"/>
                        <a:pt x="106" y="8"/>
                        <a:pt x="106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97" y="10"/>
                        <a:pt x="97" y="10"/>
                        <a:pt x="97" y="10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5" y="2"/>
                        <a:pt x="85" y="2"/>
                      </a:cubicBezTo>
                      <a:cubicBezTo>
                        <a:pt x="84" y="2"/>
                        <a:pt x="82" y="7"/>
                        <a:pt x="82" y="7"/>
                      </a:cubicBezTo>
                      <a:cubicBezTo>
                        <a:pt x="81" y="9"/>
                        <a:pt x="81" y="9"/>
                        <a:pt x="81" y="9"/>
                      </a:cubicBezTo>
                      <a:cubicBezTo>
                        <a:pt x="77" y="8"/>
                        <a:pt x="77" y="8"/>
                        <a:pt x="77" y="8"/>
                      </a:cubicBezTo>
                      <a:cubicBezTo>
                        <a:pt x="77" y="8"/>
                        <a:pt x="74" y="11"/>
                        <a:pt x="74" y="11"/>
                      </a:cubicBezTo>
                      <a:cubicBezTo>
                        <a:pt x="73" y="12"/>
                        <a:pt x="70" y="10"/>
                        <a:pt x="70" y="10"/>
                      </a:cubicBezTo>
                      <a:cubicBezTo>
                        <a:pt x="65" y="10"/>
                        <a:pt x="65" y="10"/>
                        <a:pt x="65" y="10"/>
                      </a:cubicBezTo>
                      <a:cubicBezTo>
                        <a:pt x="65" y="10"/>
                        <a:pt x="60" y="10"/>
                        <a:pt x="60" y="10"/>
                      </a:cubicBezTo>
                      <a:cubicBezTo>
                        <a:pt x="59" y="9"/>
                        <a:pt x="59" y="11"/>
                        <a:pt x="59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0" y="11"/>
                        <a:pt x="50" y="11"/>
                        <a:pt x="50" y="11"/>
                      </a:cubicBezTo>
                      <a:cubicBezTo>
                        <a:pt x="50" y="11"/>
                        <a:pt x="49" y="15"/>
                        <a:pt x="48" y="16"/>
                      </a:cubicBezTo>
                      <a:cubicBezTo>
                        <a:pt x="47" y="16"/>
                        <a:pt x="45" y="13"/>
                        <a:pt x="44" y="12"/>
                      </a:cubicBezTo>
                      <a:cubicBezTo>
                        <a:pt x="44" y="12"/>
                        <a:pt x="42" y="11"/>
                        <a:pt x="42" y="11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3" y="14"/>
                        <a:pt x="32" y="14"/>
                      </a:cubicBezTo>
                      <a:cubicBezTo>
                        <a:pt x="32" y="14"/>
                        <a:pt x="27" y="15"/>
                        <a:pt x="27" y="15"/>
                      </a:cubicBezTo>
                      <a:cubicBezTo>
                        <a:pt x="22" y="15"/>
                        <a:pt x="22" y="15"/>
                        <a:pt x="22" y="15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7" y="26"/>
                        <a:pt x="7" y="26"/>
                        <a:pt x="7" y="26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2"/>
                        <a:pt x="3" y="33"/>
                        <a:pt x="1" y="34"/>
                      </a:cubicBezTo>
                      <a:cubicBezTo>
                        <a:pt x="0" y="34"/>
                        <a:pt x="2" y="35"/>
                        <a:pt x="2" y="35"/>
                      </a:cubicBezTo>
                      <a:cubicBezTo>
                        <a:pt x="1" y="39"/>
                        <a:pt x="1" y="39"/>
                        <a:pt x="1" y="39"/>
                      </a:cubicBezTo>
                      <a:cubicBezTo>
                        <a:pt x="3" y="43"/>
                        <a:pt x="3" y="43"/>
                        <a:pt x="3" y="43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9" y="55"/>
                        <a:pt x="9" y="55"/>
                        <a:pt x="9" y="55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1" y="63"/>
                        <a:pt x="11" y="63"/>
                        <a:pt x="11" y="63"/>
                      </a:cubicBezTo>
                      <a:cubicBezTo>
                        <a:pt x="12" y="64"/>
                        <a:pt x="12" y="64"/>
                        <a:pt x="12" y="64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14" y="64"/>
                        <a:pt x="14" y="64"/>
                        <a:pt x="14" y="64"/>
                      </a:cubicBezTo>
                      <a:cubicBezTo>
                        <a:pt x="14" y="64"/>
                        <a:pt x="14" y="64"/>
                        <a:pt x="15" y="64"/>
                      </a:cubicBezTo>
                      <a:cubicBezTo>
                        <a:pt x="16" y="64"/>
                        <a:pt x="16" y="64"/>
                        <a:pt x="16" y="64"/>
                      </a:cubicBezTo>
                      <a:cubicBezTo>
                        <a:pt x="16" y="65"/>
                        <a:pt x="16" y="65"/>
                        <a:pt x="16" y="65"/>
                      </a:cubicBezTo>
                      <a:cubicBezTo>
                        <a:pt x="19" y="67"/>
                        <a:pt x="19" y="67"/>
                        <a:pt x="19" y="67"/>
                      </a:cubicBezTo>
                      <a:cubicBezTo>
                        <a:pt x="21" y="67"/>
                        <a:pt x="21" y="67"/>
                        <a:pt x="21" y="67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35" y="69"/>
                        <a:pt x="35" y="69"/>
                        <a:pt x="35" y="69"/>
                      </a:cubicBezTo>
                      <a:cubicBezTo>
                        <a:pt x="39" y="68"/>
                        <a:pt x="39" y="68"/>
                        <a:pt x="39" y="68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0" y="70"/>
                        <a:pt x="50" y="70"/>
                        <a:pt x="50" y="70"/>
                      </a:cubicBezTo>
                      <a:cubicBezTo>
                        <a:pt x="51" y="71"/>
                        <a:pt x="53" y="73"/>
                        <a:pt x="54" y="74"/>
                      </a:cubicBezTo>
                      <a:cubicBezTo>
                        <a:pt x="55" y="75"/>
                        <a:pt x="56" y="76"/>
                        <a:pt x="56" y="76"/>
                      </a:cubicBezTo>
                      <a:cubicBezTo>
                        <a:pt x="56" y="76"/>
                        <a:pt x="56" y="76"/>
                        <a:pt x="56" y="76"/>
                      </a:cubicBezTo>
                      <a:cubicBezTo>
                        <a:pt x="57" y="77"/>
                        <a:pt x="57" y="77"/>
                        <a:pt x="57" y="77"/>
                      </a:cubicBezTo>
                      <a:cubicBezTo>
                        <a:pt x="55" y="83"/>
                        <a:pt x="55" y="83"/>
                        <a:pt x="55" y="83"/>
                      </a:cubicBezTo>
                      <a:cubicBezTo>
                        <a:pt x="56" y="86"/>
                        <a:pt x="56" y="86"/>
                        <a:pt x="56" y="86"/>
                      </a:cubicBezTo>
                      <a:cubicBezTo>
                        <a:pt x="55" y="93"/>
                        <a:pt x="55" y="93"/>
                        <a:pt x="55" y="93"/>
                      </a:cubicBezTo>
                      <a:cubicBezTo>
                        <a:pt x="57" y="95"/>
                        <a:pt x="57" y="95"/>
                        <a:pt x="57" y="95"/>
                      </a:cubicBezTo>
                      <a:cubicBezTo>
                        <a:pt x="57" y="95"/>
                        <a:pt x="57" y="95"/>
                        <a:pt x="57" y="95"/>
                      </a:cubicBezTo>
                      <a:cubicBezTo>
                        <a:pt x="57" y="95"/>
                        <a:pt x="57" y="95"/>
                        <a:pt x="57" y="95"/>
                      </a:cubicBezTo>
                      <a:cubicBezTo>
                        <a:pt x="58" y="95"/>
                        <a:pt x="58" y="95"/>
                        <a:pt x="58" y="95"/>
                      </a:cubicBezTo>
                      <a:cubicBezTo>
                        <a:pt x="59" y="94"/>
                        <a:pt x="59" y="94"/>
                        <a:pt x="60" y="93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0" y="93"/>
                        <a:pt x="60" y="93"/>
                        <a:pt x="60" y="93"/>
                      </a:cubicBez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1" y="93"/>
                        <a:pt x="61" y="93"/>
                        <a:pt x="61" y="93"/>
                      </a:cubicBezTo>
                      <a:cubicBezTo>
                        <a:pt x="62" y="93"/>
                        <a:pt x="63" y="94"/>
                        <a:pt x="63" y="94"/>
                      </a:cubicBezTo>
                      <a:cubicBezTo>
                        <a:pt x="64" y="95"/>
                        <a:pt x="64" y="95"/>
                        <a:pt x="64" y="95"/>
                      </a:cubicBezTo>
                      <a:cubicBezTo>
                        <a:pt x="64" y="95"/>
                        <a:pt x="64" y="95"/>
                        <a:pt x="64" y="95"/>
                      </a:cubicBezTo>
                      <a:cubicBezTo>
                        <a:pt x="64" y="96"/>
                        <a:pt x="64" y="96"/>
                        <a:pt x="65" y="97"/>
                      </a:cubicBezTo>
                      <a:cubicBezTo>
                        <a:pt x="65" y="97"/>
                        <a:pt x="65" y="97"/>
                        <a:pt x="65" y="97"/>
                      </a:cubicBezTo>
                      <a:cubicBezTo>
                        <a:pt x="65" y="97"/>
                        <a:pt x="65" y="97"/>
                        <a:pt x="65" y="97"/>
                      </a:cubicBezTo>
                      <a:cubicBezTo>
                        <a:pt x="66" y="97"/>
                        <a:pt x="67" y="97"/>
                        <a:pt x="69" y="97"/>
                      </a:cubicBezTo>
                      <a:cubicBezTo>
                        <a:pt x="72" y="97"/>
                        <a:pt x="74" y="97"/>
                        <a:pt x="75" y="99"/>
                      </a:cubicBezTo>
                      <a:cubicBezTo>
                        <a:pt x="75" y="100"/>
                        <a:pt x="75" y="101"/>
                        <a:pt x="76" y="103"/>
                      </a:cubicBezTo>
                      <a:lnTo>
                        <a:pt x="79" y="10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4" name="Freeform 9">
                  <a:extLst>
                    <a:ext uri="{FF2B5EF4-FFF2-40B4-BE49-F238E27FC236}">
                      <a16:creationId xmlns:a16="http://schemas.microsoft.com/office/drawing/2014/main" id="{9A0D7456-913E-2AC2-EF05-CB815ABE9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6" y="2544"/>
                  <a:ext cx="28" cy="4"/>
                </a:xfrm>
                <a:custGeom>
                  <a:avLst/>
                  <a:gdLst>
                    <a:gd name="T0" fmla="*/ 12 w 14"/>
                    <a:gd name="T1" fmla="*/ 2 h 2"/>
                    <a:gd name="T2" fmla="*/ 12 w 14"/>
                    <a:gd name="T3" fmla="*/ 2 h 2"/>
                    <a:gd name="T4" fmla="*/ 12 w 14"/>
                    <a:gd name="T5" fmla="*/ 2 h 2"/>
                    <a:gd name="T6" fmla="*/ 12 w 14"/>
                    <a:gd name="T7" fmla="*/ 2 h 2"/>
                    <a:gd name="T8" fmla="*/ 13 w 14"/>
                    <a:gd name="T9" fmla="*/ 2 h 2"/>
                    <a:gd name="T10" fmla="*/ 13 w 14"/>
                    <a:gd name="T11" fmla="*/ 2 h 2"/>
                    <a:gd name="T12" fmla="*/ 13 w 14"/>
                    <a:gd name="T13" fmla="*/ 1 h 2"/>
                    <a:gd name="T14" fmla="*/ 13 w 14"/>
                    <a:gd name="T15" fmla="*/ 1 h 2"/>
                    <a:gd name="T16" fmla="*/ 13 w 14"/>
                    <a:gd name="T17" fmla="*/ 1 h 2"/>
                    <a:gd name="T18" fmla="*/ 13 w 14"/>
                    <a:gd name="T19" fmla="*/ 1 h 2"/>
                    <a:gd name="T20" fmla="*/ 13 w 14"/>
                    <a:gd name="T21" fmla="*/ 1 h 2"/>
                    <a:gd name="T22" fmla="*/ 13 w 14"/>
                    <a:gd name="T23" fmla="*/ 1 h 2"/>
                    <a:gd name="T24" fmla="*/ 13 w 14"/>
                    <a:gd name="T25" fmla="*/ 1 h 2"/>
                    <a:gd name="T26" fmla="*/ 13 w 14"/>
                    <a:gd name="T27" fmla="*/ 1 h 2"/>
                    <a:gd name="T28" fmla="*/ 13 w 14"/>
                    <a:gd name="T29" fmla="*/ 1 h 2"/>
                    <a:gd name="T30" fmla="*/ 13 w 14"/>
                    <a:gd name="T31" fmla="*/ 1 h 2"/>
                    <a:gd name="T32" fmla="*/ 13 w 14"/>
                    <a:gd name="T33" fmla="*/ 1 h 2"/>
                    <a:gd name="T34" fmla="*/ 13 w 14"/>
                    <a:gd name="T35" fmla="*/ 1 h 2"/>
                    <a:gd name="T36" fmla="*/ 13 w 14"/>
                    <a:gd name="T37" fmla="*/ 1 h 2"/>
                    <a:gd name="T38" fmla="*/ 13 w 14"/>
                    <a:gd name="T39" fmla="*/ 1 h 2"/>
                    <a:gd name="T40" fmla="*/ 13 w 14"/>
                    <a:gd name="T41" fmla="*/ 1 h 2"/>
                    <a:gd name="T42" fmla="*/ 13 w 14"/>
                    <a:gd name="T43" fmla="*/ 1 h 2"/>
                    <a:gd name="T44" fmla="*/ 13 w 14"/>
                    <a:gd name="T45" fmla="*/ 1 h 2"/>
                    <a:gd name="T46" fmla="*/ 14 w 14"/>
                    <a:gd name="T47" fmla="*/ 1 h 2"/>
                    <a:gd name="T48" fmla="*/ 14 w 14"/>
                    <a:gd name="T49" fmla="*/ 1 h 2"/>
                    <a:gd name="T50" fmla="*/ 14 w 14"/>
                    <a:gd name="T51" fmla="*/ 1 h 2"/>
                    <a:gd name="T52" fmla="*/ 14 w 14"/>
                    <a:gd name="T53" fmla="*/ 1 h 2"/>
                    <a:gd name="T54" fmla="*/ 0 w 14"/>
                    <a:gd name="T55" fmla="*/ 0 h 2"/>
                    <a:gd name="T56" fmla="*/ 0 w 14"/>
                    <a:gd name="T57" fmla="*/ 1 h 2"/>
                    <a:gd name="T58" fmla="*/ 12 w 14"/>
                    <a:gd name="T5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4" h="2">
                      <a:moveTo>
                        <a:pt x="12" y="2"/>
                      </a:move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9" y="2"/>
                        <a:pt x="12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5" name="Freeform 10">
                  <a:extLst>
                    <a:ext uri="{FF2B5EF4-FFF2-40B4-BE49-F238E27FC236}">
                      <a16:creationId xmlns:a16="http://schemas.microsoft.com/office/drawing/2014/main" id="{A1D91786-3CFF-6CCE-17D0-9D964287E3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8" y="2572"/>
                  <a:ext cx="1280" cy="688"/>
                </a:xfrm>
                <a:custGeom>
                  <a:avLst/>
                  <a:gdLst>
                    <a:gd name="T0" fmla="*/ 608 w 638"/>
                    <a:gd name="T1" fmla="*/ 105 h 343"/>
                    <a:gd name="T2" fmla="*/ 576 w 638"/>
                    <a:gd name="T3" fmla="*/ 69 h 343"/>
                    <a:gd name="T4" fmla="*/ 578 w 638"/>
                    <a:gd name="T5" fmla="*/ 46 h 343"/>
                    <a:gd name="T6" fmla="*/ 553 w 638"/>
                    <a:gd name="T7" fmla="*/ 49 h 343"/>
                    <a:gd name="T8" fmla="*/ 544 w 638"/>
                    <a:gd name="T9" fmla="*/ 36 h 343"/>
                    <a:gd name="T10" fmla="*/ 541 w 638"/>
                    <a:gd name="T11" fmla="*/ 15 h 343"/>
                    <a:gd name="T12" fmla="*/ 523 w 638"/>
                    <a:gd name="T13" fmla="*/ 11 h 343"/>
                    <a:gd name="T14" fmla="*/ 501 w 638"/>
                    <a:gd name="T15" fmla="*/ 6 h 343"/>
                    <a:gd name="T16" fmla="*/ 465 w 638"/>
                    <a:gd name="T17" fmla="*/ 12 h 343"/>
                    <a:gd name="T18" fmla="*/ 448 w 638"/>
                    <a:gd name="T19" fmla="*/ 35 h 343"/>
                    <a:gd name="T20" fmla="*/ 426 w 638"/>
                    <a:gd name="T21" fmla="*/ 49 h 343"/>
                    <a:gd name="T22" fmla="*/ 401 w 638"/>
                    <a:gd name="T23" fmla="*/ 56 h 343"/>
                    <a:gd name="T24" fmla="*/ 378 w 638"/>
                    <a:gd name="T25" fmla="*/ 69 h 343"/>
                    <a:gd name="T26" fmla="*/ 355 w 638"/>
                    <a:gd name="T27" fmla="*/ 68 h 343"/>
                    <a:gd name="T28" fmla="*/ 330 w 638"/>
                    <a:gd name="T29" fmla="*/ 68 h 343"/>
                    <a:gd name="T30" fmla="*/ 304 w 638"/>
                    <a:gd name="T31" fmla="*/ 66 h 343"/>
                    <a:gd name="T32" fmla="*/ 274 w 638"/>
                    <a:gd name="T33" fmla="*/ 64 h 343"/>
                    <a:gd name="T34" fmla="*/ 240 w 638"/>
                    <a:gd name="T35" fmla="*/ 66 h 343"/>
                    <a:gd name="T36" fmla="*/ 178 w 638"/>
                    <a:gd name="T37" fmla="*/ 99 h 343"/>
                    <a:gd name="T38" fmla="*/ 162 w 638"/>
                    <a:gd name="T39" fmla="*/ 125 h 343"/>
                    <a:gd name="T40" fmla="*/ 107 w 638"/>
                    <a:gd name="T41" fmla="*/ 130 h 343"/>
                    <a:gd name="T42" fmla="*/ 64 w 638"/>
                    <a:gd name="T43" fmla="*/ 124 h 343"/>
                    <a:gd name="T44" fmla="*/ 45 w 638"/>
                    <a:gd name="T45" fmla="*/ 109 h 343"/>
                    <a:gd name="T46" fmla="*/ 18 w 638"/>
                    <a:gd name="T47" fmla="*/ 115 h 343"/>
                    <a:gd name="T48" fmla="*/ 1 w 638"/>
                    <a:gd name="T49" fmla="*/ 129 h 343"/>
                    <a:gd name="T50" fmla="*/ 8 w 638"/>
                    <a:gd name="T51" fmla="*/ 131 h 343"/>
                    <a:gd name="T52" fmla="*/ 19 w 638"/>
                    <a:gd name="T53" fmla="*/ 147 h 343"/>
                    <a:gd name="T54" fmla="*/ 10 w 638"/>
                    <a:gd name="T55" fmla="*/ 173 h 343"/>
                    <a:gd name="T56" fmla="*/ 8 w 638"/>
                    <a:gd name="T57" fmla="*/ 180 h 343"/>
                    <a:gd name="T58" fmla="*/ 18 w 638"/>
                    <a:gd name="T59" fmla="*/ 184 h 343"/>
                    <a:gd name="T60" fmla="*/ 11 w 638"/>
                    <a:gd name="T61" fmla="*/ 204 h 343"/>
                    <a:gd name="T62" fmla="*/ 24 w 638"/>
                    <a:gd name="T63" fmla="*/ 184 h 343"/>
                    <a:gd name="T64" fmla="*/ 54 w 638"/>
                    <a:gd name="T65" fmla="*/ 150 h 343"/>
                    <a:gd name="T66" fmla="*/ 103 w 638"/>
                    <a:gd name="T67" fmla="*/ 143 h 343"/>
                    <a:gd name="T68" fmla="*/ 107 w 638"/>
                    <a:gd name="T69" fmla="*/ 151 h 343"/>
                    <a:gd name="T70" fmla="*/ 104 w 638"/>
                    <a:gd name="T71" fmla="*/ 162 h 343"/>
                    <a:gd name="T72" fmla="*/ 73 w 638"/>
                    <a:gd name="T73" fmla="*/ 173 h 343"/>
                    <a:gd name="T74" fmla="*/ 60 w 638"/>
                    <a:gd name="T75" fmla="*/ 170 h 343"/>
                    <a:gd name="T76" fmla="*/ 46 w 638"/>
                    <a:gd name="T77" fmla="*/ 178 h 343"/>
                    <a:gd name="T78" fmla="*/ 27 w 638"/>
                    <a:gd name="T79" fmla="*/ 184 h 343"/>
                    <a:gd name="T80" fmla="*/ 15 w 638"/>
                    <a:gd name="T81" fmla="*/ 209 h 343"/>
                    <a:gd name="T82" fmla="*/ 23 w 638"/>
                    <a:gd name="T83" fmla="*/ 228 h 343"/>
                    <a:gd name="T84" fmla="*/ 38 w 638"/>
                    <a:gd name="T85" fmla="*/ 230 h 343"/>
                    <a:gd name="T86" fmla="*/ 48 w 638"/>
                    <a:gd name="T87" fmla="*/ 248 h 343"/>
                    <a:gd name="T88" fmla="*/ 46 w 638"/>
                    <a:gd name="T89" fmla="*/ 260 h 343"/>
                    <a:gd name="T90" fmla="*/ 46 w 638"/>
                    <a:gd name="T91" fmla="*/ 267 h 343"/>
                    <a:gd name="T92" fmla="*/ 39 w 638"/>
                    <a:gd name="T93" fmla="*/ 271 h 343"/>
                    <a:gd name="T94" fmla="*/ 46 w 638"/>
                    <a:gd name="T95" fmla="*/ 284 h 343"/>
                    <a:gd name="T96" fmla="*/ 71 w 638"/>
                    <a:gd name="T97" fmla="*/ 285 h 343"/>
                    <a:gd name="T98" fmla="*/ 69 w 638"/>
                    <a:gd name="T99" fmla="*/ 300 h 343"/>
                    <a:gd name="T100" fmla="*/ 80 w 638"/>
                    <a:gd name="T101" fmla="*/ 321 h 343"/>
                    <a:gd name="T102" fmla="*/ 103 w 638"/>
                    <a:gd name="T103" fmla="*/ 331 h 343"/>
                    <a:gd name="T104" fmla="*/ 142 w 638"/>
                    <a:gd name="T105" fmla="*/ 335 h 343"/>
                    <a:gd name="T106" fmla="*/ 209 w 638"/>
                    <a:gd name="T107" fmla="*/ 303 h 343"/>
                    <a:gd name="T108" fmla="*/ 300 w 638"/>
                    <a:gd name="T109" fmla="*/ 302 h 343"/>
                    <a:gd name="T110" fmla="*/ 352 w 638"/>
                    <a:gd name="T111" fmla="*/ 267 h 343"/>
                    <a:gd name="T112" fmla="*/ 379 w 638"/>
                    <a:gd name="T113" fmla="*/ 299 h 343"/>
                    <a:gd name="T114" fmla="*/ 400 w 638"/>
                    <a:gd name="T115" fmla="*/ 256 h 343"/>
                    <a:gd name="T116" fmla="*/ 504 w 638"/>
                    <a:gd name="T117" fmla="*/ 205 h 343"/>
                    <a:gd name="T118" fmla="*/ 562 w 638"/>
                    <a:gd name="T119" fmla="*/ 178 h 343"/>
                    <a:gd name="T120" fmla="*/ 619 w 638"/>
                    <a:gd name="T121" fmla="*/ 150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38" h="343">
                      <a:moveTo>
                        <a:pt x="636" y="140"/>
                      </a:moveTo>
                      <a:cubicBezTo>
                        <a:pt x="632" y="139"/>
                        <a:pt x="626" y="140"/>
                        <a:pt x="626" y="138"/>
                      </a:cubicBezTo>
                      <a:cubicBezTo>
                        <a:pt x="629" y="133"/>
                        <a:pt x="621" y="135"/>
                        <a:pt x="623" y="132"/>
                      </a:cubicBezTo>
                      <a:cubicBezTo>
                        <a:pt x="624" y="128"/>
                        <a:pt x="619" y="126"/>
                        <a:pt x="620" y="125"/>
                      </a:cubicBezTo>
                      <a:cubicBezTo>
                        <a:pt x="619" y="124"/>
                        <a:pt x="608" y="126"/>
                        <a:pt x="607" y="123"/>
                      </a:cubicBezTo>
                      <a:cubicBezTo>
                        <a:pt x="605" y="111"/>
                        <a:pt x="606" y="118"/>
                        <a:pt x="607" y="109"/>
                      </a:cubicBezTo>
                      <a:cubicBezTo>
                        <a:pt x="607" y="106"/>
                        <a:pt x="607" y="105"/>
                        <a:pt x="608" y="105"/>
                      </a:cubicBezTo>
                      <a:cubicBezTo>
                        <a:pt x="608" y="105"/>
                        <a:pt x="607" y="105"/>
                        <a:pt x="607" y="104"/>
                      </a:cubicBezTo>
                      <a:cubicBezTo>
                        <a:pt x="601" y="103"/>
                        <a:pt x="601" y="103"/>
                        <a:pt x="601" y="103"/>
                      </a:cubicBezTo>
                      <a:cubicBezTo>
                        <a:pt x="596" y="92"/>
                        <a:pt x="596" y="92"/>
                        <a:pt x="596" y="92"/>
                      </a:cubicBezTo>
                      <a:cubicBezTo>
                        <a:pt x="589" y="84"/>
                        <a:pt x="589" y="84"/>
                        <a:pt x="589" y="84"/>
                      </a:cubicBezTo>
                      <a:cubicBezTo>
                        <a:pt x="586" y="75"/>
                        <a:pt x="586" y="75"/>
                        <a:pt x="586" y="75"/>
                      </a:cubicBezTo>
                      <a:cubicBezTo>
                        <a:pt x="581" y="74"/>
                        <a:pt x="581" y="74"/>
                        <a:pt x="581" y="74"/>
                      </a:cubicBezTo>
                      <a:cubicBezTo>
                        <a:pt x="576" y="69"/>
                        <a:pt x="576" y="69"/>
                        <a:pt x="576" y="69"/>
                      </a:cubicBezTo>
                      <a:cubicBezTo>
                        <a:pt x="576" y="67"/>
                        <a:pt x="576" y="67"/>
                        <a:pt x="576" y="67"/>
                      </a:cubicBezTo>
                      <a:cubicBezTo>
                        <a:pt x="584" y="63"/>
                        <a:pt x="584" y="63"/>
                        <a:pt x="584" y="63"/>
                      </a:cubicBezTo>
                      <a:cubicBezTo>
                        <a:pt x="584" y="63"/>
                        <a:pt x="587" y="60"/>
                        <a:pt x="587" y="58"/>
                      </a:cubicBezTo>
                      <a:cubicBezTo>
                        <a:pt x="586" y="57"/>
                        <a:pt x="584" y="55"/>
                        <a:pt x="583" y="54"/>
                      </a:cubicBezTo>
                      <a:cubicBezTo>
                        <a:pt x="583" y="54"/>
                        <a:pt x="584" y="52"/>
                        <a:pt x="584" y="50"/>
                      </a:cubicBezTo>
                      <a:cubicBezTo>
                        <a:pt x="584" y="49"/>
                        <a:pt x="582" y="48"/>
                        <a:pt x="582" y="48"/>
                      </a:cubicBezTo>
                      <a:cubicBezTo>
                        <a:pt x="582" y="48"/>
                        <a:pt x="579" y="46"/>
                        <a:pt x="578" y="46"/>
                      </a:cubicBezTo>
                      <a:cubicBezTo>
                        <a:pt x="577" y="46"/>
                        <a:pt x="575" y="46"/>
                        <a:pt x="574" y="46"/>
                      </a:cubicBezTo>
                      <a:cubicBezTo>
                        <a:pt x="573" y="46"/>
                        <a:pt x="569" y="46"/>
                        <a:pt x="569" y="46"/>
                      </a:cubicBezTo>
                      <a:cubicBezTo>
                        <a:pt x="565" y="48"/>
                        <a:pt x="565" y="48"/>
                        <a:pt x="565" y="48"/>
                      </a:cubicBezTo>
                      <a:cubicBezTo>
                        <a:pt x="565" y="48"/>
                        <a:pt x="564" y="49"/>
                        <a:pt x="563" y="49"/>
                      </a:cubicBezTo>
                      <a:cubicBezTo>
                        <a:pt x="561" y="49"/>
                        <a:pt x="560" y="50"/>
                        <a:pt x="560" y="50"/>
                      </a:cubicBezTo>
                      <a:cubicBezTo>
                        <a:pt x="560" y="50"/>
                        <a:pt x="557" y="49"/>
                        <a:pt x="556" y="49"/>
                      </a:cubicBezTo>
                      <a:cubicBezTo>
                        <a:pt x="555" y="49"/>
                        <a:pt x="555" y="49"/>
                        <a:pt x="553" y="49"/>
                      </a:cubicBezTo>
                      <a:cubicBezTo>
                        <a:pt x="552" y="49"/>
                        <a:pt x="548" y="49"/>
                        <a:pt x="548" y="49"/>
                      </a:cubicBezTo>
                      <a:cubicBezTo>
                        <a:pt x="550" y="46"/>
                        <a:pt x="550" y="46"/>
                        <a:pt x="550" y="46"/>
                      </a:cubicBezTo>
                      <a:cubicBezTo>
                        <a:pt x="550" y="46"/>
                        <a:pt x="551" y="45"/>
                        <a:pt x="550" y="44"/>
                      </a:cubicBezTo>
                      <a:cubicBezTo>
                        <a:pt x="550" y="44"/>
                        <a:pt x="549" y="43"/>
                        <a:pt x="548" y="42"/>
                      </a:cubicBezTo>
                      <a:cubicBezTo>
                        <a:pt x="548" y="42"/>
                        <a:pt x="546" y="41"/>
                        <a:pt x="546" y="41"/>
                      </a:cubicBezTo>
                      <a:cubicBezTo>
                        <a:pt x="546" y="41"/>
                        <a:pt x="546" y="40"/>
                        <a:pt x="545" y="39"/>
                      </a:cubicBezTo>
                      <a:cubicBezTo>
                        <a:pt x="545" y="38"/>
                        <a:pt x="544" y="36"/>
                        <a:pt x="544" y="36"/>
                      </a:cubicBezTo>
                      <a:cubicBezTo>
                        <a:pt x="543" y="35"/>
                        <a:pt x="543" y="35"/>
                        <a:pt x="543" y="35"/>
                      </a:cubicBezTo>
                      <a:cubicBezTo>
                        <a:pt x="543" y="35"/>
                        <a:pt x="541" y="33"/>
                        <a:pt x="541" y="32"/>
                      </a:cubicBezTo>
                      <a:cubicBezTo>
                        <a:pt x="542" y="30"/>
                        <a:pt x="544" y="26"/>
                        <a:pt x="544" y="26"/>
                      </a:cubicBezTo>
                      <a:cubicBezTo>
                        <a:pt x="545" y="21"/>
                        <a:pt x="545" y="21"/>
                        <a:pt x="545" y="21"/>
                      </a:cubicBezTo>
                      <a:cubicBezTo>
                        <a:pt x="544" y="19"/>
                        <a:pt x="544" y="19"/>
                        <a:pt x="544" y="19"/>
                      </a:cubicBezTo>
                      <a:cubicBezTo>
                        <a:pt x="542" y="17"/>
                        <a:pt x="542" y="17"/>
                        <a:pt x="542" y="17"/>
                      </a:cubicBezTo>
                      <a:cubicBezTo>
                        <a:pt x="542" y="17"/>
                        <a:pt x="541" y="17"/>
                        <a:pt x="541" y="15"/>
                      </a:cubicBezTo>
                      <a:cubicBezTo>
                        <a:pt x="541" y="14"/>
                        <a:pt x="540" y="14"/>
                        <a:pt x="540" y="13"/>
                      </a:cubicBezTo>
                      <a:cubicBezTo>
                        <a:pt x="540" y="13"/>
                        <a:pt x="539" y="12"/>
                        <a:pt x="539" y="12"/>
                      </a:cubicBezTo>
                      <a:cubicBezTo>
                        <a:pt x="536" y="13"/>
                        <a:pt x="536" y="13"/>
                        <a:pt x="536" y="13"/>
                      </a:cubicBezTo>
                      <a:cubicBezTo>
                        <a:pt x="532" y="11"/>
                        <a:pt x="532" y="11"/>
                        <a:pt x="532" y="11"/>
                      </a:cubicBezTo>
                      <a:cubicBezTo>
                        <a:pt x="528" y="12"/>
                        <a:pt x="528" y="12"/>
                        <a:pt x="528" y="12"/>
                      </a:cubicBezTo>
                      <a:cubicBezTo>
                        <a:pt x="523" y="12"/>
                        <a:pt x="523" y="12"/>
                        <a:pt x="523" y="12"/>
                      </a:cubicBezTo>
                      <a:cubicBezTo>
                        <a:pt x="523" y="12"/>
                        <a:pt x="523" y="12"/>
                        <a:pt x="523" y="11"/>
                      </a:cubicBezTo>
                      <a:cubicBezTo>
                        <a:pt x="522" y="10"/>
                        <a:pt x="520" y="8"/>
                        <a:pt x="520" y="8"/>
                      </a:cubicBezTo>
                      <a:cubicBezTo>
                        <a:pt x="516" y="6"/>
                        <a:pt x="516" y="6"/>
                        <a:pt x="516" y="6"/>
                      </a:cubicBezTo>
                      <a:cubicBezTo>
                        <a:pt x="512" y="3"/>
                        <a:pt x="512" y="3"/>
                        <a:pt x="512" y="3"/>
                      </a:cubicBezTo>
                      <a:cubicBezTo>
                        <a:pt x="510" y="1"/>
                        <a:pt x="510" y="1"/>
                        <a:pt x="510" y="1"/>
                      </a:cubicBezTo>
                      <a:cubicBezTo>
                        <a:pt x="510" y="1"/>
                        <a:pt x="508" y="0"/>
                        <a:pt x="506" y="0"/>
                      </a:cubicBezTo>
                      <a:cubicBezTo>
                        <a:pt x="505" y="1"/>
                        <a:pt x="500" y="3"/>
                        <a:pt x="500" y="3"/>
                      </a:cubicBezTo>
                      <a:cubicBezTo>
                        <a:pt x="501" y="6"/>
                        <a:pt x="501" y="6"/>
                        <a:pt x="501" y="6"/>
                      </a:cubicBezTo>
                      <a:cubicBezTo>
                        <a:pt x="501" y="6"/>
                        <a:pt x="500" y="7"/>
                        <a:pt x="498" y="9"/>
                      </a:cubicBezTo>
                      <a:cubicBezTo>
                        <a:pt x="496" y="10"/>
                        <a:pt x="487" y="11"/>
                        <a:pt x="487" y="11"/>
                      </a:cubicBezTo>
                      <a:cubicBezTo>
                        <a:pt x="483" y="12"/>
                        <a:pt x="483" y="12"/>
                        <a:pt x="483" y="12"/>
                      </a:cubicBezTo>
                      <a:cubicBezTo>
                        <a:pt x="479" y="13"/>
                        <a:pt x="479" y="13"/>
                        <a:pt x="479" y="13"/>
                      </a:cubicBezTo>
                      <a:cubicBezTo>
                        <a:pt x="479" y="13"/>
                        <a:pt x="472" y="16"/>
                        <a:pt x="470" y="15"/>
                      </a:cubicBezTo>
                      <a:cubicBezTo>
                        <a:pt x="468" y="15"/>
                        <a:pt x="467" y="13"/>
                        <a:pt x="466" y="12"/>
                      </a:cubicBezTo>
                      <a:cubicBezTo>
                        <a:pt x="466" y="12"/>
                        <a:pt x="465" y="12"/>
                        <a:pt x="465" y="12"/>
                      </a:cubicBezTo>
                      <a:cubicBezTo>
                        <a:pt x="462" y="12"/>
                        <a:pt x="464" y="14"/>
                        <a:pt x="463" y="16"/>
                      </a:cubicBezTo>
                      <a:cubicBezTo>
                        <a:pt x="461" y="18"/>
                        <a:pt x="462" y="19"/>
                        <a:pt x="462" y="21"/>
                      </a:cubicBezTo>
                      <a:cubicBezTo>
                        <a:pt x="461" y="22"/>
                        <a:pt x="460" y="23"/>
                        <a:pt x="459" y="25"/>
                      </a:cubicBezTo>
                      <a:cubicBezTo>
                        <a:pt x="457" y="26"/>
                        <a:pt x="456" y="27"/>
                        <a:pt x="455" y="28"/>
                      </a:cubicBezTo>
                      <a:cubicBezTo>
                        <a:pt x="453" y="29"/>
                        <a:pt x="454" y="28"/>
                        <a:pt x="454" y="30"/>
                      </a:cubicBezTo>
                      <a:cubicBezTo>
                        <a:pt x="454" y="31"/>
                        <a:pt x="452" y="32"/>
                        <a:pt x="451" y="33"/>
                      </a:cubicBezTo>
                      <a:cubicBezTo>
                        <a:pt x="450" y="33"/>
                        <a:pt x="449" y="35"/>
                        <a:pt x="448" y="35"/>
                      </a:cubicBezTo>
                      <a:cubicBezTo>
                        <a:pt x="447" y="35"/>
                        <a:pt x="447" y="37"/>
                        <a:pt x="447" y="39"/>
                      </a:cubicBezTo>
                      <a:cubicBezTo>
                        <a:pt x="447" y="40"/>
                        <a:pt x="446" y="39"/>
                        <a:pt x="445" y="40"/>
                      </a:cubicBezTo>
                      <a:cubicBezTo>
                        <a:pt x="443" y="40"/>
                        <a:pt x="443" y="41"/>
                        <a:pt x="441" y="42"/>
                      </a:cubicBezTo>
                      <a:cubicBezTo>
                        <a:pt x="439" y="43"/>
                        <a:pt x="439" y="45"/>
                        <a:pt x="439" y="45"/>
                      </a:cubicBezTo>
                      <a:cubicBezTo>
                        <a:pt x="439" y="45"/>
                        <a:pt x="437" y="48"/>
                        <a:pt x="434" y="50"/>
                      </a:cubicBezTo>
                      <a:cubicBezTo>
                        <a:pt x="431" y="52"/>
                        <a:pt x="430" y="51"/>
                        <a:pt x="430" y="51"/>
                      </a:cubicBezTo>
                      <a:cubicBezTo>
                        <a:pt x="429" y="51"/>
                        <a:pt x="427" y="50"/>
                        <a:pt x="426" y="49"/>
                      </a:cubicBezTo>
                      <a:cubicBezTo>
                        <a:pt x="425" y="49"/>
                        <a:pt x="423" y="53"/>
                        <a:pt x="421" y="53"/>
                      </a:cubicBezTo>
                      <a:cubicBezTo>
                        <a:pt x="420" y="54"/>
                        <a:pt x="415" y="53"/>
                        <a:pt x="415" y="53"/>
                      </a:cubicBezTo>
                      <a:cubicBezTo>
                        <a:pt x="408" y="52"/>
                        <a:pt x="408" y="52"/>
                        <a:pt x="408" y="52"/>
                      </a:cubicBezTo>
                      <a:cubicBezTo>
                        <a:pt x="407" y="53"/>
                        <a:pt x="407" y="53"/>
                        <a:pt x="407" y="53"/>
                      </a:cubicBezTo>
                      <a:cubicBezTo>
                        <a:pt x="404" y="54"/>
                        <a:pt x="404" y="54"/>
                        <a:pt x="404" y="54"/>
                      </a:cubicBezTo>
                      <a:cubicBezTo>
                        <a:pt x="403" y="54"/>
                        <a:pt x="403" y="54"/>
                        <a:pt x="403" y="54"/>
                      </a:cubicBezTo>
                      <a:cubicBezTo>
                        <a:pt x="403" y="54"/>
                        <a:pt x="402" y="55"/>
                        <a:pt x="401" y="56"/>
                      </a:cubicBezTo>
                      <a:cubicBezTo>
                        <a:pt x="400" y="56"/>
                        <a:pt x="399" y="58"/>
                        <a:pt x="399" y="58"/>
                      </a:cubicBezTo>
                      <a:cubicBezTo>
                        <a:pt x="399" y="58"/>
                        <a:pt x="394" y="59"/>
                        <a:pt x="393" y="59"/>
                      </a:cubicBezTo>
                      <a:cubicBezTo>
                        <a:pt x="392" y="59"/>
                        <a:pt x="392" y="60"/>
                        <a:pt x="392" y="60"/>
                      </a:cubicBezTo>
                      <a:cubicBezTo>
                        <a:pt x="392" y="60"/>
                        <a:pt x="392" y="62"/>
                        <a:pt x="390" y="63"/>
                      </a:cubicBezTo>
                      <a:cubicBezTo>
                        <a:pt x="387" y="64"/>
                        <a:pt x="387" y="64"/>
                        <a:pt x="387" y="64"/>
                      </a:cubicBezTo>
                      <a:cubicBezTo>
                        <a:pt x="387" y="64"/>
                        <a:pt x="383" y="67"/>
                        <a:pt x="380" y="68"/>
                      </a:cubicBezTo>
                      <a:cubicBezTo>
                        <a:pt x="378" y="69"/>
                        <a:pt x="377" y="69"/>
                        <a:pt x="378" y="69"/>
                      </a:cubicBezTo>
                      <a:cubicBezTo>
                        <a:pt x="378" y="69"/>
                        <a:pt x="378" y="69"/>
                        <a:pt x="378" y="69"/>
                      </a:cubicBezTo>
                      <a:cubicBezTo>
                        <a:pt x="378" y="69"/>
                        <a:pt x="378" y="69"/>
                        <a:pt x="378" y="69"/>
                      </a:cubicBezTo>
                      <a:cubicBezTo>
                        <a:pt x="376" y="70"/>
                        <a:pt x="370" y="70"/>
                        <a:pt x="369" y="70"/>
                      </a:cubicBezTo>
                      <a:cubicBezTo>
                        <a:pt x="368" y="70"/>
                        <a:pt x="365" y="69"/>
                        <a:pt x="364" y="69"/>
                      </a:cubicBezTo>
                      <a:cubicBezTo>
                        <a:pt x="363" y="68"/>
                        <a:pt x="359" y="68"/>
                        <a:pt x="359" y="68"/>
                      </a:cubicBezTo>
                      <a:cubicBezTo>
                        <a:pt x="358" y="67"/>
                        <a:pt x="359" y="68"/>
                        <a:pt x="356" y="68"/>
                      </a:cubicBezTo>
                      <a:cubicBezTo>
                        <a:pt x="354" y="68"/>
                        <a:pt x="355" y="68"/>
                        <a:pt x="355" y="68"/>
                      </a:cubicBezTo>
                      <a:cubicBezTo>
                        <a:pt x="355" y="68"/>
                        <a:pt x="355" y="71"/>
                        <a:pt x="354" y="72"/>
                      </a:cubicBezTo>
                      <a:cubicBezTo>
                        <a:pt x="354" y="72"/>
                        <a:pt x="352" y="73"/>
                        <a:pt x="352" y="73"/>
                      </a:cubicBezTo>
                      <a:cubicBezTo>
                        <a:pt x="345" y="71"/>
                        <a:pt x="345" y="71"/>
                        <a:pt x="345" y="71"/>
                      </a:cubicBezTo>
                      <a:cubicBezTo>
                        <a:pt x="342" y="71"/>
                        <a:pt x="342" y="71"/>
                        <a:pt x="342" y="71"/>
                      </a:cubicBezTo>
                      <a:cubicBezTo>
                        <a:pt x="337" y="72"/>
                        <a:pt x="337" y="72"/>
                        <a:pt x="337" y="72"/>
                      </a:cubicBezTo>
                      <a:cubicBezTo>
                        <a:pt x="337" y="72"/>
                        <a:pt x="333" y="70"/>
                        <a:pt x="333" y="69"/>
                      </a:cubicBezTo>
                      <a:cubicBezTo>
                        <a:pt x="333" y="69"/>
                        <a:pt x="330" y="68"/>
                        <a:pt x="330" y="68"/>
                      </a:cubicBezTo>
                      <a:cubicBezTo>
                        <a:pt x="330" y="68"/>
                        <a:pt x="326" y="67"/>
                        <a:pt x="323" y="67"/>
                      </a:cubicBezTo>
                      <a:cubicBezTo>
                        <a:pt x="321" y="68"/>
                        <a:pt x="320" y="69"/>
                        <a:pt x="320" y="69"/>
                      </a:cubicBezTo>
                      <a:cubicBezTo>
                        <a:pt x="319" y="75"/>
                        <a:pt x="319" y="75"/>
                        <a:pt x="319" y="75"/>
                      </a:cubicBezTo>
                      <a:cubicBezTo>
                        <a:pt x="319" y="75"/>
                        <a:pt x="314" y="74"/>
                        <a:pt x="313" y="74"/>
                      </a:cubicBezTo>
                      <a:cubicBezTo>
                        <a:pt x="312" y="73"/>
                        <a:pt x="309" y="72"/>
                        <a:pt x="309" y="72"/>
                      </a:cubicBezTo>
                      <a:cubicBezTo>
                        <a:pt x="304" y="69"/>
                        <a:pt x="304" y="69"/>
                        <a:pt x="304" y="69"/>
                      </a:cubicBezTo>
                      <a:cubicBezTo>
                        <a:pt x="304" y="69"/>
                        <a:pt x="304" y="67"/>
                        <a:pt x="304" y="66"/>
                      </a:cubicBezTo>
                      <a:cubicBezTo>
                        <a:pt x="305" y="65"/>
                        <a:pt x="302" y="62"/>
                        <a:pt x="302" y="62"/>
                      </a:cubicBezTo>
                      <a:cubicBezTo>
                        <a:pt x="301" y="62"/>
                        <a:pt x="299" y="59"/>
                        <a:pt x="299" y="59"/>
                      </a:cubicBezTo>
                      <a:cubicBezTo>
                        <a:pt x="299" y="59"/>
                        <a:pt x="293" y="61"/>
                        <a:pt x="291" y="62"/>
                      </a:cubicBezTo>
                      <a:cubicBezTo>
                        <a:pt x="289" y="63"/>
                        <a:pt x="288" y="64"/>
                        <a:pt x="287" y="64"/>
                      </a:cubicBezTo>
                      <a:cubicBezTo>
                        <a:pt x="287" y="65"/>
                        <a:pt x="283" y="66"/>
                        <a:pt x="283" y="66"/>
                      </a:cubicBezTo>
                      <a:cubicBezTo>
                        <a:pt x="283" y="66"/>
                        <a:pt x="279" y="65"/>
                        <a:pt x="278" y="64"/>
                      </a:cubicBezTo>
                      <a:cubicBezTo>
                        <a:pt x="277" y="64"/>
                        <a:pt x="275" y="64"/>
                        <a:pt x="274" y="64"/>
                      </a:cubicBezTo>
                      <a:cubicBezTo>
                        <a:pt x="274" y="63"/>
                        <a:pt x="271" y="62"/>
                        <a:pt x="269" y="61"/>
                      </a:cubicBezTo>
                      <a:cubicBezTo>
                        <a:pt x="266" y="60"/>
                        <a:pt x="267" y="59"/>
                        <a:pt x="267" y="58"/>
                      </a:cubicBezTo>
                      <a:cubicBezTo>
                        <a:pt x="267" y="58"/>
                        <a:pt x="268" y="55"/>
                        <a:pt x="268" y="55"/>
                      </a:cubicBezTo>
                      <a:cubicBezTo>
                        <a:pt x="261" y="54"/>
                        <a:pt x="261" y="54"/>
                        <a:pt x="261" y="54"/>
                      </a:cubicBezTo>
                      <a:cubicBezTo>
                        <a:pt x="260" y="57"/>
                        <a:pt x="260" y="57"/>
                        <a:pt x="260" y="57"/>
                      </a:cubicBezTo>
                      <a:cubicBezTo>
                        <a:pt x="254" y="62"/>
                        <a:pt x="254" y="62"/>
                        <a:pt x="254" y="62"/>
                      </a:cubicBezTo>
                      <a:cubicBezTo>
                        <a:pt x="240" y="66"/>
                        <a:pt x="240" y="66"/>
                        <a:pt x="240" y="66"/>
                      </a:cubicBezTo>
                      <a:cubicBezTo>
                        <a:pt x="240" y="66"/>
                        <a:pt x="218" y="69"/>
                        <a:pt x="215" y="70"/>
                      </a:cubicBezTo>
                      <a:cubicBezTo>
                        <a:pt x="211" y="70"/>
                        <a:pt x="211" y="71"/>
                        <a:pt x="210" y="73"/>
                      </a:cubicBezTo>
                      <a:cubicBezTo>
                        <a:pt x="208" y="74"/>
                        <a:pt x="203" y="79"/>
                        <a:pt x="201" y="79"/>
                      </a:cubicBezTo>
                      <a:cubicBezTo>
                        <a:pt x="199" y="78"/>
                        <a:pt x="191" y="85"/>
                        <a:pt x="189" y="85"/>
                      </a:cubicBezTo>
                      <a:cubicBezTo>
                        <a:pt x="187" y="86"/>
                        <a:pt x="184" y="92"/>
                        <a:pt x="184" y="92"/>
                      </a:cubicBezTo>
                      <a:cubicBezTo>
                        <a:pt x="182" y="95"/>
                        <a:pt x="182" y="95"/>
                        <a:pt x="182" y="95"/>
                      </a:cubicBezTo>
                      <a:cubicBezTo>
                        <a:pt x="182" y="95"/>
                        <a:pt x="178" y="99"/>
                        <a:pt x="178" y="99"/>
                      </a:cubicBezTo>
                      <a:cubicBezTo>
                        <a:pt x="177" y="99"/>
                        <a:pt x="176" y="102"/>
                        <a:pt x="175" y="103"/>
                      </a:cubicBezTo>
                      <a:cubicBezTo>
                        <a:pt x="175" y="103"/>
                        <a:pt x="173" y="106"/>
                        <a:pt x="173" y="106"/>
                      </a:cubicBezTo>
                      <a:cubicBezTo>
                        <a:pt x="172" y="107"/>
                        <a:pt x="170" y="109"/>
                        <a:pt x="168" y="111"/>
                      </a:cubicBezTo>
                      <a:cubicBezTo>
                        <a:pt x="166" y="112"/>
                        <a:pt x="165" y="113"/>
                        <a:pt x="163" y="114"/>
                      </a:cubicBezTo>
                      <a:cubicBezTo>
                        <a:pt x="161" y="115"/>
                        <a:pt x="162" y="116"/>
                        <a:pt x="162" y="116"/>
                      </a:cubicBezTo>
                      <a:cubicBezTo>
                        <a:pt x="162" y="116"/>
                        <a:pt x="163" y="118"/>
                        <a:pt x="163" y="120"/>
                      </a:cubicBezTo>
                      <a:cubicBezTo>
                        <a:pt x="164" y="122"/>
                        <a:pt x="162" y="125"/>
                        <a:pt x="162" y="125"/>
                      </a:cubicBezTo>
                      <a:cubicBezTo>
                        <a:pt x="162" y="125"/>
                        <a:pt x="155" y="127"/>
                        <a:pt x="154" y="127"/>
                      </a:cubicBezTo>
                      <a:cubicBezTo>
                        <a:pt x="153" y="127"/>
                        <a:pt x="144" y="129"/>
                        <a:pt x="144" y="129"/>
                      </a:cubicBezTo>
                      <a:cubicBezTo>
                        <a:pt x="135" y="119"/>
                        <a:pt x="135" y="119"/>
                        <a:pt x="135" y="119"/>
                      </a:cubicBezTo>
                      <a:cubicBezTo>
                        <a:pt x="128" y="123"/>
                        <a:pt x="128" y="123"/>
                        <a:pt x="128" y="123"/>
                      </a:cubicBezTo>
                      <a:cubicBezTo>
                        <a:pt x="124" y="126"/>
                        <a:pt x="124" y="126"/>
                        <a:pt x="124" y="126"/>
                      </a:cubicBezTo>
                      <a:cubicBezTo>
                        <a:pt x="124" y="126"/>
                        <a:pt x="117" y="128"/>
                        <a:pt x="115" y="128"/>
                      </a:cubicBezTo>
                      <a:cubicBezTo>
                        <a:pt x="113" y="127"/>
                        <a:pt x="109" y="129"/>
                        <a:pt x="107" y="130"/>
                      </a:cubicBezTo>
                      <a:cubicBezTo>
                        <a:pt x="106" y="130"/>
                        <a:pt x="101" y="131"/>
                        <a:pt x="99" y="130"/>
                      </a:cubicBezTo>
                      <a:cubicBezTo>
                        <a:pt x="98" y="130"/>
                        <a:pt x="95" y="129"/>
                        <a:pt x="95" y="129"/>
                      </a:cubicBezTo>
                      <a:cubicBezTo>
                        <a:pt x="90" y="130"/>
                        <a:pt x="90" y="130"/>
                        <a:pt x="90" y="130"/>
                      </a:cubicBezTo>
                      <a:cubicBezTo>
                        <a:pt x="85" y="126"/>
                        <a:pt x="85" y="126"/>
                        <a:pt x="85" y="126"/>
                      </a:cubicBezTo>
                      <a:cubicBezTo>
                        <a:pt x="75" y="128"/>
                        <a:pt x="75" y="128"/>
                        <a:pt x="75" y="128"/>
                      </a:cubicBezTo>
                      <a:cubicBezTo>
                        <a:pt x="75" y="128"/>
                        <a:pt x="69" y="125"/>
                        <a:pt x="69" y="125"/>
                      </a:cubicBezTo>
                      <a:cubicBezTo>
                        <a:pt x="69" y="124"/>
                        <a:pt x="64" y="124"/>
                        <a:pt x="64" y="124"/>
                      </a:cubicBezTo>
                      <a:cubicBezTo>
                        <a:pt x="64" y="124"/>
                        <a:pt x="59" y="121"/>
                        <a:pt x="58" y="120"/>
                      </a:cubicBezTo>
                      <a:cubicBezTo>
                        <a:pt x="58" y="119"/>
                        <a:pt x="59" y="118"/>
                        <a:pt x="58" y="117"/>
                      </a:cubicBezTo>
                      <a:cubicBezTo>
                        <a:pt x="50" y="112"/>
                        <a:pt x="54" y="120"/>
                        <a:pt x="52" y="105"/>
                      </a:cubicBezTo>
                      <a:cubicBezTo>
                        <a:pt x="52" y="105"/>
                        <a:pt x="52" y="105"/>
                        <a:pt x="52" y="105"/>
                      </a:cubicBezTo>
                      <a:cubicBezTo>
                        <a:pt x="52" y="105"/>
                        <a:pt x="52" y="105"/>
                        <a:pt x="52" y="105"/>
                      </a:cubicBezTo>
                      <a:cubicBezTo>
                        <a:pt x="51" y="105"/>
                        <a:pt x="47" y="107"/>
                        <a:pt x="47" y="107"/>
                      </a:cubicBez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45" y="109"/>
                        <a:pt x="43" y="108"/>
                        <a:pt x="42" y="109"/>
                      </a:cubicBezTo>
                      <a:cubicBezTo>
                        <a:pt x="40" y="110"/>
                        <a:pt x="36" y="112"/>
                        <a:pt x="36" y="112"/>
                      </a:cubicBezTo>
                      <a:cubicBezTo>
                        <a:pt x="30" y="109"/>
                        <a:pt x="30" y="109"/>
                        <a:pt x="30" y="109"/>
                      </a:cubicBezTo>
                      <a:cubicBezTo>
                        <a:pt x="26" y="107"/>
                        <a:pt x="26" y="107"/>
                        <a:pt x="26" y="107"/>
                      </a:cubicBezTo>
                      <a:cubicBezTo>
                        <a:pt x="24" y="110"/>
                        <a:pt x="24" y="110"/>
                        <a:pt x="24" y="110"/>
                      </a:cubicBezTo>
                      <a:cubicBezTo>
                        <a:pt x="20" y="111"/>
                        <a:pt x="20" y="111"/>
                        <a:pt x="20" y="111"/>
                      </a:cubicBezTo>
                      <a:cubicBezTo>
                        <a:pt x="18" y="115"/>
                        <a:pt x="18" y="115"/>
                        <a:pt x="18" y="115"/>
                      </a:cubicBezTo>
                      <a:cubicBezTo>
                        <a:pt x="18" y="115"/>
                        <a:pt x="12" y="117"/>
                        <a:pt x="10" y="117"/>
                      </a:cubicBezTo>
                      <a:cubicBezTo>
                        <a:pt x="9" y="118"/>
                        <a:pt x="6" y="121"/>
                        <a:pt x="6" y="121"/>
                      </a:cubicBezTo>
                      <a:cubicBezTo>
                        <a:pt x="7" y="124"/>
                        <a:pt x="7" y="124"/>
                        <a:pt x="7" y="124"/>
                      </a:cubicBezTo>
                      <a:cubicBezTo>
                        <a:pt x="4" y="126"/>
                        <a:pt x="4" y="126"/>
                        <a:pt x="4" y="126"/>
                      </a:cubicBezTo>
                      <a:cubicBezTo>
                        <a:pt x="4" y="126"/>
                        <a:pt x="1" y="127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2" y="129"/>
                        <a:pt x="2" y="129"/>
                      </a:cubicBezTo>
                      <a:cubicBezTo>
                        <a:pt x="3" y="129"/>
                        <a:pt x="4" y="130"/>
                        <a:pt x="5" y="130"/>
                      </a:cubicBezTo>
                      <a:cubicBezTo>
                        <a:pt x="7" y="130"/>
                        <a:pt x="8" y="130"/>
                        <a:pt x="8" y="131"/>
                      </a:cubicBezTo>
                      <a:cubicBezTo>
                        <a:pt x="9" y="131"/>
                        <a:pt x="13" y="133"/>
                        <a:pt x="14" y="133"/>
                      </a:cubicBezTo>
                      <a:cubicBezTo>
                        <a:pt x="14" y="133"/>
                        <a:pt x="14" y="133"/>
                        <a:pt x="14" y="133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5" y="134"/>
                        <a:pt x="16" y="140"/>
                        <a:pt x="16" y="140"/>
                      </a:cubicBezTo>
                      <a:cubicBezTo>
                        <a:pt x="16" y="140"/>
                        <a:pt x="17" y="140"/>
                        <a:pt x="17" y="141"/>
                      </a:cubicBezTo>
                      <a:cubicBezTo>
                        <a:pt x="19" y="143"/>
                        <a:pt x="20" y="145"/>
                        <a:pt x="19" y="146"/>
                      </a:cubicBezTo>
                      <a:cubicBezTo>
                        <a:pt x="19" y="147"/>
                        <a:pt x="19" y="147"/>
                        <a:pt x="19" y="147"/>
                      </a:cubicBezTo>
                      <a:cubicBezTo>
                        <a:pt x="18" y="147"/>
                        <a:pt x="18" y="147"/>
                        <a:pt x="18" y="147"/>
                      </a:cubicBezTo>
                      <a:cubicBezTo>
                        <a:pt x="17" y="148"/>
                        <a:pt x="15" y="148"/>
                        <a:pt x="14" y="149"/>
                      </a:cubicBezTo>
                      <a:cubicBezTo>
                        <a:pt x="13" y="150"/>
                        <a:pt x="13" y="150"/>
                        <a:pt x="13" y="150"/>
                      </a:cubicBezTo>
                      <a:cubicBezTo>
                        <a:pt x="12" y="151"/>
                        <a:pt x="12" y="152"/>
                        <a:pt x="11" y="153"/>
                      </a:cubicBezTo>
                      <a:cubicBezTo>
                        <a:pt x="12" y="154"/>
                        <a:pt x="11" y="156"/>
                        <a:pt x="11" y="157"/>
                      </a:cubicBezTo>
                      <a:cubicBezTo>
                        <a:pt x="15" y="167"/>
                        <a:pt x="15" y="167"/>
                        <a:pt x="15" y="167"/>
                      </a:cubicBezTo>
                      <a:cubicBezTo>
                        <a:pt x="10" y="173"/>
                        <a:pt x="10" y="173"/>
                        <a:pt x="10" y="173"/>
                      </a:cubicBezTo>
                      <a:cubicBezTo>
                        <a:pt x="6" y="177"/>
                        <a:pt x="6" y="177"/>
                        <a:pt x="6" y="177"/>
                      </a:cubicBezTo>
                      <a:cubicBezTo>
                        <a:pt x="4" y="177"/>
                        <a:pt x="4" y="177"/>
                        <a:pt x="4" y="177"/>
                      </a:cubicBezTo>
                      <a:cubicBezTo>
                        <a:pt x="4" y="177"/>
                        <a:pt x="4" y="177"/>
                        <a:pt x="4" y="177"/>
                      </a:cubicBezTo>
                      <a:cubicBezTo>
                        <a:pt x="3" y="177"/>
                        <a:pt x="1" y="177"/>
                        <a:pt x="0" y="177"/>
                      </a:cubicBezTo>
                      <a:cubicBezTo>
                        <a:pt x="1" y="179"/>
                        <a:pt x="1" y="179"/>
                        <a:pt x="1" y="179"/>
                      </a:cubicBezTo>
                      <a:cubicBezTo>
                        <a:pt x="1" y="179"/>
                        <a:pt x="3" y="181"/>
                        <a:pt x="5" y="180"/>
                      </a:cubicBezTo>
                      <a:cubicBezTo>
                        <a:pt x="6" y="180"/>
                        <a:pt x="7" y="180"/>
                        <a:pt x="8" y="180"/>
                      </a:cubicBezTo>
                      <a:cubicBezTo>
                        <a:pt x="9" y="180"/>
                        <a:pt x="15" y="178"/>
                        <a:pt x="15" y="178"/>
                      </a:cubicBezTo>
                      <a:cubicBezTo>
                        <a:pt x="15" y="178"/>
                        <a:pt x="18" y="177"/>
                        <a:pt x="20" y="176"/>
                      </a:cubicBezTo>
                      <a:cubicBezTo>
                        <a:pt x="22" y="176"/>
                        <a:pt x="25" y="174"/>
                        <a:pt x="27" y="174"/>
                      </a:cubicBezTo>
                      <a:cubicBezTo>
                        <a:pt x="29" y="174"/>
                        <a:pt x="28" y="175"/>
                        <a:pt x="28" y="176"/>
                      </a:cubicBezTo>
                      <a:cubicBezTo>
                        <a:pt x="28" y="177"/>
                        <a:pt x="25" y="179"/>
                        <a:pt x="24" y="179"/>
                      </a:cubicBezTo>
                      <a:cubicBezTo>
                        <a:pt x="24" y="180"/>
                        <a:pt x="23" y="181"/>
                        <a:pt x="21" y="182"/>
                      </a:cubicBezTo>
                      <a:cubicBezTo>
                        <a:pt x="19" y="184"/>
                        <a:pt x="19" y="183"/>
                        <a:pt x="18" y="184"/>
                      </a:cubicBezTo>
                      <a:cubicBezTo>
                        <a:pt x="16" y="184"/>
                        <a:pt x="17" y="185"/>
                        <a:pt x="16" y="187"/>
                      </a:cubicBezTo>
                      <a:cubicBezTo>
                        <a:pt x="14" y="188"/>
                        <a:pt x="14" y="188"/>
                        <a:pt x="13" y="189"/>
                      </a:cubicBezTo>
                      <a:cubicBezTo>
                        <a:pt x="12" y="190"/>
                        <a:pt x="13" y="190"/>
                        <a:pt x="12" y="192"/>
                      </a:cubicBezTo>
                      <a:cubicBezTo>
                        <a:pt x="11" y="195"/>
                        <a:pt x="12" y="193"/>
                        <a:pt x="12" y="193"/>
                      </a:cubicBezTo>
                      <a:cubicBezTo>
                        <a:pt x="13" y="197"/>
                        <a:pt x="13" y="197"/>
                        <a:pt x="13" y="197"/>
                      </a:cubicBezTo>
                      <a:cubicBezTo>
                        <a:pt x="13" y="197"/>
                        <a:pt x="13" y="199"/>
                        <a:pt x="12" y="199"/>
                      </a:cubicBezTo>
                      <a:cubicBezTo>
                        <a:pt x="11" y="200"/>
                        <a:pt x="11" y="203"/>
                        <a:pt x="11" y="204"/>
                      </a:cubicBezTo>
                      <a:cubicBezTo>
                        <a:pt x="11" y="205"/>
                        <a:pt x="13" y="203"/>
                        <a:pt x="13" y="203"/>
                      </a:cubicBezTo>
                      <a:cubicBezTo>
                        <a:pt x="13" y="200"/>
                        <a:pt x="13" y="200"/>
                        <a:pt x="13" y="200"/>
                      </a:cubicBezTo>
                      <a:cubicBezTo>
                        <a:pt x="15" y="198"/>
                        <a:pt x="15" y="198"/>
                        <a:pt x="15" y="198"/>
                      </a:cubicBezTo>
                      <a:cubicBezTo>
                        <a:pt x="15" y="198"/>
                        <a:pt x="17" y="194"/>
                        <a:pt x="18" y="193"/>
                      </a:cubicBezTo>
                      <a:cubicBezTo>
                        <a:pt x="18" y="192"/>
                        <a:pt x="20" y="188"/>
                        <a:pt x="20" y="188"/>
                      </a:cubicBezTo>
                      <a:cubicBezTo>
                        <a:pt x="20" y="188"/>
                        <a:pt x="23" y="184"/>
                        <a:pt x="23" y="183"/>
                      </a:cubicBezTo>
                      <a:cubicBezTo>
                        <a:pt x="23" y="183"/>
                        <a:pt x="24" y="184"/>
                        <a:pt x="24" y="184"/>
                      </a:cubicBezTo>
                      <a:cubicBezTo>
                        <a:pt x="24" y="184"/>
                        <a:pt x="30" y="179"/>
                        <a:pt x="30" y="179"/>
                      </a:cubicBezTo>
                      <a:cubicBezTo>
                        <a:pt x="31" y="178"/>
                        <a:pt x="34" y="175"/>
                        <a:pt x="34" y="175"/>
                      </a:cubicBezTo>
                      <a:cubicBezTo>
                        <a:pt x="39" y="171"/>
                        <a:pt x="39" y="171"/>
                        <a:pt x="39" y="171"/>
                      </a:cubicBezTo>
                      <a:cubicBezTo>
                        <a:pt x="39" y="171"/>
                        <a:pt x="43" y="166"/>
                        <a:pt x="43" y="164"/>
                      </a:cubicBezTo>
                      <a:cubicBezTo>
                        <a:pt x="43" y="163"/>
                        <a:pt x="44" y="157"/>
                        <a:pt x="46" y="156"/>
                      </a:cubicBezTo>
                      <a:cubicBezTo>
                        <a:pt x="47" y="155"/>
                        <a:pt x="49" y="154"/>
                        <a:pt x="51" y="153"/>
                      </a:cubicBezTo>
                      <a:cubicBezTo>
                        <a:pt x="53" y="152"/>
                        <a:pt x="54" y="150"/>
                        <a:pt x="54" y="150"/>
                      </a:cubicBezTo>
                      <a:cubicBezTo>
                        <a:pt x="54" y="150"/>
                        <a:pt x="58" y="151"/>
                        <a:pt x="60" y="150"/>
                      </a:cubicBezTo>
                      <a:cubicBezTo>
                        <a:pt x="61" y="149"/>
                        <a:pt x="65" y="145"/>
                        <a:pt x="65" y="145"/>
                      </a:cubicBezTo>
                      <a:cubicBezTo>
                        <a:pt x="66" y="144"/>
                        <a:pt x="70" y="143"/>
                        <a:pt x="71" y="143"/>
                      </a:cubicBezTo>
                      <a:cubicBezTo>
                        <a:pt x="71" y="143"/>
                        <a:pt x="76" y="144"/>
                        <a:pt x="78" y="144"/>
                      </a:cubicBezTo>
                      <a:cubicBezTo>
                        <a:pt x="80" y="144"/>
                        <a:pt x="89" y="143"/>
                        <a:pt x="89" y="143"/>
                      </a:cubicBezTo>
                      <a:cubicBezTo>
                        <a:pt x="89" y="143"/>
                        <a:pt x="95" y="141"/>
                        <a:pt x="96" y="141"/>
                      </a:cubicBezTo>
                      <a:cubicBezTo>
                        <a:pt x="96" y="141"/>
                        <a:pt x="101" y="141"/>
                        <a:pt x="103" y="143"/>
                      </a:cubicBezTo>
                      <a:cubicBezTo>
                        <a:pt x="105" y="145"/>
                        <a:pt x="107" y="146"/>
                        <a:pt x="108" y="146"/>
                      </a:cubicBezTo>
                      <a:cubicBezTo>
                        <a:pt x="109" y="146"/>
                        <a:pt x="116" y="145"/>
                        <a:pt x="119" y="143"/>
                      </a:cubicBezTo>
                      <a:cubicBezTo>
                        <a:pt x="123" y="140"/>
                        <a:pt x="121" y="142"/>
                        <a:pt x="123" y="142"/>
                      </a:cubicBezTo>
                      <a:cubicBezTo>
                        <a:pt x="125" y="141"/>
                        <a:pt x="127" y="142"/>
                        <a:pt x="128" y="142"/>
                      </a:cubicBezTo>
                      <a:cubicBezTo>
                        <a:pt x="128" y="142"/>
                        <a:pt x="126" y="144"/>
                        <a:pt x="122" y="145"/>
                      </a:cubicBezTo>
                      <a:cubicBezTo>
                        <a:pt x="118" y="146"/>
                        <a:pt x="118" y="146"/>
                        <a:pt x="117" y="146"/>
                      </a:cubicBezTo>
                      <a:cubicBezTo>
                        <a:pt x="116" y="146"/>
                        <a:pt x="110" y="150"/>
                        <a:pt x="107" y="151"/>
                      </a:cubicBezTo>
                      <a:cubicBezTo>
                        <a:pt x="103" y="153"/>
                        <a:pt x="103" y="153"/>
                        <a:pt x="102" y="154"/>
                      </a:cubicBezTo>
                      <a:cubicBezTo>
                        <a:pt x="100" y="154"/>
                        <a:pt x="100" y="155"/>
                        <a:pt x="99" y="156"/>
                      </a:cubicBezTo>
                      <a:cubicBezTo>
                        <a:pt x="97" y="156"/>
                        <a:pt x="97" y="157"/>
                        <a:pt x="96" y="158"/>
                      </a:cubicBezTo>
                      <a:cubicBezTo>
                        <a:pt x="94" y="159"/>
                        <a:pt x="95" y="159"/>
                        <a:pt x="94" y="161"/>
                      </a:cubicBezTo>
                      <a:cubicBezTo>
                        <a:pt x="93" y="162"/>
                        <a:pt x="96" y="162"/>
                        <a:pt x="96" y="162"/>
                      </a:cubicBezTo>
                      <a:cubicBezTo>
                        <a:pt x="96" y="163"/>
                        <a:pt x="100" y="162"/>
                        <a:pt x="100" y="162"/>
                      </a:cubicBezTo>
                      <a:cubicBezTo>
                        <a:pt x="104" y="162"/>
                        <a:pt x="104" y="162"/>
                        <a:pt x="104" y="162"/>
                      </a:cubicBezTo>
                      <a:cubicBezTo>
                        <a:pt x="106" y="163"/>
                        <a:pt x="106" y="163"/>
                        <a:pt x="106" y="163"/>
                      </a:cubicBezTo>
                      <a:cubicBezTo>
                        <a:pt x="106" y="163"/>
                        <a:pt x="104" y="165"/>
                        <a:pt x="103" y="166"/>
                      </a:cubicBezTo>
                      <a:cubicBezTo>
                        <a:pt x="103" y="167"/>
                        <a:pt x="101" y="166"/>
                        <a:pt x="99" y="166"/>
                      </a:cubicBezTo>
                      <a:cubicBezTo>
                        <a:pt x="97" y="165"/>
                        <a:pt x="90" y="170"/>
                        <a:pt x="90" y="170"/>
                      </a:cubicBezTo>
                      <a:cubicBezTo>
                        <a:pt x="85" y="171"/>
                        <a:pt x="85" y="171"/>
                        <a:pt x="85" y="171"/>
                      </a:cubicBezTo>
                      <a:cubicBezTo>
                        <a:pt x="77" y="172"/>
                        <a:pt x="77" y="172"/>
                        <a:pt x="77" y="172"/>
                      </a:cubicBezTo>
                      <a:cubicBezTo>
                        <a:pt x="77" y="172"/>
                        <a:pt x="74" y="173"/>
                        <a:pt x="73" y="173"/>
                      </a:cubicBezTo>
                      <a:cubicBezTo>
                        <a:pt x="72" y="174"/>
                        <a:pt x="72" y="175"/>
                        <a:pt x="72" y="175"/>
                      </a:cubicBezTo>
                      <a:cubicBezTo>
                        <a:pt x="72" y="175"/>
                        <a:pt x="68" y="176"/>
                        <a:pt x="67" y="176"/>
                      </a:cubicBezTo>
                      <a:cubicBezTo>
                        <a:pt x="67" y="176"/>
                        <a:pt x="67" y="175"/>
                        <a:pt x="67" y="174"/>
                      </a:cubicBezTo>
                      <a:cubicBezTo>
                        <a:pt x="66" y="174"/>
                        <a:pt x="67" y="173"/>
                        <a:pt x="68" y="173"/>
                      </a:cubicBezTo>
                      <a:cubicBezTo>
                        <a:pt x="69" y="172"/>
                        <a:pt x="68" y="170"/>
                        <a:pt x="68" y="170"/>
                      </a:cubicBezTo>
                      <a:cubicBezTo>
                        <a:pt x="68" y="170"/>
                        <a:pt x="65" y="170"/>
                        <a:pt x="63" y="170"/>
                      </a:cubicBezTo>
                      <a:cubicBezTo>
                        <a:pt x="62" y="170"/>
                        <a:pt x="61" y="170"/>
                        <a:pt x="60" y="170"/>
                      </a:cubicBezTo>
                      <a:cubicBezTo>
                        <a:pt x="60" y="170"/>
                        <a:pt x="58" y="174"/>
                        <a:pt x="58" y="174"/>
                      </a:cubicBezTo>
                      <a:cubicBezTo>
                        <a:pt x="58" y="175"/>
                        <a:pt x="58" y="175"/>
                        <a:pt x="58" y="175"/>
                      </a:cubicBezTo>
                      <a:cubicBezTo>
                        <a:pt x="58" y="175"/>
                        <a:pt x="63" y="176"/>
                        <a:pt x="63" y="176"/>
                      </a:cubicBezTo>
                      <a:cubicBezTo>
                        <a:pt x="64" y="176"/>
                        <a:pt x="63" y="178"/>
                        <a:pt x="63" y="178"/>
                      </a:cubicBezTo>
                      <a:cubicBezTo>
                        <a:pt x="59" y="180"/>
                        <a:pt x="59" y="180"/>
                        <a:pt x="59" y="180"/>
                      </a:cubicBezTo>
                      <a:cubicBezTo>
                        <a:pt x="50" y="182"/>
                        <a:pt x="50" y="182"/>
                        <a:pt x="50" y="182"/>
                      </a:cubicBezTo>
                      <a:cubicBezTo>
                        <a:pt x="50" y="182"/>
                        <a:pt x="46" y="178"/>
                        <a:pt x="46" y="178"/>
                      </a:cubicBezTo>
                      <a:cubicBezTo>
                        <a:pt x="46" y="177"/>
                        <a:pt x="44" y="178"/>
                        <a:pt x="43" y="179"/>
                      </a:cubicBezTo>
                      <a:cubicBezTo>
                        <a:pt x="41" y="179"/>
                        <a:pt x="40" y="179"/>
                        <a:pt x="40" y="179"/>
                      </a:cubicBezTo>
                      <a:cubicBezTo>
                        <a:pt x="39" y="179"/>
                        <a:pt x="37" y="180"/>
                        <a:pt x="37" y="180"/>
                      </a:cubicBezTo>
                      <a:cubicBezTo>
                        <a:pt x="35" y="180"/>
                        <a:pt x="35" y="180"/>
                        <a:pt x="35" y="180"/>
                      </a:cubicBezTo>
                      <a:cubicBezTo>
                        <a:pt x="34" y="182"/>
                        <a:pt x="34" y="182"/>
                        <a:pt x="34" y="182"/>
                      </a:cubicBezTo>
                      <a:cubicBezTo>
                        <a:pt x="34" y="182"/>
                        <a:pt x="31" y="184"/>
                        <a:pt x="31" y="184"/>
                      </a:cubicBezTo>
                      <a:cubicBezTo>
                        <a:pt x="30" y="184"/>
                        <a:pt x="27" y="184"/>
                        <a:pt x="27" y="184"/>
                      </a:cubicBezTo>
                      <a:cubicBezTo>
                        <a:pt x="25" y="187"/>
                        <a:pt x="25" y="187"/>
                        <a:pt x="25" y="187"/>
                      </a:cubicBezTo>
                      <a:cubicBezTo>
                        <a:pt x="25" y="187"/>
                        <a:pt x="20" y="192"/>
                        <a:pt x="19" y="193"/>
                      </a:cubicBezTo>
                      <a:cubicBezTo>
                        <a:pt x="19" y="193"/>
                        <a:pt x="17" y="196"/>
                        <a:pt x="17" y="197"/>
                      </a:cubicBezTo>
                      <a:cubicBezTo>
                        <a:pt x="17" y="197"/>
                        <a:pt x="16" y="200"/>
                        <a:pt x="16" y="200"/>
                      </a:cubicBezTo>
                      <a:cubicBezTo>
                        <a:pt x="15" y="202"/>
                        <a:pt x="15" y="202"/>
                        <a:pt x="15" y="202"/>
                      </a:cubicBezTo>
                      <a:cubicBezTo>
                        <a:pt x="14" y="205"/>
                        <a:pt x="14" y="205"/>
                        <a:pt x="14" y="205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cubicBezTo>
                        <a:pt x="15" y="209"/>
                        <a:pt x="16" y="212"/>
                        <a:pt x="16" y="213"/>
                      </a:cubicBezTo>
                      <a:cubicBezTo>
                        <a:pt x="16" y="214"/>
                        <a:pt x="16" y="218"/>
                        <a:pt x="16" y="218"/>
                      </a:cubicBezTo>
                      <a:cubicBezTo>
                        <a:pt x="16" y="219"/>
                        <a:pt x="17" y="222"/>
                        <a:pt x="18" y="222"/>
                      </a:cubicBezTo>
                      <a:cubicBezTo>
                        <a:pt x="18" y="223"/>
                        <a:pt x="16" y="224"/>
                        <a:pt x="16" y="224"/>
                      </a:cubicBezTo>
                      <a:cubicBezTo>
                        <a:pt x="16" y="224"/>
                        <a:pt x="15" y="229"/>
                        <a:pt x="16" y="230"/>
                      </a:cubicBezTo>
                      <a:cubicBezTo>
                        <a:pt x="16" y="230"/>
                        <a:pt x="19" y="230"/>
                        <a:pt x="19" y="230"/>
                      </a:cubicBezTo>
                      <a:cubicBezTo>
                        <a:pt x="19" y="230"/>
                        <a:pt x="23" y="228"/>
                        <a:pt x="23" y="228"/>
                      </a:cubicBezTo>
                      <a:cubicBezTo>
                        <a:pt x="24" y="228"/>
                        <a:pt x="26" y="226"/>
                        <a:pt x="26" y="226"/>
                      </a:cubicBezTo>
                      <a:cubicBezTo>
                        <a:pt x="27" y="225"/>
                        <a:pt x="30" y="224"/>
                        <a:pt x="31" y="224"/>
                      </a:cubicBezTo>
                      <a:cubicBezTo>
                        <a:pt x="31" y="224"/>
                        <a:pt x="34" y="223"/>
                        <a:pt x="34" y="223"/>
                      </a:cubicBezTo>
                      <a:cubicBezTo>
                        <a:pt x="34" y="223"/>
                        <a:pt x="37" y="220"/>
                        <a:pt x="37" y="220"/>
                      </a:cubicBezTo>
                      <a:cubicBezTo>
                        <a:pt x="38" y="220"/>
                        <a:pt x="43" y="220"/>
                        <a:pt x="43" y="220"/>
                      </a:cubicBezTo>
                      <a:cubicBezTo>
                        <a:pt x="43" y="220"/>
                        <a:pt x="42" y="225"/>
                        <a:pt x="39" y="227"/>
                      </a:cubicBezTo>
                      <a:cubicBezTo>
                        <a:pt x="37" y="229"/>
                        <a:pt x="38" y="230"/>
                        <a:pt x="38" y="230"/>
                      </a:cubicBezTo>
                      <a:cubicBezTo>
                        <a:pt x="38" y="231"/>
                        <a:pt x="38" y="233"/>
                        <a:pt x="38" y="234"/>
                      </a:cubicBezTo>
                      <a:cubicBezTo>
                        <a:pt x="38" y="234"/>
                        <a:pt x="43" y="237"/>
                        <a:pt x="43" y="237"/>
                      </a:cubicBezTo>
                      <a:cubicBezTo>
                        <a:pt x="43" y="237"/>
                        <a:pt x="44" y="239"/>
                        <a:pt x="44" y="239"/>
                      </a:cubicBezTo>
                      <a:cubicBezTo>
                        <a:pt x="45" y="240"/>
                        <a:pt x="45" y="241"/>
                        <a:pt x="45" y="241"/>
                      </a:cubicBezTo>
                      <a:cubicBezTo>
                        <a:pt x="45" y="241"/>
                        <a:pt x="45" y="243"/>
                        <a:pt x="45" y="244"/>
                      </a:cubicBezTo>
                      <a:cubicBezTo>
                        <a:pt x="44" y="244"/>
                        <a:pt x="45" y="246"/>
                        <a:pt x="45" y="247"/>
                      </a:cubicBezTo>
                      <a:cubicBezTo>
                        <a:pt x="46" y="247"/>
                        <a:pt x="47" y="248"/>
                        <a:pt x="48" y="248"/>
                      </a:cubicBezTo>
                      <a:cubicBezTo>
                        <a:pt x="48" y="248"/>
                        <a:pt x="53" y="246"/>
                        <a:pt x="54" y="246"/>
                      </a:cubicBezTo>
                      <a:cubicBezTo>
                        <a:pt x="55" y="246"/>
                        <a:pt x="53" y="249"/>
                        <a:pt x="53" y="249"/>
                      </a:cubicBezTo>
                      <a:cubicBezTo>
                        <a:pt x="52" y="253"/>
                        <a:pt x="52" y="253"/>
                        <a:pt x="52" y="253"/>
                      </a:cubicBezTo>
                      <a:cubicBezTo>
                        <a:pt x="52" y="253"/>
                        <a:pt x="49" y="254"/>
                        <a:pt x="49" y="254"/>
                      </a:cubicBezTo>
                      <a:cubicBezTo>
                        <a:pt x="48" y="254"/>
                        <a:pt x="46" y="255"/>
                        <a:pt x="46" y="255"/>
                      </a:cubicBezTo>
                      <a:cubicBezTo>
                        <a:pt x="45" y="255"/>
                        <a:pt x="45" y="257"/>
                        <a:pt x="45" y="258"/>
                      </a:cubicBezTo>
                      <a:cubicBezTo>
                        <a:pt x="45" y="258"/>
                        <a:pt x="46" y="260"/>
                        <a:pt x="46" y="260"/>
                      </a:cubicBezTo>
                      <a:cubicBezTo>
                        <a:pt x="46" y="260"/>
                        <a:pt x="48" y="261"/>
                        <a:pt x="49" y="262"/>
                      </a:cubicBezTo>
                      <a:cubicBezTo>
                        <a:pt x="49" y="262"/>
                        <a:pt x="50" y="263"/>
                        <a:pt x="51" y="263"/>
                      </a:cubicBezTo>
                      <a:cubicBezTo>
                        <a:pt x="51" y="264"/>
                        <a:pt x="56" y="267"/>
                        <a:pt x="56" y="267"/>
                      </a:cubicBezTo>
                      <a:cubicBezTo>
                        <a:pt x="56" y="267"/>
                        <a:pt x="55" y="271"/>
                        <a:pt x="54" y="271"/>
                      </a:cubicBezTo>
                      <a:cubicBezTo>
                        <a:pt x="53" y="271"/>
                        <a:pt x="52" y="270"/>
                        <a:pt x="50" y="270"/>
                      </a:cubicBezTo>
                      <a:cubicBezTo>
                        <a:pt x="49" y="269"/>
                        <a:pt x="48" y="271"/>
                        <a:pt x="48" y="271"/>
                      </a:cubicBezTo>
                      <a:cubicBezTo>
                        <a:pt x="47" y="270"/>
                        <a:pt x="46" y="267"/>
                        <a:pt x="46" y="267"/>
                      </a:cubicBezTo>
                      <a:cubicBezTo>
                        <a:pt x="46" y="267"/>
                        <a:pt x="43" y="264"/>
                        <a:pt x="43" y="264"/>
                      </a:cubicBezTo>
                      <a:cubicBezTo>
                        <a:pt x="42" y="264"/>
                        <a:pt x="41" y="262"/>
                        <a:pt x="41" y="262"/>
                      </a:cubicBezTo>
                      <a:cubicBezTo>
                        <a:pt x="39" y="261"/>
                        <a:pt x="39" y="261"/>
                        <a:pt x="39" y="261"/>
                      </a:cubicBezTo>
                      <a:cubicBezTo>
                        <a:pt x="38" y="261"/>
                        <a:pt x="39" y="261"/>
                        <a:pt x="38" y="261"/>
                      </a:cubicBezTo>
                      <a:cubicBezTo>
                        <a:pt x="37" y="260"/>
                        <a:pt x="34" y="263"/>
                        <a:pt x="35" y="266"/>
                      </a:cubicBezTo>
                      <a:cubicBezTo>
                        <a:pt x="35" y="267"/>
                        <a:pt x="37" y="268"/>
                        <a:pt x="37" y="268"/>
                      </a:cubicBezTo>
                      <a:cubicBezTo>
                        <a:pt x="37" y="268"/>
                        <a:pt x="38" y="270"/>
                        <a:pt x="39" y="271"/>
                      </a:cubicBezTo>
                      <a:cubicBezTo>
                        <a:pt x="39" y="272"/>
                        <a:pt x="42" y="272"/>
                        <a:pt x="41" y="272"/>
                      </a:cubicBezTo>
                      <a:cubicBezTo>
                        <a:pt x="40" y="272"/>
                        <a:pt x="40" y="277"/>
                        <a:pt x="40" y="277"/>
                      </a:cubicBezTo>
                      <a:cubicBezTo>
                        <a:pt x="40" y="277"/>
                        <a:pt x="35" y="275"/>
                        <a:pt x="36" y="275"/>
                      </a:cubicBezTo>
                      <a:cubicBezTo>
                        <a:pt x="37" y="275"/>
                        <a:pt x="34" y="279"/>
                        <a:pt x="34" y="279"/>
                      </a:cubicBezTo>
                      <a:cubicBezTo>
                        <a:pt x="34" y="279"/>
                        <a:pt x="37" y="280"/>
                        <a:pt x="37" y="281"/>
                      </a:cubicBezTo>
                      <a:cubicBezTo>
                        <a:pt x="38" y="282"/>
                        <a:pt x="41" y="282"/>
                        <a:pt x="42" y="282"/>
                      </a:cubicBezTo>
                      <a:cubicBezTo>
                        <a:pt x="43" y="281"/>
                        <a:pt x="45" y="283"/>
                        <a:pt x="46" y="284"/>
                      </a:cubicBezTo>
                      <a:cubicBezTo>
                        <a:pt x="49" y="287"/>
                        <a:pt x="49" y="284"/>
                        <a:pt x="49" y="283"/>
                      </a:cubicBezTo>
                      <a:cubicBezTo>
                        <a:pt x="49" y="283"/>
                        <a:pt x="49" y="279"/>
                        <a:pt x="49" y="280"/>
                      </a:cubicBezTo>
                      <a:cubicBezTo>
                        <a:pt x="49" y="280"/>
                        <a:pt x="52" y="279"/>
                        <a:pt x="52" y="279"/>
                      </a:cubicBezTo>
                      <a:cubicBezTo>
                        <a:pt x="56" y="281"/>
                        <a:pt x="56" y="281"/>
                        <a:pt x="56" y="281"/>
                      </a:cubicBezTo>
                      <a:cubicBezTo>
                        <a:pt x="56" y="281"/>
                        <a:pt x="58" y="282"/>
                        <a:pt x="59" y="283"/>
                      </a:cubicBezTo>
                      <a:cubicBezTo>
                        <a:pt x="61" y="284"/>
                        <a:pt x="60" y="284"/>
                        <a:pt x="60" y="284"/>
                      </a:cubicBezTo>
                      <a:cubicBezTo>
                        <a:pt x="71" y="285"/>
                        <a:pt x="71" y="285"/>
                        <a:pt x="71" y="285"/>
                      </a:cubicBezTo>
                      <a:cubicBezTo>
                        <a:pt x="71" y="285"/>
                        <a:pt x="72" y="285"/>
                        <a:pt x="73" y="286"/>
                      </a:cubicBezTo>
                      <a:cubicBezTo>
                        <a:pt x="74" y="287"/>
                        <a:pt x="73" y="287"/>
                        <a:pt x="73" y="288"/>
                      </a:cubicBezTo>
                      <a:cubicBezTo>
                        <a:pt x="72" y="293"/>
                        <a:pt x="76" y="295"/>
                        <a:pt x="76" y="296"/>
                      </a:cubicBezTo>
                      <a:cubicBezTo>
                        <a:pt x="76" y="296"/>
                        <a:pt x="72" y="297"/>
                        <a:pt x="71" y="297"/>
                      </a:cubicBezTo>
                      <a:cubicBezTo>
                        <a:pt x="70" y="297"/>
                        <a:pt x="70" y="297"/>
                        <a:pt x="70" y="297"/>
                      </a:cubicBezTo>
                      <a:cubicBezTo>
                        <a:pt x="70" y="297"/>
                        <a:pt x="70" y="297"/>
                        <a:pt x="70" y="297"/>
                      </a:cubicBezTo>
                      <a:cubicBezTo>
                        <a:pt x="70" y="298"/>
                        <a:pt x="69" y="299"/>
                        <a:pt x="69" y="300"/>
                      </a:cubicBezTo>
                      <a:cubicBezTo>
                        <a:pt x="70" y="300"/>
                        <a:pt x="70" y="300"/>
                        <a:pt x="70" y="300"/>
                      </a:cubicBezTo>
                      <a:cubicBezTo>
                        <a:pt x="78" y="302"/>
                        <a:pt x="74" y="302"/>
                        <a:pt x="76" y="308"/>
                      </a:cubicBezTo>
                      <a:cubicBezTo>
                        <a:pt x="80" y="319"/>
                        <a:pt x="79" y="304"/>
                        <a:pt x="81" y="308"/>
                      </a:cubicBezTo>
                      <a:cubicBezTo>
                        <a:pt x="81" y="309"/>
                        <a:pt x="84" y="308"/>
                        <a:pt x="86" y="311"/>
                      </a:cubicBezTo>
                      <a:cubicBezTo>
                        <a:pt x="87" y="314"/>
                        <a:pt x="91" y="306"/>
                        <a:pt x="93" y="315"/>
                      </a:cubicBezTo>
                      <a:cubicBezTo>
                        <a:pt x="94" y="317"/>
                        <a:pt x="89" y="319"/>
                        <a:pt x="87" y="320"/>
                      </a:cubicBezTo>
                      <a:cubicBezTo>
                        <a:pt x="83" y="322"/>
                        <a:pt x="83" y="320"/>
                        <a:pt x="80" y="321"/>
                      </a:cubicBezTo>
                      <a:cubicBezTo>
                        <a:pt x="80" y="321"/>
                        <a:pt x="78" y="327"/>
                        <a:pt x="82" y="327"/>
                      </a:cubicBezTo>
                      <a:cubicBezTo>
                        <a:pt x="83" y="327"/>
                        <a:pt x="83" y="325"/>
                        <a:pt x="85" y="325"/>
                      </a:cubicBezTo>
                      <a:cubicBezTo>
                        <a:pt x="88" y="324"/>
                        <a:pt x="88" y="327"/>
                        <a:pt x="90" y="326"/>
                      </a:cubicBezTo>
                      <a:cubicBezTo>
                        <a:pt x="94" y="326"/>
                        <a:pt x="94" y="325"/>
                        <a:pt x="100" y="323"/>
                      </a:cubicBezTo>
                      <a:cubicBezTo>
                        <a:pt x="104" y="322"/>
                        <a:pt x="108" y="315"/>
                        <a:pt x="109" y="315"/>
                      </a:cubicBezTo>
                      <a:cubicBezTo>
                        <a:pt x="110" y="315"/>
                        <a:pt x="118" y="319"/>
                        <a:pt x="118" y="321"/>
                      </a:cubicBezTo>
                      <a:cubicBezTo>
                        <a:pt x="118" y="322"/>
                        <a:pt x="105" y="331"/>
                        <a:pt x="103" y="331"/>
                      </a:cubicBezTo>
                      <a:cubicBezTo>
                        <a:pt x="93" y="334"/>
                        <a:pt x="102" y="336"/>
                        <a:pt x="104" y="335"/>
                      </a:cubicBezTo>
                      <a:cubicBezTo>
                        <a:pt x="111" y="331"/>
                        <a:pt x="110" y="336"/>
                        <a:pt x="113" y="334"/>
                      </a:cubicBezTo>
                      <a:cubicBezTo>
                        <a:pt x="115" y="333"/>
                        <a:pt x="114" y="339"/>
                        <a:pt x="116" y="338"/>
                      </a:cubicBezTo>
                      <a:cubicBezTo>
                        <a:pt x="118" y="337"/>
                        <a:pt x="121" y="330"/>
                        <a:pt x="123" y="328"/>
                      </a:cubicBezTo>
                      <a:cubicBezTo>
                        <a:pt x="127" y="324"/>
                        <a:pt x="130" y="323"/>
                        <a:pt x="131" y="324"/>
                      </a:cubicBezTo>
                      <a:cubicBezTo>
                        <a:pt x="132" y="325"/>
                        <a:pt x="132" y="322"/>
                        <a:pt x="138" y="324"/>
                      </a:cubicBezTo>
                      <a:cubicBezTo>
                        <a:pt x="141" y="325"/>
                        <a:pt x="139" y="324"/>
                        <a:pt x="142" y="335"/>
                      </a:cubicBezTo>
                      <a:cubicBezTo>
                        <a:pt x="143" y="337"/>
                        <a:pt x="151" y="343"/>
                        <a:pt x="151" y="341"/>
                      </a:cubicBezTo>
                      <a:cubicBezTo>
                        <a:pt x="165" y="342"/>
                        <a:pt x="165" y="342"/>
                        <a:pt x="165" y="342"/>
                      </a:cubicBezTo>
                      <a:cubicBezTo>
                        <a:pt x="173" y="336"/>
                        <a:pt x="173" y="336"/>
                        <a:pt x="173" y="336"/>
                      </a:cubicBezTo>
                      <a:cubicBezTo>
                        <a:pt x="187" y="334"/>
                        <a:pt x="187" y="334"/>
                        <a:pt x="187" y="334"/>
                      </a:cubicBezTo>
                      <a:cubicBezTo>
                        <a:pt x="191" y="331"/>
                        <a:pt x="186" y="320"/>
                        <a:pt x="190" y="319"/>
                      </a:cubicBezTo>
                      <a:cubicBezTo>
                        <a:pt x="190" y="309"/>
                        <a:pt x="191" y="315"/>
                        <a:pt x="189" y="306"/>
                      </a:cubicBezTo>
                      <a:cubicBezTo>
                        <a:pt x="192" y="305"/>
                        <a:pt x="207" y="303"/>
                        <a:pt x="209" y="303"/>
                      </a:cubicBezTo>
                      <a:cubicBezTo>
                        <a:pt x="217" y="303"/>
                        <a:pt x="217" y="303"/>
                        <a:pt x="217" y="303"/>
                      </a:cubicBezTo>
                      <a:cubicBezTo>
                        <a:pt x="230" y="307"/>
                        <a:pt x="230" y="307"/>
                        <a:pt x="230" y="307"/>
                      </a:cubicBezTo>
                      <a:cubicBezTo>
                        <a:pt x="235" y="313"/>
                        <a:pt x="240" y="305"/>
                        <a:pt x="241" y="311"/>
                      </a:cubicBezTo>
                      <a:cubicBezTo>
                        <a:pt x="243" y="317"/>
                        <a:pt x="261" y="322"/>
                        <a:pt x="267" y="323"/>
                      </a:cubicBezTo>
                      <a:cubicBezTo>
                        <a:pt x="268" y="322"/>
                        <a:pt x="277" y="315"/>
                        <a:pt x="279" y="315"/>
                      </a:cubicBezTo>
                      <a:cubicBezTo>
                        <a:pt x="283" y="315"/>
                        <a:pt x="288" y="311"/>
                        <a:pt x="291" y="310"/>
                      </a:cubicBezTo>
                      <a:cubicBezTo>
                        <a:pt x="297" y="309"/>
                        <a:pt x="298" y="303"/>
                        <a:pt x="300" y="302"/>
                      </a:cubicBezTo>
                      <a:cubicBezTo>
                        <a:pt x="304" y="301"/>
                        <a:pt x="297" y="298"/>
                        <a:pt x="306" y="295"/>
                      </a:cubicBezTo>
                      <a:cubicBezTo>
                        <a:pt x="312" y="286"/>
                        <a:pt x="312" y="286"/>
                        <a:pt x="312" y="286"/>
                      </a:cubicBezTo>
                      <a:cubicBezTo>
                        <a:pt x="314" y="284"/>
                        <a:pt x="315" y="279"/>
                        <a:pt x="317" y="275"/>
                      </a:cubicBezTo>
                      <a:cubicBezTo>
                        <a:pt x="324" y="271"/>
                        <a:pt x="324" y="271"/>
                        <a:pt x="324" y="271"/>
                      </a:cubicBezTo>
                      <a:cubicBezTo>
                        <a:pt x="327" y="272"/>
                        <a:pt x="334" y="273"/>
                        <a:pt x="340" y="276"/>
                      </a:cubicBezTo>
                      <a:cubicBezTo>
                        <a:pt x="345" y="278"/>
                        <a:pt x="350" y="273"/>
                        <a:pt x="351" y="274"/>
                      </a:cubicBezTo>
                      <a:cubicBezTo>
                        <a:pt x="355" y="275"/>
                        <a:pt x="345" y="267"/>
                        <a:pt x="352" y="267"/>
                      </a:cubicBezTo>
                      <a:cubicBezTo>
                        <a:pt x="358" y="263"/>
                        <a:pt x="358" y="263"/>
                        <a:pt x="358" y="263"/>
                      </a:cubicBezTo>
                      <a:cubicBezTo>
                        <a:pt x="363" y="254"/>
                        <a:pt x="363" y="254"/>
                        <a:pt x="363" y="254"/>
                      </a:cubicBezTo>
                      <a:cubicBezTo>
                        <a:pt x="364" y="256"/>
                        <a:pt x="371" y="258"/>
                        <a:pt x="372" y="260"/>
                      </a:cubicBezTo>
                      <a:cubicBezTo>
                        <a:pt x="373" y="265"/>
                        <a:pt x="374" y="264"/>
                        <a:pt x="373" y="267"/>
                      </a:cubicBezTo>
                      <a:cubicBezTo>
                        <a:pt x="373" y="268"/>
                        <a:pt x="363" y="280"/>
                        <a:pt x="365" y="284"/>
                      </a:cubicBezTo>
                      <a:cubicBezTo>
                        <a:pt x="366" y="287"/>
                        <a:pt x="371" y="289"/>
                        <a:pt x="373" y="292"/>
                      </a:cubicBezTo>
                      <a:cubicBezTo>
                        <a:pt x="375" y="295"/>
                        <a:pt x="377" y="297"/>
                        <a:pt x="379" y="299"/>
                      </a:cubicBezTo>
                      <a:cubicBezTo>
                        <a:pt x="382" y="301"/>
                        <a:pt x="387" y="291"/>
                        <a:pt x="387" y="291"/>
                      </a:cubicBezTo>
                      <a:cubicBezTo>
                        <a:pt x="388" y="291"/>
                        <a:pt x="383" y="282"/>
                        <a:pt x="386" y="280"/>
                      </a:cubicBezTo>
                      <a:cubicBezTo>
                        <a:pt x="388" y="278"/>
                        <a:pt x="393" y="278"/>
                        <a:pt x="393" y="276"/>
                      </a:cubicBezTo>
                      <a:cubicBezTo>
                        <a:pt x="394" y="273"/>
                        <a:pt x="387" y="271"/>
                        <a:pt x="387" y="268"/>
                      </a:cubicBezTo>
                      <a:cubicBezTo>
                        <a:pt x="386" y="265"/>
                        <a:pt x="388" y="264"/>
                        <a:pt x="386" y="261"/>
                      </a:cubicBezTo>
                      <a:cubicBezTo>
                        <a:pt x="382" y="256"/>
                        <a:pt x="386" y="251"/>
                        <a:pt x="393" y="251"/>
                      </a:cubicBezTo>
                      <a:cubicBezTo>
                        <a:pt x="400" y="256"/>
                        <a:pt x="400" y="256"/>
                        <a:pt x="400" y="256"/>
                      </a:cubicBezTo>
                      <a:cubicBezTo>
                        <a:pt x="405" y="256"/>
                        <a:pt x="410" y="254"/>
                        <a:pt x="414" y="251"/>
                      </a:cubicBezTo>
                      <a:cubicBezTo>
                        <a:pt x="425" y="242"/>
                        <a:pt x="425" y="242"/>
                        <a:pt x="425" y="242"/>
                      </a:cubicBezTo>
                      <a:cubicBezTo>
                        <a:pt x="425" y="242"/>
                        <a:pt x="433" y="233"/>
                        <a:pt x="435" y="233"/>
                      </a:cubicBezTo>
                      <a:cubicBezTo>
                        <a:pt x="438" y="232"/>
                        <a:pt x="443" y="231"/>
                        <a:pt x="443" y="231"/>
                      </a:cubicBezTo>
                      <a:cubicBezTo>
                        <a:pt x="453" y="236"/>
                        <a:pt x="453" y="236"/>
                        <a:pt x="453" y="236"/>
                      </a:cubicBezTo>
                      <a:cubicBezTo>
                        <a:pt x="466" y="233"/>
                        <a:pt x="480" y="230"/>
                        <a:pt x="489" y="221"/>
                      </a:cubicBezTo>
                      <a:cubicBezTo>
                        <a:pt x="502" y="209"/>
                        <a:pt x="490" y="209"/>
                        <a:pt x="504" y="205"/>
                      </a:cubicBezTo>
                      <a:cubicBezTo>
                        <a:pt x="512" y="197"/>
                        <a:pt x="512" y="197"/>
                        <a:pt x="512" y="197"/>
                      </a:cubicBezTo>
                      <a:cubicBezTo>
                        <a:pt x="530" y="192"/>
                        <a:pt x="530" y="192"/>
                        <a:pt x="530" y="192"/>
                      </a:cubicBezTo>
                      <a:cubicBezTo>
                        <a:pt x="538" y="187"/>
                        <a:pt x="538" y="187"/>
                        <a:pt x="538" y="187"/>
                      </a:cubicBezTo>
                      <a:cubicBezTo>
                        <a:pt x="550" y="182"/>
                        <a:pt x="550" y="182"/>
                        <a:pt x="550" y="182"/>
                      </a:cubicBezTo>
                      <a:cubicBezTo>
                        <a:pt x="554" y="173"/>
                        <a:pt x="554" y="173"/>
                        <a:pt x="554" y="173"/>
                      </a:cubicBezTo>
                      <a:cubicBezTo>
                        <a:pt x="559" y="174"/>
                        <a:pt x="559" y="174"/>
                        <a:pt x="559" y="174"/>
                      </a:cubicBezTo>
                      <a:cubicBezTo>
                        <a:pt x="560" y="174"/>
                        <a:pt x="556" y="177"/>
                        <a:pt x="562" y="178"/>
                      </a:cubicBezTo>
                      <a:cubicBezTo>
                        <a:pt x="564" y="178"/>
                        <a:pt x="565" y="176"/>
                        <a:pt x="567" y="175"/>
                      </a:cubicBezTo>
                      <a:cubicBezTo>
                        <a:pt x="571" y="173"/>
                        <a:pt x="570" y="163"/>
                        <a:pt x="571" y="163"/>
                      </a:cubicBezTo>
                      <a:cubicBezTo>
                        <a:pt x="579" y="164"/>
                        <a:pt x="573" y="163"/>
                        <a:pt x="580" y="162"/>
                      </a:cubicBezTo>
                      <a:cubicBezTo>
                        <a:pt x="583" y="155"/>
                        <a:pt x="586" y="162"/>
                        <a:pt x="592" y="159"/>
                      </a:cubicBezTo>
                      <a:cubicBezTo>
                        <a:pt x="608" y="157"/>
                        <a:pt x="608" y="157"/>
                        <a:pt x="608" y="157"/>
                      </a:cubicBezTo>
                      <a:cubicBezTo>
                        <a:pt x="611" y="151"/>
                        <a:pt x="611" y="151"/>
                        <a:pt x="611" y="151"/>
                      </a:cubicBezTo>
                      <a:cubicBezTo>
                        <a:pt x="619" y="150"/>
                        <a:pt x="619" y="150"/>
                        <a:pt x="619" y="150"/>
                      </a:cubicBezTo>
                      <a:cubicBezTo>
                        <a:pt x="620" y="157"/>
                        <a:pt x="620" y="157"/>
                        <a:pt x="620" y="157"/>
                      </a:cubicBezTo>
                      <a:cubicBezTo>
                        <a:pt x="626" y="160"/>
                        <a:pt x="626" y="160"/>
                        <a:pt x="626" y="160"/>
                      </a:cubicBezTo>
                      <a:cubicBezTo>
                        <a:pt x="627" y="159"/>
                        <a:pt x="628" y="158"/>
                        <a:pt x="629" y="156"/>
                      </a:cubicBezTo>
                      <a:cubicBezTo>
                        <a:pt x="629" y="155"/>
                        <a:pt x="626" y="153"/>
                        <a:pt x="631" y="149"/>
                      </a:cubicBezTo>
                      <a:cubicBezTo>
                        <a:pt x="635" y="146"/>
                        <a:pt x="635" y="148"/>
                        <a:pt x="637" y="145"/>
                      </a:cubicBezTo>
                      <a:cubicBezTo>
                        <a:pt x="638" y="145"/>
                        <a:pt x="638" y="141"/>
                        <a:pt x="636" y="14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6" name="Freeform 11">
                  <a:extLst>
                    <a:ext uri="{FF2B5EF4-FFF2-40B4-BE49-F238E27FC236}">
                      <a16:creationId xmlns:a16="http://schemas.microsoft.com/office/drawing/2014/main" id="{D2D37F00-596F-46EB-CCC0-D65A73F38B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8" y="2538"/>
                  <a:ext cx="293" cy="315"/>
                </a:xfrm>
                <a:custGeom>
                  <a:avLst/>
                  <a:gdLst>
                    <a:gd name="T0" fmla="*/ 135 w 146"/>
                    <a:gd name="T1" fmla="*/ 101 h 157"/>
                    <a:gd name="T2" fmla="*/ 121 w 146"/>
                    <a:gd name="T3" fmla="*/ 88 h 157"/>
                    <a:gd name="T4" fmla="*/ 125 w 146"/>
                    <a:gd name="T5" fmla="*/ 73 h 157"/>
                    <a:gd name="T6" fmla="*/ 124 w 146"/>
                    <a:gd name="T7" fmla="*/ 63 h 157"/>
                    <a:gd name="T8" fmla="*/ 120 w 146"/>
                    <a:gd name="T9" fmla="*/ 54 h 157"/>
                    <a:gd name="T10" fmla="*/ 124 w 146"/>
                    <a:gd name="T11" fmla="*/ 50 h 157"/>
                    <a:gd name="T12" fmla="*/ 111 w 146"/>
                    <a:gd name="T13" fmla="*/ 51 h 157"/>
                    <a:gd name="T14" fmla="*/ 102 w 146"/>
                    <a:gd name="T15" fmla="*/ 55 h 157"/>
                    <a:gd name="T16" fmla="*/ 91 w 146"/>
                    <a:gd name="T17" fmla="*/ 54 h 157"/>
                    <a:gd name="T18" fmla="*/ 81 w 146"/>
                    <a:gd name="T19" fmla="*/ 46 h 157"/>
                    <a:gd name="T20" fmla="*/ 79 w 146"/>
                    <a:gd name="T21" fmla="*/ 40 h 157"/>
                    <a:gd name="T22" fmla="*/ 81 w 146"/>
                    <a:gd name="T23" fmla="*/ 32 h 157"/>
                    <a:gd name="T24" fmla="*/ 71 w 146"/>
                    <a:gd name="T25" fmla="*/ 30 h 157"/>
                    <a:gd name="T26" fmla="*/ 59 w 146"/>
                    <a:gd name="T27" fmla="*/ 24 h 157"/>
                    <a:gd name="T28" fmla="*/ 57 w 146"/>
                    <a:gd name="T29" fmla="*/ 14 h 157"/>
                    <a:gd name="T30" fmla="*/ 47 w 146"/>
                    <a:gd name="T31" fmla="*/ 5 h 157"/>
                    <a:gd name="T32" fmla="*/ 38 w 146"/>
                    <a:gd name="T33" fmla="*/ 1 h 157"/>
                    <a:gd name="T34" fmla="*/ 27 w 146"/>
                    <a:gd name="T35" fmla="*/ 1 h 157"/>
                    <a:gd name="T36" fmla="*/ 18 w 146"/>
                    <a:gd name="T37" fmla="*/ 3 h 157"/>
                    <a:gd name="T38" fmla="*/ 8 w 146"/>
                    <a:gd name="T39" fmla="*/ 11 h 157"/>
                    <a:gd name="T40" fmla="*/ 4 w 146"/>
                    <a:gd name="T41" fmla="*/ 12 h 157"/>
                    <a:gd name="T42" fmla="*/ 3 w 146"/>
                    <a:gd name="T43" fmla="*/ 25 h 157"/>
                    <a:gd name="T44" fmla="*/ 7 w 146"/>
                    <a:gd name="T45" fmla="*/ 33 h 157"/>
                    <a:gd name="T46" fmla="*/ 9 w 146"/>
                    <a:gd name="T47" fmla="*/ 37 h 157"/>
                    <a:gd name="T48" fmla="*/ 14 w 146"/>
                    <a:gd name="T49" fmla="*/ 39 h 157"/>
                    <a:gd name="T50" fmla="*/ 21 w 146"/>
                    <a:gd name="T51" fmla="*/ 41 h 157"/>
                    <a:gd name="T52" fmla="*/ 12 w 146"/>
                    <a:gd name="T53" fmla="*/ 47 h 157"/>
                    <a:gd name="T54" fmla="*/ 12 w 146"/>
                    <a:gd name="T55" fmla="*/ 53 h 157"/>
                    <a:gd name="T56" fmla="*/ 18 w 146"/>
                    <a:gd name="T57" fmla="*/ 69 h 157"/>
                    <a:gd name="T58" fmla="*/ 16 w 146"/>
                    <a:gd name="T59" fmla="*/ 75 h 157"/>
                    <a:gd name="T60" fmla="*/ 23 w 146"/>
                    <a:gd name="T61" fmla="*/ 82 h 157"/>
                    <a:gd name="T62" fmla="*/ 30 w 146"/>
                    <a:gd name="T63" fmla="*/ 88 h 157"/>
                    <a:gd name="T64" fmla="*/ 33 w 146"/>
                    <a:gd name="T65" fmla="*/ 94 h 157"/>
                    <a:gd name="T66" fmla="*/ 30 w 146"/>
                    <a:gd name="T67" fmla="*/ 102 h 157"/>
                    <a:gd name="T68" fmla="*/ 31 w 146"/>
                    <a:gd name="T69" fmla="*/ 114 h 157"/>
                    <a:gd name="T70" fmla="*/ 26 w 146"/>
                    <a:gd name="T71" fmla="*/ 115 h 157"/>
                    <a:gd name="T72" fmla="*/ 29 w 146"/>
                    <a:gd name="T73" fmla="*/ 118 h 157"/>
                    <a:gd name="T74" fmla="*/ 32 w 146"/>
                    <a:gd name="T75" fmla="*/ 120 h 157"/>
                    <a:gd name="T76" fmla="*/ 37 w 146"/>
                    <a:gd name="T77" fmla="*/ 124 h 157"/>
                    <a:gd name="T78" fmla="*/ 43 w 146"/>
                    <a:gd name="T79" fmla="*/ 126 h 157"/>
                    <a:gd name="T80" fmla="*/ 48 w 146"/>
                    <a:gd name="T81" fmla="*/ 126 h 157"/>
                    <a:gd name="T82" fmla="*/ 53 w 146"/>
                    <a:gd name="T83" fmla="*/ 128 h 157"/>
                    <a:gd name="T84" fmla="*/ 60 w 146"/>
                    <a:gd name="T85" fmla="*/ 132 h 157"/>
                    <a:gd name="T86" fmla="*/ 68 w 146"/>
                    <a:gd name="T87" fmla="*/ 138 h 157"/>
                    <a:gd name="T88" fmla="*/ 73 w 146"/>
                    <a:gd name="T89" fmla="*/ 126 h 157"/>
                    <a:gd name="T90" fmla="*/ 76 w 146"/>
                    <a:gd name="T91" fmla="*/ 118 h 157"/>
                    <a:gd name="T92" fmla="*/ 90 w 146"/>
                    <a:gd name="T93" fmla="*/ 126 h 157"/>
                    <a:gd name="T94" fmla="*/ 104 w 146"/>
                    <a:gd name="T95" fmla="*/ 136 h 157"/>
                    <a:gd name="T96" fmla="*/ 112 w 146"/>
                    <a:gd name="T97" fmla="*/ 140 h 157"/>
                    <a:gd name="T98" fmla="*/ 109 w 146"/>
                    <a:gd name="T99" fmla="*/ 150 h 157"/>
                    <a:gd name="T100" fmla="*/ 109 w 146"/>
                    <a:gd name="T101" fmla="*/ 156 h 157"/>
                    <a:gd name="T102" fmla="*/ 113 w 146"/>
                    <a:gd name="T103" fmla="*/ 156 h 157"/>
                    <a:gd name="T104" fmla="*/ 124 w 146"/>
                    <a:gd name="T105" fmla="*/ 151 h 157"/>
                    <a:gd name="T106" fmla="*/ 134 w 146"/>
                    <a:gd name="T107" fmla="*/ 148 h 157"/>
                    <a:gd name="T108" fmla="*/ 133 w 146"/>
                    <a:gd name="T109" fmla="*/ 131 h 157"/>
                    <a:gd name="T110" fmla="*/ 140 w 146"/>
                    <a:gd name="T111" fmla="*/ 122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46" h="157">
                      <a:moveTo>
                        <a:pt x="146" y="107"/>
                      </a:moveTo>
                      <a:cubicBezTo>
                        <a:pt x="143" y="107"/>
                        <a:pt x="143" y="107"/>
                        <a:pt x="143" y="107"/>
                      </a:cubicBezTo>
                      <a:cubicBezTo>
                        <a:pt x="140" y="106"/>
                        <a:pt x="140" y="106"/>
                        <a:pt x="140" y="106"/>
                      </a:cubicBezTo>
                      <a:cubicBezTo>
                        <a:pt x="139" y="105"/>
                        <a:pt x="137" y="102"/>
                        <a:pt x="136" y="101"/>
                      </a:cubicBezTo>
                      <a:cubicBezTo>
                        <a:pt x="136" y="101"/>
                        <a:pt x="136" y="101"/>
                        <a:pt x="135" y="101"/>
                      </a:cubicBezTo>
                      <a:cubicBezTo>
                        <a:pt x="134" y="100"/>
                        <a:pt x="132" y="100"/>
                        <a:pt x="132" y="99"/>
                      </a:cubicBezTo>
                      <a:cubicBezTo>
                        <a:pt x="131" y="99"/>
                        <a:pt x="129" y="98"/>
                        <a:pt x="128" y="98"/>
                      </a:cubicBezTo>
                      <a:cubicBezTo>
                        <a:pt x="128" y="98"/>
                        <a:pt x="125" y="94"/>
                        <a:pt x="125" y="93"/>
                      </a:cubicBezTo>
                      <a:cubicBezTo>
                        <a:pt x="124" y="91"/>
                        <a:pt x="123" y="91"/>
                        <a:pt x="123" y="91"/>
                      </a:cubicBezTo>
                      <a:cubicBezTo>
                        <a:pt x="123" y="91"/>
                        <a:pt x="122" y="89"/>
                        <a:pt x="121" y="88"/>
                      </a:cubicBezTo>
                      <a:cubicBezTo>
                        <a:pt x="121" y="87"/>
                        <a:pt x="120" y="85"/>
                        <a:pt x="120" y="85"/>
                      </a:cubicBezTo>
                      <a:cubicBezTo>
                        <a:pt x="120" y="85"/>
                        <a:pt x="121" y="83"/>
                        <a:pt x="121" y="82"/>
                      </a:cubicBezTo>
                      <a:cubicBezTo>
                        <a:pt x="120" y="81"/>
                        <a:pt x="120" y="77"/>
                        <a:pt x="120" y="77"/>
                      </a:cubicBezTo>
                      <a:cubicBezTo>
                        <a:pt x="122" y="74"/>
                        <a:pt x="122" y="74"/>
                        <a:pt x="122" y="74"/>
                      </a:cubicBezTo>
                      <a:cubicBezTo>
                        <a:pt x="122" y="74"/>
                        <a:pt x="124" y="73"/>
                        <a:pt x="125" y="73"/>
                      </a:cubicBezTo>
                      <a:cubicBezTo>
                        <a:pt x="126" y="72"/>
                        <a:pt x="126" y="72"/>
                        <a:pt x="125" y="71"/>
                      </a:cubicBezTo>
                      <a:cubicBezTo>
                        <a:pt x="125" y="68"/>
                        <a:pt x="125" y="68"/>
                        <a:pt x="125" y="68"/>
                      </a:cubicBezTo>
                      <a:cubicBezTo>
                        <a:pt x="125" y="62"/>
                        <a:pt x="125" y="62"/>
                        <a:pt x="125" y="62"/>
                      </a:cubicBezTo>
                      <a:cubicBezTo>
                        <a:pt x="125" y="63"/>
                        <a:pt x="125" y="63"/>
                        <a:pt x="125" y="63"/>
                      </a:cubicBezTo>
                      <a:cubicBezTo>
                        <a:pt x="124" y="63"/>
                        <a:pt x="124" y="63"/>
                        <a:pt x="124" y="63"/>
                      </a:cubicBezTo>
                      <a:cubicBezTo>
                        <a:pt x="121" y="62"/>
                        <a:pt x="121" y="62"/>
                        <a:pt x="121" y="62"/>
                      </a:cubicBezTo>
                      <a:cubicBezTo>
                        <a:pt x="121" y="62"/>
                        <a:pt x="121" y="61"/>
                        <a:pt x="121" y="60"/>
                      </a:cubicBezTo>
                      <a:cubicBezTo>
                        <a:pt x="121" y="60"/>
                        <a:pt x="119" y="59"/>
                        <a:pt x="118" y="58"/>
                      </a:cubicBezTo>
                      <a:cubicBezTo>
                        <a:pt x="116" y="56"/>
                        <a:pt x="116" y="56"/>
                        <a:pt x="116" y="56"/>
                      </a:cubicBezTo>
                      <a:cubicBezTo>
                        <a:pt x="120" y="54"/>
                        <a:pt x="120" y="54"/>
                        <a:pt x="120" y="54"/>
                      </a:cubicBezTo>
                      <a:cubicBezTo>
                        <a:pt x="120" y="54"/>
                        <a:pt x="120" y="52"/>
                        <a:pt x="120" y="52"/>
                      </a:cubicBezTo>
                      <a:cubicBezTo>
                        <a:pt x="121" y="51"/>
                        <a:pt x="122" y="52"/>
                        <a:pt x="122" y="52"/>
                      </a:cubicBezTo>
                      <a:cubicBezTo>
                        <a:pt x="123" y="52"/>
                        <a:pt x="124" y="53"/>
                        <a:pt x="124" y="53"/>
                      </a:cubicBezTo>
                      <a:cubicBezTo>
                        <a:pt x="125" y="53"/>
                        <a:pt x="126" y="52"/>
                        <a:pt x="126" y="51"/>
                      </a:cubicBezTo>
                      <a:cubicBezTo>
                        <a:pt x="126" y="51"/>
                        <a:pt x="125" y="51"/>
                        <a:pt x="124" y="50"/>
                      </a:cubicBezTo>
                      <a:cubicBezTo>
                        <a:pt x="120" y="50"/>
                        <a:pt x="120" y="50"/>
                        <a:pt x="120" y="50"/>
                      </a:cubicBezTo>
                      <a:cubicBezTo>
                        <a:pt x="120" y="50"/>
                        <a:pt x="118" y="48"/>
                        <a:pt x="116" y="47"/>
                      </a:cubicBezTo>
                      <a:cubicBezTo>
                        <a:pt x="116" y="47"/>
                        <a:pt x="115" y="47"/>
                        <a:pt x="115" y="47"/>
                      </a:cubicBezTo>
                      <a:cubicBezTo>
                        <a:pt x="114" y="48"/>
                        <a:pt x="112" y="49"/>
                        <a:pt x="112" y="49"/>
                      </a:cubicBezTo>
                      <a:cubicBezTo>
                        <a:pt x="112" y="50"/>
                        <a:pt x="111" y="50"/>
                        <a:pt x="111" y="51"/>
                      </a:cubicBezTo>
                      <a:cubicBezTo>
                        <a:pt x="111" y="52"/>
                        <a:pt x="110" y="52"/>
                        <a:pt x="110" y="53"/>
                      </a:cubicBezTo>
                      <a:cubicBezTo>
                        <a:pt x="109" y="54"/>
                        <a:pt x="108" y="56"/>
                        <a:pt x="108" y="56"/>
                      </a:cubicBezTo>
                      <a:cubicBezTo>
                        <a:pt x="108" y="56"/>
                        <a:pt x="107" y="57"/>
                        <a:pt x="107" y="57"/>
                      </a:cubicBezTo>
                      <a:cubicBezTo>
                        <a:pt x="107" y="57"/>
                        <a:pt x="107" y="58"/>
                        <a:pt x="107" y="58"/>
                      </a:cubicBezTo>
                      <a:cubicBezTo>
                        <a:pt x="106" y="58"/>
                        <a:pt x="103" y="57"/>
                        <a:pt x="102" y="55"/>
                      </a:cubicBezTo>
                      <a:cubicBezTo>
                        <a:pt x="102" y="53"/>
                        <a:pt x="101" y="53"/>
                        <a:pt x="101" y="53"/>
                      </a:cubicBezTo>
                      <a:cubicBezTo>
                        <a:pt x="101" y="53"/>
                        <a:pt x="97" y="53"/>
                        <a:pt x="96" y="53"/>
                      </a:cubicBezTo>
                      <a:cubicBezTo>
                        <a:pt x="95" y="53"/>
                        <a:pt x="95" y="53"/>
                        <a:pt x="95" y="53"/>
                      </a:cubicBezTo>
                      <a:cubicBezTo>
                        <a:pt x="95" y="53"/>
                        <a:pt x="94" y="53"/>
                        <a:pt x="94" y="53"/>
                      </a:cubicBezTo>
                      <a:cubicBezTo>
                        <a:pt x="93" y="53"/>
                        <a:pt x="92" y="53"/>
                        <a:pt x="91" y="54"/>
                      </a:cubicBezTo>
                      <a:cubicBezTo>
                        <a:pt x="90" y="54"/>
                        <a:pt x="89" y="53"/>
                        <a:pt x="89" y="51"/>
                      </a:cubicBezTo>
                      <a:cubicBezTo>
                        <a:pt x="88" y="50"/>
                        <a:pt x="88" y="50"/>
                        <a:pt x="88" y="50"/>
                      </a:cubicBezTo>
                      <a:cubicBezTo>
                        <a:pt x="87" y="50"/>
                        <a:pt x="86" y="49"/>
                        <a:pt x="85" y="49"/>
                      </a:cubicBezTo>
                      <a:cubicBezTo>
                        <a:pt x="84" y="49"/>
                        <a:pt x="83" y="50"/>
                        <a:pt x="82" y="49"/>
                      </a:cubicBezTo>
                      <a:cubicBezTo>
                        <a:pt x="81" y="48"/>
                        <a:pt x="81" y="46"/>
                        <a:pt x="81" y="46"/>
                      </a:cubicBezTo>
                      <a:cubicBezTo>
                        <a:pt x="82" y="46"/>
                        <a:pt x="84" y="46"/>
                        <a:pt x="84" y="45"/>
                      </a:cubicBezTo>
                      <a:cubicBezTo>
                        <a:pt x="85" y="45"/>
                        <a:pt x="86" y="44"/>
                        <a:pt x="87" y="43"/>
                      </a:cubicBezTo>
                      <a:cubicBezTo>
                        <a:pt x="86" y="42"/>
                        <a:pt x="86" y="42"/>
                        <a:pt x="86" y="42"/>
                      </a:cubicBezTo>
                      <a:cubicBezTo>
                        <a:pt x="84" y="41"/>
                        <a:pt x="84" y="41"/>
                        <a:pt x="84" y="41"/>
                      </a:cubicBezTo>
                      <a:cubicBezTo>
                        <a:pt x="84" y="41"/>
                        <a:pt x="81" y="41"/>
                        <a:pt x="79" y="40"/>
                      </a:cubicBezTo>
                      <a:cubicBezTo>
                        <a:pt x="79" y="40"/>
                        <a:pt x="78" y="40"/>
                        <a:pt x="78" y="39"/>
                      </a:cubicBezTo>
                      <a:cubicBezTo>
                        <a:pt x="78" y="39"/>
                        <a:pt x="79" y="38"/>
                        <a:pt x="80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1" y="33"/>
                        <a:pt x="81" y="33"/>
                        <a:pt x="81" y="33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cubicBezTo>
                        <a:pt x="81" y="32"/>
                        <a:pt x="80" y="31"/>
                        <a:pt x="78" y="31"/>
                      </a:cubicBezTo>
                      <a:cubicBezTo>
                        <a:pt x="77" y="31"/>
                        <a:pt x="77" y="31"/>
                        <a:pt x="76" y="31"/>
                      </a:cubicBezTo>
                      <a:cubicBezTo>
                        <a:pt x="75" y="31"/>
                        <a:pt x="75" y="31"/>
                        <a:pt x="75" y="31"/>
                      </a:cubicBezTo>
                      <a:cubicBezTo>
                        <a:pt x="75" y="31"/>
                        <a:pt x="74" y="31"/>
                        <a:pt x="72" y="30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69" y="29"/>
                        <a:pt x="69" y="29"/>
                        <a:pt x="69" y="29"/>
                      </a:cubicBezTo>
                      <a:cubicBezTo>
                        <a:pt x="69" y="29"/>
                        <a:pt x="68" y="28"/>
                        <a:pt x="67" y="28"/>
                      </a:cubicBezTo>
                      <a:cubicBezTo>
                        <a:pt x="67" y="28"/>
                        <a:pt x="66" y="28"/>
                        <a:pt x="65" y="27"/>
                      </a:cubicBezTo>
                      <a:cubicBezTo>
                        <a:pt x="63" y="26"/>
                        <a:pt x="62" y="26"/>
                        <a:pt x="61" y="26"/>
                      </a:cubicBezTo>
                      <a:cubicBezTo>
                        <a:pt x="61" y="26"/>
                        <a:pt x="59" y="25"/>
                        <a:pt x="59" y="24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58" y="23"/>
                        <a:pt x="58" y="22"/>
                        <a:pt x="58" y="22"/>
                      </a:cubicBezTo>
                      <a:cubicBezTo>
                        <a:pt x="58" y="21"/>
                        <a:pt x="57" y="20"/>
                        <a:pt x="57" y="20"/>
                      </a:cubicBezTo>
                      <a:cubicBezTo>
                        <a:pt x="56" y="18"/>
                        <a:pt x="56" y="17"/>
                        <a:pt x="56" y="17"/>
                      </a:cubicBezTo>
                      <a:cubicBezTo>
                        <a:pt x="56" y="17"/>
                        <a:pt x="56" y="14"/>
                        <a:pt x="57" y="14"/>
                      </a:cubicBezTo>
                      <a:cubicBezTo>
                        <a:pt x="57" y="13"/>
                        <a:pt x="56" y="12"/>
                        <a:pt x="56" y="11"/>
                      </a:cubicBezTo>
                      <a:cubicBezTo>
                        <a:pt x="56" y="11"/>
                        <a:pt x="55" y="11"/>
                        <a:pt x="55" y="11"/>
                      </a:cubicBezTo>
                      <a:cubicBezTo>
                        <a:pt x="54" y="11"/>
                        <a:pt x="53" y="11"/>
                        <a:pt x="53" y="10"/>
                      </a:cubicBezTo>
                      <a:cubicBezTo>
                        <a:pt x="53" y="10"/>
                        <a:pt x="52" y="10"/>
                        <a:pt x="52" y="10"/>
                      </a:cubicBezTo>
                      <a:cubicBezTo>
                        <a:pt x="51" y="9"/>
                        <a:pt x="47" y="6"/>
                        <a:pt x="47" y="5"/>
                      </a:cubicBezTo>
                      <a:cubicBezTo>
                        <a:pt x="47" y="5"/>
                        <a:pt x="45" y="4"/>
                        <a:pt x="44" y="4"/>
                      </a:cubicBezTo>
                      <a:cubicBezTo>
                        <a:pt x="44" y="4"/>
                        <a:pt x="43" y="4"/>
                        <a:pt x="42" y="3"/>
                      </a:cubicBezTo>
                      <a:cubicBezTo>
                        <a:pt x="42" y="3"/>
                        <a:pt x="41" y="3"/>
                        <a:pt x="41" y="3"/>
                      </a:cubicBezTo>
                      <a:cubicBezTo>
                        <a:pt x="40" y="3"/>
                        <a:pt x="39" y="2"/>
                        <a:pt x="39" y="2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7" y="1"/>
                        <a:pt x="36" y="1"/>
                        <a:pt x="35" y="1"/>
                      </a:cubicBezTo>
                      <a:cubicBezTo>
                        <a:pt x="34" y="1"/>
                        <a:pt x="34" y="1"/>
                        <a:pt x="34" y="1"/>
                      </a:cubicBezTo>
                      <a:cubicBezTo>
                        <a:pt x="33" y="1"/>
                        <a:pt x="33" y="1"/>
                        <a:pt x="33" y="1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2" y="2"/>
                        <a:pt x="22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0" y="2"/>
                        <a:pt x="19" y="2"/>
                        <a:pt x="19" y="2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8" y="4"/>
                        <a:pt x="16" y="5"/>
                        <a:pt x="16" y="5"/>
                      </a:cubicBezTo>
                      <a:cubicBezTo>
                        <a:pt x="16" y="5"/>
                        <a:pt x="14" y="6"/>
                        <a:pt x="14" y="7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0" y="11"/>
                        <a:pt x="9" y="11"/>
                        <a:pt x="8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7" y="11"/>
                        <a:pt x="7" y="11"/>
                        <a:pt x="5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4" y="12"/>
                        <a:pt x="4" y="12"/>
                        <a:pt x="4" y="12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6"/>
                        <a:pt x="3" y="26"/>
                        <a:pt x="3" y="27"/>
                      </a:cubicBezTo>
                      <a:cubicBezTo>
                        <a:pt x="3" y="27"/>
                        <a:pt x="3" y="27"/>
                        <a:pt x="4" y="27"/>
                      </a:cubicBezTo>
                      <a:cubicBezTo>
                        <a:pt x="5" y="27"/>
                        <a:pt x="7" y="27"/>
                        <a:pt x="8" y="29"/>
                      </a:cubicBezTo>
                      <a:cubicBezTo>
                        <a:pt x="8" y="30"/>
                        <a:pt x="8" y="31"/>
                        <a:pt x="7" y="33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ubicBezTo>
                        <a:pt x="6" y="35"/>
                        <a:pt x="7" y="35"/>
                        <a:pt x="8" y="37"/>
                      </a:cubicBezTo>
                      <a:cubicBezTo>
                        <a:pt x="8" y="37"/>
                        <a:pt x="9" y="37"/>
                        <a:pt x="9" y="37"/>
                      </a:cubicBezTo>
                      <a:cubicBezTo>
                        <a:pt x="9" y="37"/>
                        <a:pt x="9" y="37"/>
                        <a:pt x="9" y="37"/>
                      </a:cubicBezTo>
                      <a:cubicBezTo>
                        <a:pt x="10" y="37"/>
                        <a:pt x="11" y="37"/>
                        <a:pt x="11" y="37"/>
                      </a:cubicBezTo>
                      <a:cubicBezTo>
                        <a:pt x="11" y="37"/>
                        <a:pt x="11" y="37"/>
                        <a:pt x="11" y="37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38"/>
                        <a:pt x="12" y="38"/>
                        <a:pt x="12" y="38"/>
                      </a:cubicBezTo>
                      <a:cubicBezTo>
                        <a:pt x="12" y="38"/>
                        <a:pt x="13" y="39"/>
                        <a:pt x="14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5" y="38"/>
                        <a:pt x="16" y="38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8" y="38"/>
                        <a:pt x="19" y="40"/>
                        <a:pt x="20" y="41"/>
                      </a:cubicBezTo>
                      <a:cubicBezTo>
                        <a:pt x="21" y="41"/>
                        <a:pt x="21" y="41"/>
                        <a:pt x="21" y="41"/>
                      </a:cubicBezTo>
                      <a:cubicBezTo>
                        <a:pt x="20" y="42"/>
                        <a:pt x="20" y="42"/>
                        <a:pt x="20" y="42"/>
                      </a:cubicBezTo>
                      <a:cubicBezTo>
                        <a:pt x="20" y="44"/>
                        <a:pt x="17" y="46"/>
                        <a:pt x="15" y="47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4" y="47"/>
                        <a:pt x="14" y="47"/>
                        <a:pt x="13" y="47"/>
                      </a:cubicBezTo>
                      <a:cubicBezTo>
                        <a:pt x="13" y="47"/>
                        <a:pt x="13" y="47"/>
                        <a:pt x="12" y="47"/>
                      </a:cubicBezTo>
                      <a:cubicBezTo>
                        <a:pt x="12" y="47"/>
                        <a:pt x="11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0" y="47"/>
                        <a:pt x="10" y="47"/>
                        <a:pt x="10" y="47"/>
                      </a:cubicBezTo>
                      <a:cubicBezTo>
                        <a:pt x="11" y="49"/>
                        <a:pt x="12" y="51"/>
                        <a:pt x="12" y="51"/>
                      </a:cubicBezTo>
                      <a:cubicBezTo>
                        <a:pt x="12" y="53"/>
                        <a:pt x="12" y="53"/>
                        <a:pt x="12" y="53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21" y="59"/>
                        <a:pt x="21" y="59"/>
                        <a:pt x="21" y="59"/>
                      </a:cubicBezTo>
                      <a:cubicBezTo>
                        <a:pt x="21" y="62"/>
                        <a:pt x="21" y="62"/>
                        <a:pt x="21" y="62"/>
                      </a:cubicBezTo>
                      <a:cubicBezTo>
                        <a:pt x="20" y="66"/>
                        <a:pt x="20" y="66"/>
                        <a:pt x="20" y="66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70"/>
                        <a:pt x="18" y="71"/>
                      </a:cubicBezTo>
                      <a:cubicBezTo>
                        <a:pt x="18" y="71"/>
                        <a:pt x="18" y="72"/>
                        <a:pt x="17" y="73"/>
                      </a:cubicBezTo>
                      <a:cubicBezTo>
                        <a:pt x="17" y="75"/>
                        <a:pt x="17" y="75"/>
                        <a:pt x="17" y="75"/>
                      </a:cubicBezTo>
                      <a:cubicBezTo>
                        <a:pt x="16" y="75"/>
                        <a:pt x="16" y="75"/>
                        <a:pt x="16" y="75"/>
                      </a:cubicBezTo>
                      <a:cubicBezTo>
                        <a:pt x="16" y="75"/>
                        <a:pt x="16" y="75"/>
                        <a:pt x="16" y="75"/>
                      </a:cubicBezTo>
                      <a:cubicBezTo>
                        <a:pt x="17" y="76"/>
                        <a:pt x="17" y="79"/>
                        <a:pt x="17" y="81"/>
                      </a:cubicBezTo>
                      <a:cubicBezTo>
                        <a:pt x="17" y="81"/>
                        <a:pt x="17" y="81"/>
                        <a:pt x="17" y="81"/>
                      </a:cubicBezTo>
                      <a:cubicBezTo>
                        <a:pt x="18" y="81"/>
                        <a:pt x="18" y="81"/>
                        <a:pt x="18" y="81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21" y="81"/>
                        <a:pt x="22" y="81"/>
                        <a:pt x="23" y="82"/>
                      </a:cubicBezTo>
                      <a:cubicBezTo>
                        <a:pt x="25" y="83"/>
                        <a:pt x="25" y="84"/>
                        <a:pt x="25" y="84"/>
                      </a:cubicBezTo>
                      <a:cubicBezTo>
                        <a:pt x="25" y="85"/>
                        <a:pt x="25" y="85"/>
                        <a:pt x="26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7" y="85"/>
                        <a:pt x="27" y="85"/>
                        <a:pt x="27" y="85"/>
                      </a:cubicBezTo>
                      <a:cubicBezTo>
                        <a:pt x="28" y="85"/>
                        <a:pt x="30" y="87"/>
                        <a:pt x="30" y="88"/>
                      </a:cubicBezTo>
                      <a:cubicBezTo>
                        <a:pt x="30" y="88"/>
                        <a:pt x="30" y="88"/>
                        <a:pt x="30" y="88"/>
                      </a:cubicBezTo>
                      <a:cubicBezTo>
                        <a:pt x="30" y="88"/>
                        <a:pt x="30" y="88"/>
                        <a:pt x="31" y="88"/>
                      </a:cubicBezTo>
                      <a:cubicBezTo>
                        <a:pt x="32" y="89"/>
                        <a:pt x="33" y="89"/>
                        <a:pt x="34" y="90"/>
                      </a:cubicBezTo>
                      <a:cubicBezTo>
                        <a:pt x="34" y="91"/>
                        <a:pt x="34" y="92"/>
                        <a:pt x="34" y="93"/>
                      </a:cubicBezTo>
                      <a:cubicBezTo>
                        <a:pt x="34" y="94"/>
                        <a:pt x="33" y="94"/>
                        <a:pt x="33" y="94"/>
                      </a:cubicBezTo>
                      <a:cubicBezTo>
                        <a:pt x="32" y="95"/>
                        <a:pt x="32" y="96"/>
                        <a:pt x="30" y="97"/>
                      </a:cubicBezTo>
                      <a:cubicBezTo>
                        <a:pt x="26" y="97"/>
                        <a:pt x="26" y="97"/>
                        <a:pt x="26" y="97"/>
                      </a:cubicBezTo>
                      <a:cubicBezTo>
                        <a:pt x="26" y="98"/>
                        <a:pt x="26" y="98"/>
                        <a:pt x="26" y="98"/>
                      </a:cubicBezTo>
                      <a:cubicBezTo>
                        <a:pt x="27" y="99"/>
                        <a:pt x="28" y="100"/>
                        <a:pt x="29" y="100"/>
                      </a:cubicBezTo>
                      <a:cubicBezTo>
                        <a:pt x="29" y="101"/>
                        <a:pt x="30" y="102"/>
                        <a:pt x="30" y="102"/>
                      </a:cubicBez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3" y="106"/>
                        <a:pt x="33" y="106"/>
                        <a:pt x="33" y="106"/>
                      </a:cubicBezTo>
                      <a:cubicBezTo>
                        <a:pt x="34" y="107"/>
                        <a:pt x="34" y="108"/>
                        <a:pt x="34" y="111"/>
                      </a:cubicBezTo>
                      <a:cubicBezTo>
                        <a:pt x="34" y="114"/>
                        <a:pt x="32" y="114"/>
                        <a:pt x="31" y="114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30" y="114"/>
                        <a:pt x="30" y="114"/>
                        <a:pt x="30" y="114"/>
                      </a:cubicBezTo>
                      <a:cubicBezTo>
                        <a:pt x="29" y="114"/>
                        <a:pt x="29" y="114"/>
                        <a:pt x="29" y="114"/>
                      </a:cubicBezTo>
                      <a:cubicBezTo>
                        <a:pt x="28" y="114"/>
                        <a:pt x="28" y="114"/>
                        <a:pt x="27" y="114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6" y="115"/>
                        <a:pt x="26" y="115"/>
                        <a:pt x="26" y="115"/>
                      </a:cubicBezTo>
                      <a:cubicBezTo>
                        <a:pt x="28" y="116"/>
                        <a:pt x="28" y="116"/>
                        <a:pt x="28" y="116"/>
                      </a:cubicBezTo>
                      <a:cubicBezTo>
                        <a:pt x="27" y="116"/>
                        <a:pt x="27" y="116"/>
                        <a:pt x="27" y="116"/>
                      </a:cubicBezTo>
                      <a:cubicBezTo>
                        <a:pt x="28" y="117"/>
                        <a:pt x="28" y="117"/>
                        <a:pt x="28" y="117"/>
                      </a:cubicBezTo>
                      <a:cubicBezTo>
                        <a:pt x="28" y="117"/>
                        <a:pt x="28" y="117"/>
                        <a:pt x="28" y="117"/>
                      </a:cubicBezTo>
                      <a:cubicBezTo>
                        <a:pt x="28" y="117"/>
                        <a:pt x="28" y="117"/>
                        <a:pt x="29" y="118"/>
                      </a:cubicBezTo>
                      <a:cubicBezTo>
                        <a:pt x="29" y="118"/>
                        <a:pt x="29" y="118"/>
                        <a:pt x="29" y="118"/>
                      </a:cubicBezTo>
                      <a:cubicBezTo>
                        <a:pt x="30" y="118"/>
                        <a:pt x="30" y="118"/>
                        <a:pt x="30" y="118"/>
                      </a:cubicBezTo>
                      <a:cubicBezTo>
                        <a:pt x="30" y="118"/>
                        <a:pt x="31" y="119"/>
                        <a:pt x="31" y="119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2" y="120"/>
                        <a:pt x="32" y="120"/>
                        <a:pt x="32" y="120"/>
                      </a:cubicBezTo>
                      <a:cubicBezTo>
                        <a:pt x="32" y="120"/>
                        <a:pt x="33" y="120"/>
                        <a:pt x="33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5" y="120"/>
                        <a:pt x="35" y="122"/>
                        <a:pt x="35" y="123"/>
                      </a:cubicBezTo>
                      <a:cubicBezTo>
                        <a:pt x="35" y="123"/>
                        <a:pt x="36" y="123"/>
                        <a:pt x="36" y="123"/>
                      </a:cubicBezTo>
                      <a:cubicBezTo>
                        <a:pt x="36" y="123"/>
                        <a:pt x="37" y="123"/>
                        <a:pt x="37" y="124"/>
                      </a:cubicBezTo>
                      <a:cubicBezTo>
                        <a:pt x="39" y="125"/>
                        <a:pt x="39" y="125"/>
                        <a:pt x="39" y="125"/>
                      </a:cubicBezTo>
                      <a:cubicBezTo>
                        <a:pt x="39" y="125"/>
                        <a:pt x="39" y="126"/>
                        <a:pt x="39" y="126"/>
                      </a:cubicBezTo>
                      <a:cubicBezTo>
                        <a:pt x="40" y="125"/>
                        <a:pt x="40" y="125"/>
                        <a:pt x="41" y="125"/>
                      </a:cubicBezTo>
                      <a:cubicBezTo>
                        <a:pt x="42" y="125"/>
                        <a:pt x="42" y="125"/>
                        <a:pt x="42" y="125"/>
                      </a:cubicBezTo>
                      <a:cubicBezTo>
                        <a:pt x="43" y="126"/>
                        <a:pt x="43" y="126"/>
                        <a:pt x="43" y="126"/>
                      </a:cubicBezTo>
                      <a:cubicBezTo>
                        <a:pt x="43" y="126"/>
                        <a:pt x="44" y="127"/>
                        <a:pt x="44" y="127"/>
                      </a:cubicBez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44" y="127"/>
                        <a:pt x="44" y="127"/>
                        <a:pt x="44" y="127"/>
                      </a:cubicBezTo>
                      <a:cubicBezTo>
                        <a:pt x="45" y="127"/>
                        <a:pt x="45" y="127"/>
                        <a:pt x="45" y="127"/>
                      </a:cubicBezTo>
                      <a:cubicBezTo>
                        <a:pt x="46" y="126"/>
                        <a:pt x="47" y="126"/>
                        <a:pt x="48" y="126"/>
                      </a:cubicBezTo>
                      <a:cubicBezTo>
                        <a:pt x="48" y="126"/>
                        <a:pt x="48" y="126"/>
                        <a:pt x="48" y="126"/>
                      </a:cubicBezTo>
                      <a:cubicBezTo>
                        <a:pt x="49" y="126"/>
                        <a:pt x="49" y="126"/>
                        <a:pt x="50" y="126"/>
                      </a:cubicBezTo>
                      <a:cubicBezTo>
                        <a:pt x="50" y="126"/>
                        <a:pt x="50" y="126"/>
                        <a:pt x="50" y="126"/>
                      </a:cubicBezTo>
                      <a:cubicBezTo>
                        <a:pt x="51" y="128"/>
                        <a:pt x="51" y="128"/>
                        <a:pt x="51" y="128"/>
                      </a:cubicBezTo>
                      <a:cubicBezTo>
                        <a:pt x="51" y="128"/>
                        <a:pt x="53" y="128"/>
                        <a:pt x="53" y="128"/>
                      </a:cubicBezTo>
                      <a:cubicBezTo>
                        <a:pt x="53" y="128"/>
                        <a:pt x="54" y="129"/>
                        <a:pt x="56" y="131"/>
                      </a:cubicBezTo>
                      <a:cubicBezTo>
                        <a:pt x="57" y="131"/>
                        <a:pt x="57" y="131"/>
                        <a:pt x="57" y="131"/>
                      </a:cubicBezTo>
                      <a:cubicBezTo>
                        <a:pt x="57" y="131"/>
                        <a:pt x="57" y="131"/>
                        <a:pt x="57" y="131"/>
                      </a:cubicBezTo>
                      <a:cubicBezTo>
                        <a:pt x="58" y="131"/>
                        <a:pt x="58" y="131"/>
                        <a:pt x="58" y="131"/>
                      </a:cubicBezTo>
                      <a:cubicBezTo>
                        <a:pt x="59" y="131"/>
                        <a:pt x="60" y="132"/>
                        <a:pt x="60" y="132"/>
                      </a:cubicBezTo>
                      <a:cubicBezTo>
                        <a:pt x="62" y="132"/>
                        <a:pt x="63" y="133"/>
                        <a:pt x="63" y="134"/>
                      </a:cubicBezTo>
                      <a:cubicBezTo>
                        <a:pt x="64" y="134"/>
                        <a:pt x="64" y="135"/>
                        <a:pt x="65" y="135"/>
                      </a:cubicBezTo>
                      <a:cubicBezTo>
                        <a:pt x="66" y="136"/>
                        <a:pt x="67" y="137"/>
                        <a:pt x="67" y="137"/>
                      </a:cubicBezTo>
                      <a:cubicBezTo>
                        <a:pt x="68" y="138"/>
                        <a:pt x="68" y="138"/>
                        <a:pt x="68" y="138"/>
                      </a:cubicBezTo>
                      <a:cubicBezTo>
                        <a:pt x="68" y="138"/>
                        <a:pt x="68" y="138"/>
                        <a:pt x="68" y="138"/>
                      </a:cubicBezTo>
                      <a:cubicBezTo>
                        <a:pt x="69" y="137"/>
                        <a:pt x="69" y="137"/>
                        <a:pt x="69" y="137"/>
                      </a:cubicBezTo>
                      <a:cubicBezTo>
                        <a:pt x="67" y="134"/>
                        <a:pt x="67" y="134"/>
                        <a:pt x="67" y="134"/>
                      </a:cubicBezTo>
                      <a:cubicBezTo>
                        <a:pt x="72" y="130"/>
                        <a:pt x="72" y="130"/>
                        <a:pt x="72" y="130"/>
                      </a:cubicBezTo>
                      <a:cubicBezTo>
                        <a:pt x="73" y="126"/>
                        <a:pt x="73" y="126"/>
                        <a:pt x="73" y="126"/>
                      </a:cubicBezTo>
                      <a:cubicBezTo>
                        <a:pt x="73" y="126"/>
                        <a:pt x="73" y="126"/>
                        <a:pt x="73" y="126"/>
                      </a:cubicBezTo>
                      <a:cubicBezTo>
                        <a:pt x="73" y="126"/>
                        <a:pt x="72" y="125"/>
                        <a:pt x="71" y="124"/>
                      </a:cubicBezTo>
                      <a:cubicBezTo>
                        <a:pt x="70" y="123"/>
                        <a:pt x="70" y="122"/>
                        <a:pt x="71" y="122"/>
                      </a:cubicBezTo>
                      <a:cubicBezTo>
                        <a:pt x="71" y="121"/>
                        <a:pt x="72" y="121"/>
                        <a:pt x="72" y="121"/>
                      </a:cubicBezTo>
                      <a:cubicBezTo>
                        <a:pt x="73" y="120"/>
                        <a:pt x="73" y="120"/>
                        <a:pt x="74" y="120"/>
                      </a:cubicBezTo>
                      <a:cubicBezTo>
                        <a:pt x="75" y="119"/>
                        <a:pt x="76" y="119"/>
                        <a:pt x="76" y="118"/>
                      </a:cubicBezTo>
                      <a:cubicBezTo>
                        <a:pt x="78" y="117"/>
                        <a:pt x="79" y="119"/>
                        <a:pt x="79" y="119"/>
                      </a:cubicBezTo>
                      <a:cubicBezTo>
                        <a:pt x="79" y="119"/>
                        <a:pt x="79" y="122"/>
                        <a:pt x="81" y="122"/>
                      </a:cubicBezTo>
                      <a:cubicBezTo>
                        <a:pt x="82" y="123"/>
                        <a:pt x="83" y="123"/>
                        <a:pt x="83" y="123"/>
                      </a:cubicBezTo>
                      <a:cubicBezTo>
                        <a:pt x="86" y="123"/>
                        <a:pt x="86" y="123"/>
                        <a:pt x="86" y="123"/>
                      </a:cubicBezTo>
                      <a:cubicBezTo>
                        <a:pt x="90" y="126"/>
                        <a:pt x="90" y="126"/>
                        <a:pt x="90" y="126"/>
                      </a:cubicBezTo>
                      <a:cubicBezTo>
                        <a:pt x="90" y="126"/>
                        <a:pt x="91" y="127"/>
                        <a:pt x="91" y="127"/>
                      </a:cubicBezTo>
                      <a:cubicBezTo>
                        <a:pt x="92" y="128"/>
                        <a:pt x="93" y="130"/>
                        <a:pt x="93" y="131"/>
                      </a:cubicBezTo>
                      <a:cubicBezTo>
                        <a:pt x="99" y="133"/>
                        <a:pt x="99" y="133"/>
                        <a:pt x="99" y="133"/>
                      </a:cubicBezTo>
                      <a:cubicBezTo>
                        <a:pt x="100" y="136"/>
                        <a:pt x="100" y="136"/>
                        <a:pt x="100" y="136"/>
                      </a:cubicBezTo>
                      <a:cubicBezTo>
                        <a:pt x="100" y="136"/>
                        <a:pt x="103" y="136"/>
                        <a:pt x="104" y="136"/>
                      </a:cubicBezTo>
                      <a:cubicBezTo>
                        <a:pt x="106" y="137"/>
                        <a:pt x="107" y="138"/>
                        <a:pt x="107" y="138"/>
                      </a:cubicBezTo>
                      <a:cubicBezTo>
                        <a:pt x="107" y="138"/>
                        <a:pt x="107" y="138"/>
                        <a:pt x="107" y="138"/>
                      </a:cubicBezTo>
                      <a:cubicBezTo>
                        <a:pt x="108" y="137"/>
                        <a:pt x="108" y="137"/>
                        <a:pt x="108" y="137"/>
                      </a:cubicBezTo>
                      <a:cubicBezTo>
                        <a:pt x="113" y="138"/>
                        <a:pt x="113" y="138"/>
                        <a:pt x="113" y="138"/>
                      </a:cubicBezTo>
                      <a:cubicBezTo>
                        <a:pt x="113" y="139"/>
                        <a:pt x="113" y="139"/>
                        <a:pt x="112" y="140"/>
                      </a:cubicBezTo>
                      <a:cubicBezTo>
                        <a:pt x="111" y="140"/>
                        <a:pt x="111" y="142"/>
                        <a:pt x="112" y="143"/>
                      </a:cubicBezTo>
                      <a:cubicBezTo>
                        <a:pt x="112" y="144"/>
                        <a:pt x="112" y="145"/>
                        <a:pt x="111" y="146"/>
                      </a:cubicBezTo>
                      <a:cubicBezTo>
                        <a:pt x="111" y="147"/>
                        <a:pt x="110" y="147"/>
                        <a:pt x="109" y="147"/>
                      </a:cubicBezTo>
                      <a:cubicBezTo>
                        <a:pt x="108" y="147"/>
                        <a:pt x="109" y="148"/>
                        <a:pt x="109" y="149"/>
                      </a:cubicBezTo>
                      <a:cubicBezTo>
                        <a:pt x="109" y="149"/>
                        <a:pt x="109" y="150"/>
                        <a:pt x="109" y="150"/>
                      </a:cubicBezTo>
                      <a:cubicBezTo>
                        <a:pt x="110" y="151"/>
                        <a:pt x="110" y="151"/>
                        <a:pt x="109" y="152"/>
                      </a:cubicBezTo>
                      <a:cubicBezTo>
                        <a:pt x="108" y="153"/>
                        <a:pt x="107" y="154"/>
                        <a:pt x="107" y="154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09" y="156"/>
                        <a:pt x="109" y="156"/>
                        <a:pt x="109" y="156"/>
                      </a:cubicBezTo>
                      <a:cubicBezTo>
                        <a:pt x="109" y="156"/>
                        <a:pt x="109" y="156"/>
                        <a:pt x="109" y="156"/>
                      </a:cubicBezTo>
                      <a:cubicBezTo>
                        <a:pt x="109" y="156"/>
                        <a:pt x="111" y="156"/>
                        <a:pt x="112" y="156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112" y="157"/>
                        <a:pt x="112" y="157"/>
                        <a:pt x="112" y="157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2" y="156"/>
                        <a:pt x="113" y="156"/>
                        <a:pt x="113" y="156"/>
                      </a:cubicBezTo>
                      <a:cubicBezTo>
                        <a:pt x="113" y="155"/>
                        <a:pt x="115" y="153"/>
                        <a:pt x="115" y="153"/>
                      </a:cubicBezTo>
                      <a:cubicBezTo>
                        <a:pt x="117" y="153"/>
                        <a:pt x="117" y="153"/>
                        <a:pt x="117" y="153"/>
                      </a:cubicBezTo>
                      <a:cubicBezTo>
                        <a:pt x="119" y="151"/>
                        <a:pt x="119" y="151"/>
                        <a:pt x="119" y="151"/>
                      </a:cubicBezTo>
                      <a:cubicBezTo>
                        <a:pt x="119" y="151"/>
                        <a:pt x="121" y="151"/>
                        <a:pt x="121" y="151"/>
                      </a:cubicBezTo>
                      <a:cubicBezTo>
                        <a:pt x="122" y="151"/>
                        <a:pt x="123" y="151"/>
                        <a:pt x="124" y="151"/>
                      </a:cubicBezTo>
                      <a:cubicBezTo>
                        <a:pt x="125" y="151"/>
                        <a:pt x="125" y="150"/>
                        <a:pt x="125" y="150"/>
                      </a:cubicBezTo>
                      <a:cubicBezTo>
                        <a:pt x="125" y="150"/>
                        <a:pt x="127" y="149"/>
                        <a:pt x="129" y="148"/>
                      </a:cubicBezTo>
                      <a:cubicBezTo>
                        <a:pt x="130" y="148"/>
                        <a:pt x="131" y="148"/>
                        <a:pt x="131" y="148"/>
                      </a:cubicBezTo>
                      <a:cubicBezTo>
                        <a:pt x="131" y="148"/>
                        <a:pt x="132" y="148"/>
                        <a:pt x="133" y="148"/>
                      </a:cubicBezTo>
                      <a:cubicBezTo>
                        <a:pt x="133" y="148"/>
                        <a:pt x="134" y="148"/>
                        <a:pt x="134" y="148"/>
                      </a:cubicBezTo>
                      <a:cubicBezTo>
                        <a:pt x="135" y="148"/>
                        <a:pt x="135" y="147"/>
                        <a:pt x="135" y="147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37" y="142"/>
                        <a:pt x="136" y="140"/>
                        <a:pt x="136" y="140"/>
                      </a:cubicBezTo>
                      <a:cubicBezTo>
                        <a:pt x="136" y="140"/>
                        <a:pt x="135" y="139"/>
                        <a:pt x="133" y="139"/>
                      </a:cubicBezTo>
                      <a:cubicBezTo>
                        <a:pt x="133" y="131"/>
                        <a:pt x="133" y="131"/>
                        <a:pt x="133" y="131"/>
                      </a:cubicBezTo>
                      <a:cubicBezTo>
                        <a:pt x="131" y="128"/>
                        <a:pt x="131" y="128"/>
                        <a:pt x="131" y="128"/>
                      </a:cubicBezTo>
                      <a:cubicBezTo>
                        <a:pt x="131" y="127"/>
                        <a:pt x="133" y="126"/>
                        <a:pt x="133" y="126"/>
                      </a:cubicBezTo>
                      <a:cubicBezTo>
                        <a:pt x="133" y="125"/>
                        <a:pt x="134" y="124"/>
                        <a:pt x="135" y="124"/>
                      </a:cubicBezTo>
                      <a:cubicBezTo>
                        <a:pt x="138" y="124"/>
                        <a:pt x="138" y="124"/>
                        <a:pt x="138" y="124"/>
                      </a:cubicBezTo>
                      <a:cubicBezTo>
                        <a:pt x="139" y="123"/>
                        <a:pt x="140" y="123"/>
                        <a:pt x="140" y="122"/>
                      </a:cubicBezTo>
                      <a:cubicBezTo>
                        <a:pt x="140" y="122"/>
                        <a:pt x="140" y="120"/>
                        <a:pt x="140" y="119"/>
                      </a:cubicBezTo>
                      <a:cubicBezTo>
                        <a:pt x="140" y="118"/>
                        <a:pt x="141" y="116"/>
                        <a:pt x="142" y="115"/>
                      </a:cubicBezTo>
                      <a:cubicBezTo>
                        <a:pt x="142" y="115"/>
                        <a:pt x="144" y="113"/>
                        <a:pt x="145" y="112"/>
                      </a:cubicBezTo>
                      <a:cubicBezTo>
                        <a:pt x="145" y="111"/>
                        <a:pt x="146" y="108"/>
                        <a:pt x="146" y="107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7" name="Freeform 12">
                  <a:extLst>
                    <a:ext uri="{FF2B5EF4-FFF2-40B4-BE49-F238E27FC236}">
                      <a16:creationId xmlns:a16="http://schemas.microsoft.com/office/drawing/2014/main" id="{C387FEC4-3363-C40E-EE26-4149C4B810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2831"/>
                  <a:ext cx="16" cy="8"/>
                </a:xfrm>
                <a:custGeom>
                  <a:avLst/>
                  <a:gdLst>
                    <a:gd name="T0" fmla="*/ 7 w 8"/>
                    <a:gd name="T1" fmla="*/ 0 h 4"/>
                    <a:gd name="T2" fmla="*/ 5 w 8"/>
                    <a:gd name="T3" fmla="*/ 0 h 4"/>
                    <a:gd name="T4" fmla="*/ 4 w 8"/>
                    <a:gd name="T5" fmla="*/ 0 h 4"/>
                    <a:gd name="T6" fmla="*/ 1 w 8"/>
                    <a:gd name="T7" fmla="*/ 1 h 4"/>
                    <a:gd name="T8" fmla="*/ 1 w 8"/>
                    <a:gd name="T9" fmla="*/ 2 h 4"/>
                    <a:gd name="T10" fmla="*/ 3 w 8"/>
                    <a:gd name="T11" fmla="*/ 3 h 4"/>
                    <a:gd name="T12" fmla="*/ 4 w 8"/>
                    <a:gd name="T13" fmla="*/ 4 h 4"/>
                    <a:gd name="T14" fmla="*/ 7 w 8"/>
                    <a:gd name="T15" fmla="*/ 2 h 4"/>
                    <a:gd name="T16" fmla="*/ 8 w 8"/>
                    <a:gd name="T17" fmla="*/ 1 h 4"/>
                    <a:gd name="T18" fmla="*/ 7 w 8"/>
                    <a:gd name="T1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4">
                      <a:moveTo>
                        <a:pt x="7" y="0"/>
                      </a:moveTo>
                      <a:cubicBezTo>
                        <a:pt x="6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3"/>
                        <a:pt x="3" y="3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6" y="3"/>
                        <a:pt x="7" y="2"/>
                      </a:cubicBezTo>
                      <a:cubicBezTo>
                        <a:pt x="7" y="1"/>
                        <a:pt x="7" y="2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8" name="Freeform 13">
                  <a:extLst>
                    <a:ext uri="{FF2B5EF4-FFF2-40B4-BE49-F238E27FC236}">
                      <a16:creationId xmlns:a16="http://schemas.microsoft.com/office/drawing/2014/main" id="{CADCFF6F-5E38-EE12-580C-23C8B44978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670"/>
                  <a:ext cx="20" cy="52"/>
                </a:xfrm>
                <a:custGeom>
                  <a:avLst/>
                  <a:gdLst>
                    <a:gd name="T0" fmla="*/ 7 w 10"/>
                    <a:gd name="T1" fmla="*/ 22 h 26"/>
                    <a:gd name="T2" fmla="*/ 5 w 10"/>
                    <a:gd name="T3" fmla="*/ 19 h 26"/>
                    <a:gd name="T4" fmla="*/ 4 w 10"/>
                    <a:gd name="T5" fmla="*/ 16 h 26"/>
                    <a:gd name="T6" fmla="*/ 6 w 10"/>
                    <a:gd name="T7" fmla="*/ 18 h 26"/>
                    <a:gd name="T8" fmla="*/ 8 w 10"/>
                    <a:gd name="T9" fmla="*/ 17 h 26"/>
                    <a:gd name="T10" fmla="*/ 6 w 10"/>
                    <a:gd name="T11" fmla="*/ 13 h 26"/>
                    <a:gd name="T12" fmla="*/ 5 w 10"/>
                    <a:gd name="T13" fmla="*/ 11 h 26"/>
                    <a:gd name="T14" fmla="*/ 5 w 10"/>
                    <a:gd name="T15" fmla="*/ 9 h 26"/>
                    <a:gd name="T16" fmla="*/ 4 w 10"/>
                    <a:gd name="T17" fmla="*/ 7 h 26"/>
                    <a:gd name="T18" fmla="*/ 4 w 10"/>
                    <a:gd name="T19" fmla="*/ 5 h 26"/>
                    <a:gd name="T20" fmla="*/ 4 w 10"/>
                    <a:gd name="T21" fmla="*/ 3 h 26"/>
                    <a:gd name="T22" fmla="*/ 7 w 10"/>
                    <a:gd name="T23" fmla="*/ 3 h 26"/>
                    <a:gd name="T24" fmla="*/ 5 w 10"/>
                    <a:gd name="T25" fmla="*/ 2 h 26"/>
                    <a:gd name="T26" fmla="*/ 3 w 10"/>
                    <a:gd name="T27" fmla="*/ 2 h 26"/>
                    <a:gd name="T28" fmla="*/ 2 w 10"/>
                    <a:gd name="T29" fmla="*/ 0 h 26"/>
                    <a:gd name="T30" fmla="*/ 1 w 10"/>
                    <a:gd name="T31" fmla="*/ 1 h 26"/>
                    <a:gd name="T32" fmla="*/ 1 w 10"/>
                    <a:gd name="T33" fmla="*/ 3 h 26"/>
                    <a:gd name="T34" fmla="*/ 2 w 10"/>
                    <a:gd name="T35" fmla="*/ 6 h 26"/>
                    <a:gd name="T36" fmla="*/ 0 w 10"/>
                    <a:gd name="T37" fmla="*/ 5 h 26"/>
                    <a:gd name="T38" fmla="*/ 1 w 10"/>
                    <a:gd name="T39" fmla="*/ 7 h 26"/>
                    <a:gd name="T40" fmla="*/ 1 w 10"/>
                    <a:gd name="T41" fmla="*/ 10 h 26"/>
                    <a:gd name="T42" fmla="*/ 2 w 10"/>
                    <a:gd name="T43" fmla="*/ 12 h 26"/>
                    <a:gd name="T44" fmla="*/ 4 w 10"/>
                    <a:gd name="T45" fmla="*/ 13 h 26"/>
                    <a:gd name="T46" fmla="*/ 2 w 10"/>
                    <a:gd name="T47" fmla="*/ 14 h 26"/>
                    <a:gd name="T48" fmla="*/ 2 w 10"/>
                    <a:gd name="T49" fmla="*/ 17 h 26"/>
                    <a:gd name="T50" fmla="*/ 3 w 10"/>
                    <a:gd name="T51" fmla="*/ 18 h 26"/>
                    <a:gd name="T52" fmla="*/ 3 w 10"/>
                    <a:gd name="T53" fmla="*/ 19 h 26"/>
                    <a:gd name="T54" fmla="*/ 4 w 10"/>
                    <a:gd name="T55" fmla="*/ 20 h 26"/>
                    <a:gd name="T56" fmla="*/ 5 w 10"/>
                    <a:gd name="T57" fmla="*/ 21 h 26"/>
                    <a:gd name="T58" fmla="*/ 8 w 10"/>
                    <a:gd name="T59" fmla="*/ 24 h 26"/>
                    <a:gd name="T60" fmla="*/ 9 w 10"/>
                    <a:gd name="T61" fmla="*/ 25 h 26"/>
                    <a:gd name="T62" fmla="*/ 8 w 10"/>
                    <a:gd name="T63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0" h="26">
                      <a:moveTo>
                        <a:pt x="8" y="23"/>
                      </a:moveTo>
                      <a:cubicBezTo>
                        <a:pt x="8" y="22"/>
                        <a:pt x="7" y="22"/>
                        <a:pt x="7" y="22"/>
                      </a:cubicBezTo>
                      <a:cubicBezTo>
                        <a:pt x="7" y="22"/>
                        <a:pt x="6" y="21"/>
                        <a:pt x="5" y="20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5" y="19"/>
                        <a:pt x="4" y="18"/>
                        <a:pt x="4" y="18"/>
                      </a:cubicBezTo>
                      <a:cubicBezTo>
                        <a:pt x="4" y="18"/>
                        <a:pt x="4" y="17"/>
                        <a:pt x="4" y="16"/>
                      </a:cubicBezTo>
                      <a:cubicBezTo>
                        <a:pt x="5" y="16"/>
                        <a:pt x="5" y="17"/>
                        <a:pt x="5" y="17"/>
                      </a:cubicBezTo>
                      <a:cubicBezTo>
                        <a:pt x="5" y="17"/>
                        <a:pt x="6" y="18"/>
                        <a:pt x="6" y="18"/>
                      </a:cubicBezTo>
                      <a:cubicBezTo>
                        <a:pt x="7" y="19"/>
                        <a:pt x="7" y="18"/>
                        <a:pt x="7" y="18"/>
                      </a:cubicBezTo>
                      <a:cubicBezTo>
                        <a:pt x="7" y="18"/>
                        <a:pt x="8" y="17"/>
                        <a:pt x="8" y="17"/>
                      </a:cubicBezTo>
                      <a:cubicBezTo>
                        <a:pt x="8" y="16"/>
                        <a:pt x="7" y="15"/>
                        <a:pt x="6" y="15"/>
                      </a:cubicBezTo>
                      <a:cubicBezTo>
                        <a:pt x="6" y="15"/>
                        <a:pt x="6" y="13"/>
                        <a:pt x="6" y="13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5" y="11"/>
                        <a:pt x="5" y="10"/>
                        <a:pt x="5" y="10"/>
                      </a:cubicBezTo>
                      <a:cubicBezTo>
                        <a:pt x="5" y="10"/>
                        <a:pt x="5" y="9"/>
                        <a:pt x="5" y="9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5"/>
                      </a:cubicBezTo>
                      <a:cubicBezTo>
                        <a:pt x="5" y="5"/>
                        <a:pt x="4" y="5"/>
                        <a:pt x="4" y="5"/>
                      </a:cubicBezTo>
                      <a:cubicBezTo>
                        <a:pt x="4" y="4"/>
                        <a:pt x="4" y="3"/>
                        <a:pt x="4" y="3"/>
                      </a:cubicBezTo>
                      <a:cubicBezTo>
                        <a:pt x="4" y="2"/>
                        <a:pt x="4" y="3"/>
                        <a:pt x="4" y="3"/>
                      </a:cubicBezTo>
                      <a:cubicBezTo>
                        <a:pt x="4" y="3"/>
                        <a:pt x="5" y="4"/>
                        <a:pt x="6" y="4"/>
                      </a:cubicBezTo>
                      <a:cubicBezTo>
                        <a:pt x="6" y="4"/>
                        <a:pt x="7" y="3"/>
                        <a:pt x="7" y="3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2"/>
                        <a:pt x="4" y="2"/>
                        <a:pt x="4" y="2"/>
                      </a:cubicBezTo>
                      <a:cubicBezTo>
                        <a:pt x="3" y="2"/>
                        <a:pt x="4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3"/>
                        <a:pt x="2" y="4"/>
                      </a:cubicBezTo>
                      <a:cubicBezTo>
                        <a:pt x="3" y="4"/>
                        <a:pt x="2" y="5"/>
                        <a:pt x="2" y="6"/>
                      </a:cubicBezTo>
                      <a:cubicBezTo>
                        <a:pt x="2" y="6"/>
                        <a:pt x="2" y="5"/>
                        <a:pt x="1" y="5"/>
                      </a:cubicBezTo>
                      <a:cubicBezTo>
                        <a:pt x="1" y="5"/>
                        <a:pt x="0" y="5"/>
                        <a:pt x="0" y="5"/>
                      </a:cubicBez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7"/>
                        <a:pt x="0" y="7"/>
                        <a:pt x="1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1" y="9"/>
                        <a:pt x="1" y="10"/>
                      </a:cubicBezTo>
                      <a:cubicBezTo>
                        <a:pt x="2" y="10"/>
                        <a:pt x="2" y="10"/>
                        <a:pt x="2" y="11"/>
                      </a:cubicBezTo>
                      <a:cubicBezTo>
                        <a:pt x="2" y="11"/>
                        <a:pt x="2" y="12"/>
                        <a:pt x="2" y="12"/>
                      </a:cubicBezTo>
                      <a:cubicBezTo>
                        <a:pt x="2" y="12"/>
                        <a:pt x="3" y="13"/>
                        <a:pt x="3" y="13"/>
                      </a:cubicBezTo>
                      <a:cubicBezTo>
                        <a:pt x="3" y="13"/>
                        <a:pt x="4" y="13"/>
                        <a:pt x="4" y="13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2" y="14"/>
                        <a:pt x="2" y="14"/>
                        <a:pt x="2" y="14"/>
                      </a:cubicBezTo>
                      <a:cubicBezTo>
                        <a:pt x="2" y="14"/>
                        <a:pt x="2" y="15"/>
                        <a:pt x="2" y="16"/>
                      </a:cubicBezTo>
                      <a:cubicBezTo>
                        <a:pt x="2" y="16"/>
                        <a:pt x="2" y="16"/>
                        <a:pt x="2" y="17"/>
                      </a:cubicBezTo>
                      <a:cubicBezTo>
                        <a:pt x="2" y="17"/>
                        <a:pt x="2" y="17"/>
                        <a:pt x="3" y="17"/>
                      </a:cubicBezTo>
                      <a:cubicBezTo>
                        <a:pt x="3" y="17"/>
                        <a:pt x="3" y="17"/>
                        <a:pt x="3" y="18"/>
                      </a:cubicBezTo>
                      <a:cubicBezTo>
                        <a:pt x="3" y="18"/>
                        <a:pt x="4" y="19"/>
                        <a:pt x="4" y="19"/>
                      </a:cubicBezTo>
                      <a:cubicBezTo>
                        <a:pt x="4" y="19"/>
                        <a:pt x="3" y="19"/>
                        <a:pt x="3" y="19"/>
                      </a:cubicBezTo>
                      <a:cubicBezTo>
                        <a:pt x="2" y="19"/>
                        <a:pt x="2" y="20"/>
                        <a:pt x="2" y="20"/>
                      </a:cubicBezTo>
                      <a:cubicBezTo>
                        <a:pt x="2" y="20"/>
                        <a:pt x="4" y="20"/>
                        <a:pt x="4" y="20"/>
                      </a:cubicBezTo>
                      <a:cubicBezTo>
                        <a:pt x="4" y="20"/>
                        <a:pt x="5" y="20"/>
                        <a:pt x="5" y="20"/>
                      </a:cubicBezTo>
                      <a:cubicBezTo>
                        <a:pt x="5" y="20"/>
                        <a:pt x="5" y="21"/>
                        <a:pt x="5" y="21"/>
                      </a:cubicBezTo>
                      <a:cubicBezTo>
                        <a:pt x="5" y="21"/>
                        <a:pt x="6" y="22"/>
                        <a:pt x="7" y="22"/>
                      </a:cubicBezTo>
                      <a:cubicBezTo>
                        <a:pt x="7" y="22"/>
                        <a:pt x="7" y="24"/>
                        <a:pt x="8" y="24"/>
                      </a:cubicBezTo>
                      <a:cubicBezTo>
                        <a:pt x="8" y="25"/>
                        <a:pt x="8" y="25"/>
                        <a:pt x="9" y="25"/>
                      </a:cubicBezTo>
                      <a:cubicBezTo>
                        <a:pt x="9" y="26"/>
                        <a:pt x="9" y="25"/>
                        <a:pt x="9" y="25"/>
                      </a:cubicBezTo>
                      <a:cubicBezTo>
                        <a:pt x="10" y="25"/>
                        <a:pt x="9" y="24"/>
                        <a:pt x="9" y="24"/>
                      </a:cubicBezTo>
                      <a:cubicBezTo>
                        <a:pt x="9" y="23"/>
                        <a:pt x="9" y="23"/>
                        <a:pt x="8" y="2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79" name="Freeform 14">
                  <a:extLst>
                    <a:ext uri="{FF2B5EF4-FFF2-40B4-BE49-F238E27FC236}">
                      <a16:creationId xmlns:a16="http://schemas.microsoft.com/office/drawing/2014/main" id="{9513171E-8348-F1D1-95AB-339FE6260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2" y="2839"/>
                  <a:ext cx="4" cy="4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1 h 2"/>
                    <a:gd name="T8" fmla="*/ 1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0" name="Freeform 15">
                  <a:extLst>
                    <a:ext uri="{FF2B5EF4-FFF2-40B4-BE49-F238E27FC236}">
                      <a16:creationId xmlns:a16="http://schemas.microsoft.com/office/drawing/2014/main" id="{D8404F71-6C01-1EEC-1184-6C3A07395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0" y="2797"/>
                  <a:ext cx="44" cy="12"/>
                </a:xfrm>
                <a:custGeom>
                  <a:avLst/>
                  <a:gdLst>
                    <a:gd name="T0" fmla="*/ 6 w 22"/>
                    <a:gd name="T1" fmla="*/ 3 h 6"/>
                    <a:gd name="T2" fmla="*/ 4 w 22"/>
                    <a:gd name="T3" fmla="*/ 2 h 6"/>
                    <a:gd name="T4" fmla="*/ 2 w 22"/>
                    <a:gd name="T5" fmla="*/ 0 h 6"/>
                    <a:gd name="T6" fmla="*/ 0 w 22"/>
                    <a:gd name="T7" fmla="*/ 1 h 6"/>
                    <a:gd name="T8" fmla="*/ 1 w 22"/>
                    <a:gd name="T9" fmla="*/ 2 h 6"/>
                    <a:gd name="T10" fmla="*/ 3 w 22"/>
                    <a:gd name="T11" fmla="*/ 2 h 6"/>
                    <a:gd name="T12" fmla="*/ 6 w 22"/>
                    <a:gd name="T13" fmla="*/ 4 h 6"/>
                    <a:gd name="T14" fmla="*/ 8 w 22"/>
                    <a:gd name="T15" fmla="*/ 5 h 6"/>
                    <a:gd name="T16" fmla="*/ 11 w 22"/>
                    <a:gd name="T17" fmla="*/ 5 h 6"/>
                    <a:gd name="T18" fmla="*/ 12 w 22"/>
                    <a:gd name="T19" fmla="*/ 6 h 6"/>
                    <a:gd name="T20" fmla="*/ 16 w 22"/>
                    <a:gd name="T21" fmla="*/ 5 h 6"/>
                    <a:gd name="T22" fmla="*/ 18 w 22"/>
                    <a:gd name="T23" fmla="*/ 5 h 6"/>
                    <a:gd name="T24" fmla="*/ 21 w 22"/>
                    <a:gd name="T25" fmla="*/ 4 h 6"/>
                    <a:gd name="T26" fmla="*/ 21 w 22"/>
                    <a:gd name="T27" fmla="*/ 2 h 6"/>
                    <a:gd name="T28" fmla="*/ 19 w 22"/>
                    <a:gd name="T29" fmla="*/ 1 h 6"/>
                    <a:gd name="T30" fmla="*/ 17 w 22"/>
                    <a:gd name="T31" fmla="*/ 1 h 6"/>
                    <a:gd name="T32" fmla="*/ 14 w 22"/>
                    <a:gd name="T33" fmla="*/ 1 h 6"/>
                    <a:gd name="T34" fmla="*/ 11 w 22"/>
                    <a:gd name="T35" fmla="*/ 0 h 6"/>
                    <a:gd name="T36" fmla="*/ 9 w 22"/>
                    <a:gd name="T37" fmla="*/ 0 h 6"/>
                    <a:gd name="T38" fmla="*/ 7 w 22"/>
                    <a:gd name="T39" fmla="*/ 0 h 6"/>
                    <a:gd name="T40" fmla="*/ 8 w 22"/>
                    <a:gd name="T41" fmla="*/ 1 h 6"/>
                    <a:gd name="T42" fmla="*/ 7 w 22"/>
                    <a:gd name="T43" fmla="*/ 3 h 6"/>
                    <a:gd name="T44" fmla="*/ 6 w 22"/>
                    <a:gd name="T4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22" h="6">
                      <a:moveTo>
                        <a:pt x="6" y="3"/>
                      </a:moveTo>
                      <a:cubicBezTo>
                        <a:pt x="6" y="3"/>
                        <a:pt x="4" y="2"/>
                        <a:pt x="4" y="2"/>
                      </a:cubicBez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3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8" y="5"/>
                      </a:cubicBezTo>
                      <a:cubicBezTo>
                        <a:pt x="8" y="5"/>
                        <a:pt x="9" y="5"/>
                        <a:pt x="11" y="5"/>
                      </a:cubicBezTo>
                      <a:cubicBezTo>
                        <a:pt x="13" y="6"/>
                        <a:pt x="12" y="6"/>
                        <a:pt x="12" y="6"/>
                      </a:cubicBezTo>
                      <a:cubicBezTo>
                        <a:pt x="12" y="6"/>
                        <a:pt x="14" y="6"/>
                        <a:pt x="16" y="5"/>
                      </a:cubicBezTo>
                      <a:cubicBezTo>
                        <a:pt x="18" y="5"/>
                        <a:pt x="17" y="5"/>
                        <a:pt x="18" y="5"/>
                      </a:cubicBezTo>
                      <a:cubicBezTo>
                        <a:pt x="20" y="5"/>
                        <a:pt x="19" y="5"/>
                        <a:pt x="21" y="4"/>
                      </a:cubicBezTo>
                      <a:cubicBezTo>
                        <a:pt x="22" y="3"/>
                        <a:pt x="21" y="3"/>
                        <a:pt x="21" y="2"/>
                      </a:cubicBezTo>
                      <a:cubicBezTo>
                        <a:pt x="21" y="2"/>
                        <a:pt x="20" y="1"/>
                        <a:pt x="19" y="1"/>
                      </a:cubicBezTo>
                      <a:cubicBezTo>
                        <a:pt x="19" y="1"/>
                        <a:pt x="18" y="1"/>
                        <a:pt x="17" y="1"/>
                      </a:cubicBezTo>
                      <a:cubicBezTo>
                        <a:pt x="16" y="1"/>
                        <a:pt x="16" y="0"/>
                        <a:pt x="14" y="1"/>
                      </a:cubicBezTo>
                      <a:cubicBezTo>
                        <a:pt x="11" y="1"/>
                        <a:pt x="12" y="1"/>
                        <a:pt x="11" y="0"/>
                      </a:cubicBezTo>
                      <a:cubicBezTo>
                        <a:pt x="11" y="0"/>
                        <a:pt x="10" y="0"/>
                        <a:pt x="9" y="0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7" y="1"/>
                        <a:pt x="7" y="1"/>
                        <a:pt x="8" y="1"/>
                      </a:cubicBezTo>
                      <a:cubicBezTo>
                        <a:pt x="8" y="2"/>
                        <a:pt x="7" y="3"/>
                        <a:pt x="7" y="3"/>
                      </a:cubicBezTo>
                      <a:cubicBezTo>
                        <a:pt x="7" y="4"/>
                        <a:pt x="6" y="3"/>
                        <a:pt x="6" y="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1" name="Freeform 16">
                  <a:extLst>
                    <a:ext uri="{FF2B5EF4-FFF2-40B4-BE49-F238E27FC236}">
                      <a16:creationId xmlns:a16="http://schemas.microsoft.com/office/drawing/2014/main" id="{B723E26A-98FC-1F4F-550B-C2A754FB8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9" y="2658"/>
                  <a:ext cx="8" cy="12"/>
                </a:xfrm>
                <a:custGeom>
                  <a:avLst/>
                  <a:gdLst>
                    <a:gd name="T0" fmla="*/ 2 w 4"/>
                    <a:gd name="T1" fmla="*/ 1 h 6"/>
                    <a:gd name="T2" fmla="*/ 1 w 4"/>
                    <a:gd name="T3" fmla="*/ 1 h 6"/>
                    <a:gd name="T4" fmla="*/ 1 w 4"/>
                    <a:gd name="T5" fmla="*/ 2 h 6"/>
                    <a:gd name="T6" fmla="*/ 1 w 4"/>
                    <a:gd name="T7" fmla="*/ 4 h 6"/>
                    <a:gd name="T8" fmla="*/ 1 w 4"/>
                    <a:gd name="T9" fmla="*/ 5 h 6"/>
                    <a:gd name="T10" fmla="*/ 2 w 4"/>
                    <a:gd name="T11" fmla="*/ 6 h 6"/>
                    <a:gd name="T12" fmla="*/ 4 w 4"/>
                    <a:gd name="T13" fmla="*/ 6 h 6"/>
                    <a:gd name="T14" fmla="*/ 3 w 4"/>
                    <a:gd name="T15" fmla="*/ 5 h 6"/>
                    <a:gd name="T16" fmla="*/ 3 w 4"/>
                    <a:gd name="T17" fmla="*/ 4 h 6"/>
                    <a:gd name="T18" fmla="*/ 3 w 4"/>
                    <a:gd name="T19" fmla="*/ 3 h 6"/>
                    <a:gd name="T20" fmla="*/ 2 w 4"/>
                    <a:gd name="T21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6">
                      <a:moveTo>
                        <a:pt x="2" y="1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1" y="4"/>
                        <a:pt x="1" y="4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5"/>
                        <a:pt x="3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3"/>
                        <a:pt x="3" y="3"/>
                      </a:cubicBezTo>
                      <a:cubicBezTo>
                        <a:pt x="3" y="2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2" name="Freeform 17">
                  <a:extLst>
                    <a:ext uri="{FF2B5EF4-FFF2-40B4-BE49-F238E27FC236}">
                      <a16:creationId xmlns:a16="http://schemas.microsoft.com/office/drawing/2014/main" id="{AD4C887A-9492-E76B-D4AA-41D1E6B7D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9" y="2700"/>
                  <a:ext cx="4" cy="8"/>
                </a:xfrm>
                <a:custGeom>
                  <a:avLst/>
                  <a:gdLst>
                    <a:gd name="T0" fmla="*/ 2 w 2"/>
                    <a:gd name="T1" fmla="*/ 0 h 4"/>
                    <a:gd name="T2" fmla="*/ 1 w 2"/>
                    <a:gd name="T3" fmla="*/ 1 h 4"/>
                    <a:gd name="T4" fmla="*/ 1 w 2"/>
                    <a:gd name="T5" fmla="*/ 2 h 4"/>
                    <a:gd name="T6" fmla="*/ 0 w 2"/>
                    <a:gd name="T7" fmla="*/ 3 h 4"/>
                    <a:gd name="T8" fmla="*/ 1 w 2"/>
                    <a:gd name="T9" fmla="*/ 4 h 4"/>
                    <a:gd name="T10" fmla="*/ 2 w 2"/>
                    <a:gd name="T11" fmla="*/ 3 h 4"/>
                    <a:gd name="T12" fmla="*/ 2 w 2"/>
                    <a:gd name="T13" fmla="*/ 1 h 4"/>
                    <a:gd name="T14" fmla="*/ 2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2" y="0"/>
                      </a:move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1" y="4"/>
                        <a:pt x="1" y="4"/>
                      </a:cubicBezTo>
                      <a:cubicBezTo>
                        <a:pt x="1" y="4"/>
                        <a:pt x="2" y="3"/>
                        <a:pt x="2" y="3"/>
                      </a:cubicBezTo>
                      <a:cubicBezTo>
                        <a:pt x="2" y="3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3" name="Freeform 18">
                  <a:extLst>
                    <a:ext uri="{FF2B5EF4-FFF2-40B4-BE49-F238E27FC236}">
                      <a16:creationId xmlns:a16="http://schemas.microsoft.com/office/drawing/2014/main" id="{3CB160DE-772A-03D1-69EB-6210FFD427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714"/>
                  <a:ext cx="4" cy="4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1 h 2"/>
                    <a:gd name="T8" fmla="*/ 2 w 2"/>
                    <a:gd name="T9" fmla="*/ 0 h 2"/>
                    <a:gd name="T10" fmla="*/ 0 w 2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4" name="Freeform 19">
                  <a:extLst>
                    <a:ext uri="{FF2B5EF4-FFF2-40B4-BE49-F238E27FC236}">
                      <a16:creationId xmlns:a16="http://schemas.microsoft.com/office/drawing/2014/main" id="{3C46A192-6389-8C96-A997-80CE0E2465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3" y="27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5" name="Freeform 20">
                  <a:extLst>
                    <a:ext uri="{FF2B5EF4-FFF2-40B4-BE49-F238E27FC236}">
                      <a16:creationId xmlns:a16="http://schemas.microsoft.com/office/drawing/2014/main" id="{AC535D46-A598-437B-9648-6EDBBA66A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2" y="2811"/>
                  <a:ext cx="54" cy="12"/>
                </a:xfrm>
                <a:custGeom>
                  <a:avLst/>
                  <a:gdLst>
                    <a:gd name="T0" fmla="*/ 9 w 27"/>
                    <a:gd name="T1" fmla="*/ 5 h 6"/>
                    <a:gd name="T2" fmla="*/ 11 w 27"/>
                    <a:gd name="T3" fmla="*/ 6 h 6"/>
                    <a:gd name="T4" fmla="*/ 11 w 27"/>
                    <a:gd name="T5" fmla="*/ 5 h 6"/>
                    <a:gd name="T6" fmla="*/ 11 w 27"/>
                    <a:gd name="T7" fmla="*/ 4 h 6"/>
                    <a:gd name="T8" fmla="*/ 14 w 27"/>
                    <a:gd name="T9" fmla="*/ 3 h 6"/>
                    <a:gd name="T10" fmla="*/ 16 w 27"/>
                    <a:gd name="T11" fmla="*/ 3 h 6"/>
                    <a:gd name="T12" fmla="*/ 18 w 27"/>
                    <a:gd name="T13" fmla="*/ 3 h 6"/>
                    <a:gd name="T14" fmla="*/ 20 w 27"/>
                    <a:gd name="T15" fmla="*/ 3 h 6"/>
                    <a:gd name="T16" fmla="*/ 21 w 27"/>
                    <a:gd name="T17" fmla="*/ 4 h 6"/>
                    <a:gd name="T18" fmla="*/ 23 w 27"/>
                    <a:gd name="T19" fmla="*/ 3 h 6"/>
                    <a:gd name="T20" fmla="*/ 24 w 27"/>
                    <a:gd name="T21" fmla="*/ 4 h 6"/>
                    <a:gd name="T22" fmla="*/ 25 w 27"/>
                    <a:gd name="T23" fmla="*/ 5 h 6"/>
                    <a:gd name="T24" fmla="*/ 27 w 27"/>
                    <a:gd name="T25" fmla="*/ 4 h 6"/>
                    <a:gd name="T26" fmla="*/ 27 w 27"/>
                    <a:gd name="T27" fmla="*/ 3 h 6"/>
                    <a:gd name="T28" fmla="*/ 27 w 27"/>
                    <a:gd name="T29" fmla="*/ 1 h 6"/>
                    <a:gd name="T30" fmla="*/ 25 w 27"/>
                    <a:gd name="T31" fmla="*/ 1 h 6"/>
                    <a:gd name="T32" fmla="*/ 24 w 27"/>
                    <a:gd name="T33" fmla="*/ 2 h 6"/>
                    <a:gd name="T34" fmla="*/ 23 w 27"/>
                    <a:gd name="T35" fmla="*/ 2 h 6"/>
                    <a:gd name="T36" fmla="*/ 22 w 27"/>
                    <a:gd name="T37" fmla="*/ 3 h 6"/>
                    <a:gd name="T38" fmla="*/ 21 w 27"/>
                    <a:gd name="T39" fmla="*/ 2 h 6"/>
                    <a:gd name="T40" fmla="*/ 19 w 27"/>
                    <a:gd name="T41" fmla="*/ 2 h 6"/>
                    <a:gd name="T42" fmla="*/ 18 w 27"/>
                    <a:gd name="T43" fmla="*/ 2 h 6"/>
                    <a:gd name="T44" fmla="*/ 13 w 27"/>
                    <a:gd name="T45" fmla="*/ 1 h 6"/>
                    <a:gd name="T46" fmla="*/ 11 w 27"/>
                    <a:gd name="T47" fmla="*/ 2 h 6"/>
                    <a:gd name="T48" fmla="*/ 10 w 27"/>
                    <a:gd name="T49" fmla="*/ 1 h 6"/>
                    <a:gd name="T50" fmla="*/ 9 w 27"/>
                    <a:gd name="T51" fmla="*/ 0 h 6"/>
                    <a:gd name="T52" fmla="*/ 7 w 27"/>
                    <a:gd name="T53" fmla="*/ 1 h 6"/>
                    <a:gd name="T54" fmla="*/ 6 w 27"/>
                    <a:gd name="T55" fmla="*/ 0 h 6"/>
                    <a:gd name="T56" fmla="*/ 5 w 27"/>
                    <a:gd name="T57" fmla="*/ 1 h 6"/>
                    <a:gd name="T58" fmla="*/ 4 w 27"/>
                    <a:gd name="T59" fmla="*/ 2 h 6"/>
                    <a:gd name="T60" fmla="*/ 3 w 27"/>
                    <a:gd name="T61" fmla="*/ 2 h 6"/>
                    <a:gd name="T62" fmla="*/ 2 w 27"/>
                    <a:gd name="T63" fmla="*/ 1 h 6"/>
                    <a:gd name="T64" fmla="*/ 1 w 27"/>
                    <a:gd name="T65" fmla="*/ 2 h 6"/>
                    <a:gd name="T66" fmla="*/ 0 w 27"/>
                    <a:gd name="T67" fmla="*/ 4 h 6"/>
                    <a:gd name="T68" fmla="*/ 2 w 27"/>
                    <a:gd name="T69" fmla="*/ 4 h 6"/>
                    <a:gd name="T70" fmla="*/ 3 w 27"/>
                    <a:gd name="T71" fmla="*/ 3 h 6"/>
                    <a:gd name="T72" fmla="*/ 6 w 27"/>
                    <a:gd name="T73" fmla="*/ 4 h 6"/>
                    <a:gd name="T74" fmla="*/ 8 w 27"/>
                    <a:gd name="T75" fmla="*/ 4 h 6"/>
                    <a:gd name="T76" fmla="*/ 9 w 27"/>
                    <a:gd name="T7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7" h="6">
                      <a:moveTo>
                        <a:pt x="9" y="5"/>
                      </a:moveTo>
                      <a:cubicBezTo>
                        <a:pt x="10" y="6"/>
                        <a:pt x="10" y="6"/>
                        <a:pt x="11" y="6"/>
                      </a:cubicBezTo>
                      <a:cubicBezTo>
                        <a:pt x="12" y="6"/>
                        <a:pt x="11" y="5"/>
                        <a:pt x="11" y="5"/>
                      </a:cubicBezTo>
                      <a:cubicBezTo>
                        <a:pt x="11" y="5"/>
                        <a:pt x="11" y="4"/>
                        <a:pt x="11" y="4"/>
                      </a:cubicBezTo>
                      <a:cubicBezTo>
                        <a:pt x="11" y="4"/>
                        <a:pt x="13" y="4"/>
                        <a:pt x="14" y="3"/>
                      </a:cubicBezTo>
                      <a:cubicBezTo>
                        <a:pt x="14" y="3"/>
                        <a:pt x="15" y="3"/>
                        <a:pt x="16" y="3"/>
                      </a:cubicBezTo>
                      <a:cubicBezTo>
                        <a:pt x="17" y="3"/>
                        <a:pt x="17" y="3"/>
                        <a:pt x="18" y="3"/>
                      </a:cubicBezTo>
                      <a:cubicBezTo>
                        <a:pt x="18" y="3"/>
                        <a:pt x="20" y="3"/>
                        <a:pt x="20" y="3"/>
                      </a:cubicBezTo>
                      <a:cubicBezTo>
                        <a:pt x="20" y="3"/>
                        <a:pt x="20" y="4"/>
                        <a:pt x="21" y="4"/>
                      </a:cubicBezTo>
                      <a:cubicBezTo>
                        <a:pt x="21" y="4"/>
                        <a:pt x="23" y="3"/>
                        <a:pt x="23" y="3"/>
                      </a:cubicBezTo>
                      <a:cubicBezTo>
                        <a:pt x="23" y="3"/>
                        <a:pt x="24" y="4"/>
                        <a:pt x="24" y="4"/>
                      </a:cubicBezTo>
                      <a:cubicBezTo>
                        <a:pt x="24" y="4"/>
                        <a:pt x="25" y="5"/>
                        <a:pt x="25" y="5"/>
                      </a:cubicBezTo>
                      <a:cubicBezTo>
                        <a:pt x="25" y="5"/>
                        <a:pt x="27" y="4"/>
                        <a:pt x="27" y="4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1"/>
                        <a:pt x="27" y="1"/>
                        <a:pt x="27" y="1"/>
                      </a:cubicBezTo>
                      <a:cubicBezTo>
                        <a:pt x="25" y="1"/>
                        <a:pt x="25" y="1"/>
                        <a:pt x="25" y="1"/>
                      </a:cubicBezTo>
                      <a:cubicBezTo>
                        <a:pt x="25" y="1"/>
                        <a:pt x="25" y="1"/>
                        <a:pt x="24" y="2"/>
                      </a:cubicBezTo>
                      <a:cubicBezTo>
                        <a:pt x="23" y="3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2" y="3"/>
                      </a:cubicBezTo>
                      <a:cubicBezTo>
                        <a:pt x="21" y="3"/>
                        <a:pt x="22" y="3"/>
                        <a:pt x="21" y="2"/>
                      </a:cubicBezTo>
                      <a:cubicBezTo>
                        <a:pt x="21" y="2"/>
                        <a:pt x="20" y="2"/>
                        <a:pt x="19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5" y="1"/>
                        <a:pt x="13" y="1"/>
                      </a:cubicBezTo>
                      <a:cubicBezTo>
                        <a:pt x="12" y="1"/>
                        <a:pt x="12" y="2"/>
                        <a:pt x="11" y="2"/>
                      </a:cubicBezTo>
                      <a:cubicBezTo>
                        <a:pt x="11" y="2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8" y="0"/>
                        <a:pt x="7" y="1"/>
                        <a:pt x="7" y="1"/>
                      </a:cubicBezTo>
                      <a:cubicBezTo>
                        <a:pt x="7" y="1"/>
                        <a:pt x="6" y="0"/>
                        <a:pt x="6" y="0"/>
                      </a:cubicBezTo>
                      <a:cubicBezTo>
                        <a:pt x="6" y="0"/>
                        <a:pt x="5" y="0"/>
                        <a:pt x="5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3" y="2"/>
                        <a:pt x="2" y="1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4"/>
                        <a:pt x="0" y="4"/>
                      </a:cubicBezTo>
                      <a:cubicBezTo>
                        <a:pt x="0" y="4"/>
                        <a:pt x="2" y="4"/>
                        <a:pt x="2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ubicBezTo>
                        <a:pt x="4" y="3"/>
                        <a:pt x="6" y="4"/>
                        <a:pt x="6" y="4"/>
                      </a:cubicBezTo>
                      <a:cubicBezTo>
                        <a:pt x="6" y="4"/>
                        <a:pt x="7" y="4"/>
                        <a:pt x="8" y="4"/>
                      </a:cubicBezTo>
                      <a:cubicBezTo>
                        <a:pt x="10" y="4"/>
                        <a:pt x="9" y="4"/>
                        <a:pt x="9" y="5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6" name="Freeform 21">
                  <a:extLst>
                    <a:ext uri="{FF2B5EF4-FFF2-40B4-BE49-F238E27FC236}">
                      <a16:creationId xmlns:a16="http://schemas.microsoft.com/office/drawing/2014/main" id="{7E81FFDA-B563-9C81-682C-C741B94D5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2722"/>
                  <a:ext cx="4" cy="6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0 h 3"/>
                    <a:gd name="T4" fmla="*/ 0 w 2"/>
                    <a:gd name="T5" fmla="*/ 0 h 3"/>
                    <a:gd name="T6" fmla="*/ 0 w 2"/>
                    <a:gd name="T7" fmla="*/ 1 h 3"/>
                    <a:gd name="T8" fmla="*/ 0 w 2"/>
                    <a:gd name="T9" fmla="*/ 2 h 3"/>
                    <a:gd name="T10" fmla="*/ 1 w 2"/>
                    <a:gd name="T11" fmla="*/ 3 h 3"/>
                    <a:gd name="T12" fmla="*/ 1 w 2"/>
                    <a:gd name="T13" fmla="*/ 2 h 3"/>
                    <a:gd name="T14" fmla="*/ 1 w 2"/>
                    <a:gd name="T15" fmla="*/ 1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2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7" name="Freeform 22">
                  <a:extLst>
                    <a:ext uri="{FF2B5EF4-FFF2-40B4-BE49-F238E27FC236}">
                      <a16:creationId xmlns:a16="http://schemas.microsoft.com/office/drawing/2014/main" id="{721682DF-1907-CDBC-7FA5-9B3C0DB93F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5" y="2720"/>
                  <a:ext cx="2" cy="8"/>
                </a:xfrm>
                <a:custGeom>
                  <a:avLst/>
                  <a:gdLst>
                    <a:gd name="T0" fmla="*/ 1 w 1"/>
                    <a:gd name="T1" fmla="*/ 1 h 4"/>
                    <a:gd name="T2" fmla="*/ 0 w 1"/>
                    <a:gd name="T3" fmla="*/ 0 h 4"/>
                    <a:gd name="T4" fmla="*/ 0 w 1"/>
                    <a:gd name="T5" fmla="*/ 1 h 4"/>
                    <a:gd name="T6" fmla="*/ 0 w 1"/>
                    <a:gd name="T7" fmla="*/ 2 h 4"/>
                    <a:gd name="T8" fmla="*/ 0 w 1"/>
                    <a:gd name="T9" fmla="*/ 3 h 4"/>
                    <a:gd name="T10" fmla="*/ 1 w 1"/>
                    <a:gd name="T11" fmla="*/ 4 h 4"/>
                    <a:gd name="T12" fmla="*/ 1 w 1"/>
                    <a:gd name="T13" fmla="*/ 3 h 4"/>
                    <a:gd name="T14" fmla="*/ 1 w 1"/>
                    <a:gd name="T15" fmla="*/ 2 h 4"/>
                    <a:gd name="T16" fmla="*/ 1 w 1"/>
                    <a:gd name="T1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4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" y="4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8" name="Freeform 23">
                  <a:extLst>
                    <a:ext uri="{FF2B5EF4-FFF2-40B4-BE49-F238E27FC236}">
                      <a16:creationId xmlns:a16="http://schemas.microsoft.com/office/drawing/2014/main" id="{CFA3F4F5-C1F0-D010-9CC7-ABDE20183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9" y="2676"/>
                  <a:ext cx="6" cy="6"/>
                </a:xfrm>
                <a:custGeom>
                  <a:avLst/>
                  <a:gdLst>
                    <a:gd name="T0" fmla="*/ 1 w 3"/>
                    <a:gd name="T1" fmla="*/ 2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1 h 3"/>
                    <a:gd name="T8" fmla="*/ 2 w 3"/>
                    <a:gd name="T9" fmla="*/ 1 h 3"/>
                    <a:gd name="T10" fmla="*/ 1 w 3"/>
                    <a:gd name="T11" fmla="*/ 1 h 3"/>
                    <a:gd name="T12" fmla="*/ 1 w 3"/>
                    <a:gd name="T13" fmla="*/ 0 h 3"/>
                    <a:gd name="T14" fmla="*/ 0 w 3"/>
                    <a:gd name="T15" fmla="*/ 0 h 3"/>
                    <a:gd name="T16" fmla="*/ 0 w 3"/>
                    <a:gd name="T17" fmla="*/ 1 h 3"/>
                    <a:gd name="T18" fmla="*/ 1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2"/>
                        <a:pt x="2" y="3"/>
                        <a:pt x="2" y="3"/>
                      </a:cubicBezTo>
                      <a:cubicBezTo>
                        <a:pt x="3" y="3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89" name="Freeform 24">
                  <a:extLst>
                    <a:ext uri="{FF2B5EF4-FFF2-40B4-BE49-F238E27FC236}">
                      <a16:creationId xmlns:a16="http://schemas.microsoft.com/office/drawing/2014/main" id="{A7531C23-09E0-0EB0-F681-9BE32A180A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9" y="2714"/>
                  <a:ext cx="8" cy="8"/>
                </a:xfrm>
                <a:custGeom>
                  <a:avLst/>
                  <a:gdLst>
                    <a:gd name="T0" fmla="*/ 2 w 4"/>
                    <a:gd name="T1" fmla="*/ 4 h 4"/>
                    <a:gd name="T2" fmla="*/ 3 w 4"/>
                    <a:gd name="T3" fmla="*/ 4 h 4"/>
                    <a:gd name="T4" fmla="*/ 3 w 4"/>
                    <a:gd name="T5" fmla="*/ 2 h 4"/>
                    <a:gd name="T6" fmla="*/ 1 w 4"/>
                    <a:gd name="T7" fmla="*/ 2 h 4"/>
                    <a:gd name="T8" fmla="*/ 1 w 4"/>
                    <a:gd name="T9" fmla="*/ 1 h 4"/>
                    <a:gd name="T10" fmla="*/ 0 w 4"/>
                    <a:gd name="T11" fmla="*/ 1 h 4"/>
                    <a:gd name="T12" fmla="*/ 1 w 4"/>
                    <a:gd name="T13" fmla="*/ 2 h 4"/>
                    <a:gd name="T14" fmla="*/ 2 w 4"/>
                    <a:gd name="T15" fmla="*/ 3 h 4"/>
                    <a:gd name="T16" fmla="*/ 2 w 4"/>
                    <a:gd name="T1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4"/>
                        <a:pt x="3" y="3"/>
                        <a:pt x="3" y="2"/>
                      </a:cubicBezTo>
                      <a:cubicBezTo>
                        <a:pt x="3" y="2"/>
                        <a:pt x="2" y="2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0" name="Freeform 25">
                  <a:extLst>
                    <a:ext uri="{FF2B5EF4-FFF2-40B4-BE49-F238E27FC236}">
                      <a16:creationId xmlns:a16="http://schemas.microsoft.com/office/drawing/2014/main" id="{F776348B-CC06-B27C-5792-F0269F64BD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2" y="2833"/>
                  <a:ext cx="50" cy="34"/>
                </a:xfrm>
                <a:custGeom>
                  <a:avLst/>
                  <a:gdLst>
                    <a:gd name="T0" fmla="*/ 23 w 25"/>
                    <a:gd name="T1" fmla="*/ 12 h 17"/>
                    <a:gd name="T2" fmla="*/ 19 w 25"/>
                    <a:gd name="T3" fmla="*/ 10 h 17"/>
                    <a:gd name="T4" fmla="*/ 13 w 25"/>
                    <a:gd name="T5" fmla="*/ 8 h 17"/>
                    <a:gd name="T6" fmla="*/ 10 w 25"/>
                    <a:gd name="T7" fmla="*/ 6 h 17"/>
                    <a:gd name="T8" fmla="*/ 8 w 25"/>
                    <a:gd name="T9" fmla="*/ 4 h 17"/>
                    <a:gd name="T10" fmla="*/ 7 w 25"/>
                    <a:gd name="T11" fmla="*/ 3 h 17"/>
                    <a:gd name="T12" fmla="*/ 5 w 25"/>
                    <a:gd name="T13" fmla="*/ 1 h 17"/>
                    <a:gd name="T14" fmla="*/ 3 w 25"/>
                    <a:gd name="T15" fmla="*/ 0 h 17"/>
                    <a:gd name="T16" fmla="*/ 3 w 25"/>
                    <a:gd name="T17" fmla="*/ 0 h 17"/>
                    <a:gd name="T18" fmla="*/ 1 w 25"/>
                    <a:gd name="T19" fmla="*/ 0 h 17"/>
                    <a:gd name="T20" fmla="*/ 0 w 25"/>
                    <a:gd name="T21" fmla="*/ 1 h 17"/>
                    <a:gd name="T22" fmla="*/ 0 w 25"/>
                    <a:gd name="T23" fmla="*/ 2 h 17"/>
                    <a:gd name="T24" fmla="*/ 2 w 25"/>
                    <a:gd name="T25" fmla="*/ 1 h 17"/>
                    <a:gd name="T26" fmla="*/ 3 w 25"/>
                    <a:gd name="T27" fmla="*/ 2 h 17"/>
                    <a:gd name="T28" fmla="*/ 4 w 25"/>
                    <a:gd name="T29" fmla="*/ 2 h 17"/>
                    <a:gd name="T30" fmla="*/ 5 w 25"/>
                    <a:gd name="T31" fmla="*/ 4 h 17"/>
                    <a:gd name="T32" fmla="*/ 9 w 25"/>
                    <a:gd name="T33" fmla="*/ 5 h 17"/>
                    <a:gd name="T34" fmla="*/ 10 w 25"/>
                    <a:gd name="T35" fmla="*/ 7 h 17"/>
                    <a:gd name="T36" fmla="*/ 14 w 25"/>
                    <a:gd name="T37" fmla="*/ 9 h 17"/>
                    <a:gd name="T38" fmla="*/ 16 w 25"/>
                    <a:gd name="T39" fmla="*/ 11 h 17"/>
                    <a:gd name="T40" fmla="*/ 18 w 25"/>
                    <a:gd name="T41" fmla="*/ 12 h 17"/>
                    <a:gd name="T42" fmla="*/ 21 w 25"/>
                    <a:gd name="T43" fmla="*/ 14 h 17"/>
                    <a:gd name="T44" fmla="*/ 23 w 25"/>
                    <a:gd name="T45" fmla="*/ 16 h 17"/>
                    <a:gd name="T46" fmla="*/ 25 w 25"/>
                    <a:gd name="T47" fmla="*/ 16 h 17"/>
                    <a:gd name="T48" fmla="*/ 23 w 25"/>
                    <a:gd name="T49" fmla="*/ 13 h 17"/>
                    <a:gd name="T50" fmla="*/ 23 w 25"/>
                    <a:gd name="T51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5" h="17">
                      <a:moveTo>
                        <a:pt x="23" y="12"/>
                      </a:moveTo>
                      <a:cubicBezTo>
                        <a:pt x="21" y="12"/>
                        <a:pt x="19" y="10"/>
                        <a:pt x="19" y="10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2"/>
                      </a:cubicBezTo>
                      <a:cubicBezTo>
                        <a:pt x="4" y="2"/>
                        <a:pt x="3" y="1"/>
                        <a:pt x="4" y="2"/>
                      </a:cubicBezTo>
                      <a:cubicBezTo>
                        <a:pt x="4" y="3"/>
                        <a:pt x="2" y="3"/>
                        <a:pt x="5" y="4"/>
                      </a:cubicBezTo>
                      <a:cubicBezTo>
                        <a:pt x="8" y="5"/>
                        <a:pt x="7" y="5"/>
                        <a:pt x="9" y="5"/>
                      </a:cubicBezTo>
                      <a:cubicBezTo>
                        <a:pt x="10" y="6"/>
                        <a:pt x="10" y="5"/>
                        <a:pt x="10" y="7"/>
                      </a:cubicBezTo>
                      <a:cubicBezTo>
                        <a:pt x="11" y="9"/>
                        <a:pt x="11" y="8"/>
                        <a:pt x="14" y="9"/>
                      </a:cubicBezTo>
                      <a:cubicBezTo>
                        <a:pt x="16" y="9"/>
                        <a:pt x="16" y="10"/>
                        <a:pt x="16" y="11"/>
                      </a:cubicBezTo>
                      <a:cubicBezTo>
                        <a:pt x="17" y="11"/>
                        <a:pt x="17" y="12"/>
                        <a:pt x="18" y="12"/>
                      </a:cubicBezTo>
                      <a:cubicBezTo>
                        <a:pt x="18" y="13"/>
                        <a:pt x="20" y="13"/>
                        <a:pt x="21" y="14"/>
                      </a:cubicBezTo>
                      <a:cubicBezTo>
                        <a:pt x="22" y="14"/>
                        <a:pt x="23" y="16"/>
                        <a:pt x="23" y="16"/>
                      </a:cubicBezTo>
                      <a:cubicBezTo>
                        <a:pt x="23" y="16"/>
                        <a:pt x="25" y="17"/>
                        <a:pt x="25" y="16"/>
                      </a:cubicBezTo>
                      <a:cubicBezTo>
                        <a:pt x="25" y="16"/>
                        <a:pt x="23" y="14"/>
                        <a:pt x="23" y="13"/>
                      </a:cubicBezTo>
                      <a:cubicBezTo>
                        <a:pt x="23" y="13"/>
                        <a:pt x="23" y="13"/>
                        <a:pt x="23" y="1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1" name="Freeform 26">
                  <a:extLst>
                    <a:ext uri="{FF2B5EF4-FFF2-40B4-BE49-F238E27FC236}">
                      <a16:creationId xmlns:a16="http://schemas.microsoft.com/office/drawing/2014/main" id="{8D7A121C-B30A-1A92-9935-76E24DB7A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6" y="2841"/>
                  <a:ext cx="28" cy="8"/>
                </a:xfrm>
                <a:custGeom>
                  <a:avLst/>
                  <a:gdLst>
                    <a:gd name="T0" fmla="*/ 12 w 14"/>
                    <a:gd name="T1" fmla="*/ 2 h 4"/>
                    <a:gd name="T2" fmla="*/ 10 w 14"/>
                    <a:gd name="T3" fmla="*/ 1 h 4"/>
                    <a:gd name="T4" fmla="*/ 9 w 14"/>
                    <a:gd name="T5" fmla="*/ 1 h 4"/>
                    <a:gd name="T6" fmla="*/ 6 w 14"/>
                    <a:gd name="T7" fmla="*/ 1 h 4"/>
                    <a:gd name="T8" fmla="*/ 1 w 14"/>
                    <a:gd name="T9" fmla="*/ 0 h 4"/>
                    <a:gd name="T10" fmla="*/ 0 w 14"/>
                    <a:gd name="T11" fmla="*/ 0 h 4"/>
                    <a:gd name="T12" fmla="*/ 0 w 14"/>
                    <a:gd name="T13" fmla="*/ 1 h 4"/>
                    <a:gd name="T14" fmla="*/ 1 w 14"/>
                    <a:gd name="T15" fmla="*/ 2 h 4"/>
                    <a:gd name="T16" fmla="*/ 4 w 14"/>
                    <a:gd name="T17" fmla="*/ 2 h 4"/>
                    <a:gd name="T18" fmla="*/ 6 w 14"/>
                    <a:gd name="T19" fmla="*/ 3 h 4"/>
                    <a:gd name="T20" fmla="*/ 8 w 14"/>
                    <a:gd name="T21" fmla="*/ 3 h 4"/>
                    <a:gd name="T22" fmla="*/ 9 w 14"/>
                    <a:gd name="T23" fmla="*/ 3 h 4"/>
                    <a:gd name="T24" fmla="*/ 11 w 14"/>
                    <a:gd name="T25" fmla="*/ 3 h 4"/>
                    <a:gd name="T26" fmla="*/ 12 w 14"/>
                    <a:gd name="T27" fmla="*/ 4 h 4"/>
                    <a:gd name="T28" fmla="*/ 13 w 14"/>
                    <a:gd name="T29" fmla="*/ 3 h 4"/>
                    <a:gd name="T30" fmla="*/ 13 w 14"/>
                    <a:gd name="T31" fmla="*/ 2 h 4"/>
                    <a:gd name="T32" fmla="*/ 12 w 14"/>
                    <a:gd name="T33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4" h="4">
                      <a:moveTo>
                        <a:pt x="12" y="2"/>
                      </a:moveTo>
                      <a:cubicBezTo>
                        <a:pt x="12" y="1"/>
                        <a:pt x="11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4" y="2"/>
                        <a:pt x="4" y="2"/>
                      </a:cubicBezTo>
                      <a:cubicBezTo>
                        <a:pt x="5" y="2"/>
                        <a:pt x="6" y="2"/>
                        <a:pt x="6" y="3"/>
                      </a:cubicBezTo>
                      <a:cubicBezTo>
                        <a:pt x="6" y="3"/>
                        <a:pt x="8" y="3"/>
                        <a:pt x="8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11" y="3"/>
                        <a:pt x="11" y="3"/>
                        <a:pt x="11" y="3"/>
                      </a:cubicBezTo>
                      <a:cubicBezTo>
                        <a:pt x="11" y="3"/>
                        <a:pt x="12" y="3"/>
                        <a:pt x="12" y="4"/>
                      </a:cubicBezTo>
                      <a:cubicBezTo>
                        <a:pt x="12" y="4"/>
                        <a:pt x="13" y="4"/>
                        <a:pt x="13" y="3"/>
                      </a:cubicBezTo>
                      <a:cubicBezTo>
                        <a:pt x="14" y="3"/>
                        <a:pt x="13" y="3"/>
                        <a:pt x="13" y="2"/>
                      </a:cubicBezTo>
                      <a:cubicBezTo>
                        <a:pt x="13" y="2"/>
                        <a:pt x="13" y="2"/>
                        <a:pt x="12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2" name="Freeform 27">
                  <a:extLst>
                    <a:ext uri="{FF2B5EF4-FFF2-40B4-BE49-F238E27FC236}">
                      <a16:creationId xmlns:a16="http://schemas.microsoft.com/office/drawing/2014/main" id="{718E1CE0-3618-1FD8-A2FE-A1105BA86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2682"/>
                  <a:ext cx="12" cy="14"/>
                </a:xfrm>
                <a:custGeom>
                  <a:avLst/>
                  <a:gdLst>
                    <a:gd name="T0" fmla="*/ 1 w 6"/>
                    <a:gd name="T1" fmla="*/ 2 h 7"/>
                    <a:gd name="T2" fmla="*/ 0 w 6"/>
                    <a:gd name="T3" fmla="*/ 3 h 7"/>
                    <a:gd name="T4" fmla="*/ 0 w 6"/>
                    <a:gd name="T5" fmla="*/ 4 h 7"/>
                    <a:gd name="T6" fmla="*/ 2 w 6"/>
                    <a:gd name="T7" fmla="*/ 5 h 7"/>
                    <a:gd name="T8" fmla="*/ 3 w 6"/>
                    <a:gd name="T9" fmla="*/ 6 h 7"/>
                    <a:gd name="T10" fmla="*/ 5 w 6"/>
                    <a:gd name="T11" fmla="*/ 7 h 7"/>
                    <a:gd name="T12" fmla="*/ 5 w 6"/>
                    <a:gd name="T13" fmla="*/ 7 h 7"/>
                    <a:gd name="T14" fmla="*/ 6 w 6"/>
                    <a:gd name="T15" fmla="*/ 6 h 7"/>
                    <a:gd name="T16" fmla="*/ 5 w 6"/>
                    <a:gd name="T17" fmla="*/ 5 h 7"/>
                    <a:gd name="T18" fmla="*/ 4 w 6"/>
                    <a:gd name="T19" fmla="*/ 4 h 7"/>
                    <a:gd name="T20" fmla="*/ 3 w 6"/>
                    <a:gd name="T21" fmla="*/ 4 h 7"/>
                    <a:gd name="T22" fmla="*/ 3 w 6"/>
                    <a:gd name="T23" fmla="*/ 2 h 7"/>
                    <a:gd name="T24" fmla="*/ 5 w 6"/>
                    <a:gd name="T25" fmla="*/ 2 h 7"/>
                    <a:gd name="T26" fmla="*/ 3 w 6"/>
                    <a:gd name="T27" fmla="*/ 0 h 7"/>
                    <a:gd name="T28" fmla="*/ 2 w 6"/>
                    <a:gd name="T29" fmla="*/ 0 h 7"/>
                    <a:gd name="T30" fmla="*/ 2 w 6"/>
                    <a:gd name="T31" fmla="*/ 1 h 7"/>
                    <a:gd name="T32" fmla="*/ 2 w 6"/>
                    <a:gd name="T33" fmla="*/ 2 h 7"/>
                    <a:gd name="T34" fmla="*/ 1 w 6"/>
                    <a:gd name="T35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" h="7">
                      <a:moveTo>
                        <a:pt x="1" y="2"/>
                      </a:moveTo>
                      <a:cubicBezTo>
                        <a:pt x="1" y="2"/>
                        <a:pt x="1" y="3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2" y="5"/>
                        <a:pt x="2" y="5"/>
                      </a:cubicBezTo>
                      <a:cubicBezTo>
                        <a:pt x="3" y="5"/>
                        <a:pt x="3" y="6"/>
                        <a:pt x="3" y="6"/>
                      </a:cubicBezTo>
                      <a:cubicBezTo>
                        <a:pt x="4" y="6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6" y="7"/>
                        <a:pt x="6" y="7"/>
                        <a:pt x="6" y="6"/>
                      </a:cubicBezTo>
                      <a:cubicBezTo>
                        <a:pt x="6" y="5"/>
                        <a:pt x="6" y="5"/>
                        <a:pt x="5" y="5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5"/>
                        <a:pt x="3" y="4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5" y="2"/>
                        <a:pt x="5" y="2"/>
                      </a:cubicBezTo>
                      <a:cubicBezTo>
                        <a:pt x="5" y="2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3" name="Freeform 28">
                  <a:extLst>
                    <a:ext uri="{FF2B5EF4-FFF2-40B4-BE49-F238E27FC236}">
                      <a16:creationId xmlns:a16="http://schemas.microsoft.com/office/drawing/2014/main" id="{CD24F404-FA64-077C-BDC0-41F82E666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2" y="2845"/>
                  <a:ext cx="10" cy="8"/>
                </a:xfrm>
                <a:custGeom>
                  <a:avLst/>
                  <a:gdLst>
                    <a:gd name="T0" fmla="*/ 0 w 5"/>
                    <a:gd name="T1" fmla="*/ 1 h 4"/>
                    <a:gd name="T2" fmla="*/ 0 w 5"/>
                    <a:gd name="T3" fmla="*/ 3 h 4"/>
                    <a:gd name="T4" fmla="*/ 3 w 5"/>
                    <a:gd name="T5" fmla="*/ 4 h 4"/>
                    <a:gd name="T6" fmla="*/ 4 w 5"/>
                    <a:gd name="T7" fmla="*/ 2 h 4"/>
                    <a:gd name="T8" fmla="*/ 5 w 5"/>
                    <a:gd name="T9" fmla="*/ 1 h 4"/>
                    <a:gd name="T10" fmla="*/ 3 w 5"/>
                    <a:gd name="T11" fmla="*/ 0 h 4"/>
                    <a:gd name="T12" fmla="*/ 0 w 5"/>
                    <a:gd name="T13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4">
                      <a:moveTo>
                        <a:pt x="0" y="1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4" y="2"/>
                        <a:pt x="4" y="2"/>
                      </a:cubicBezTo>
                      <a:cubicBezTo>
                        <a:pt x="5" y="2"/>
                        <a:pt x="5" y="1"/>
                        <a:pt x="5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4" name="Freeform 29">
                  <a:extLst>
                    <a:ext uri="{FF2B5EF4-FFF2-40B4-BE49-F238E27FC236}">
                      <a16:creationId xmlns:a16="http://schemas.microsoft.com/office/drawing/2014/main" id="{2FAE5FCE-DA84-6A43-10D6-E8299D015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2532"/>
                  <a:ext cx="363" cy="317"/>
                </a:xfrm>
                <a:custGeom>
                  <a:avLst/>
                  <a:gdLst>
                    <a:gd name="T0" fmla="*/ 166 w 181"/>
                    <a:gd name="T1" fmla="*/ 36 h 158"/>
                    <a:gd name="T2" fmla="*/ 163 w 181"/>
                    <a:gd name="T3" fmla="*/ 26 h 158"/>
                    <a:gd name="T4" fmla="*/ 141 w 181"/>
                    <a:gd name="T5" fmla="*/ 28 h 158"/>
                    <a:gd name="T6" fmla="*/ 122 w 181"/>
                    <a:gd name="T7" fmla="*/ 25 h 158"/>
                    <a:gd name="T8" fmla="*/ 90 w 181"/>
                    <a:gd name="T9" fmla="*/ 4 h 158"/>
                    <a:gd name="T10" fmla="*/ 81 w 181"/>
                    <a:gd name="T11" fmla="*/ 7 h 158"/>
                    <a:gd name="T12" fmla="*/ 69 w 181"/>
                    <a:gd name="T13" fmla="*/ 14 h 158"/>
                    <a:gd name="T14" fmla="*/ 66 w 181"/>
                    <a:gd name="T15" fmla="*/ 19 h 158"/>
                    <a:gd name="T16" fmla="*/ 64 w 181"/>
                    <a:gd name="T17" fmla="*/ 33 h 158"/>
                    <a:gd name="T18" fmla="*/ 59 w 181"/>
                    <a:gd name="T19" fmla="*/ 39 h 158"/>
                    <a:gd name="T20" fmla="*/ 58 w 181"/>
                    <a:gd name="T21" fmla="*/ 48 h 158"/>
                    <a:gd name="T22" fmla="*/ 49 w 181"/>
                    <a:gd name="T23" fmla="*/ 51 h 158"/>
                    <a:gd name="T24" fmla="*/ 37 w 181"/>
                    <a:gd name="T25" fmla="*/ 49 h 158"/>
                    <a:gd name="T26" fmla="*/ 26 w 181"/>
                    <a:gd name="T27" fmla="*/ 52 h 158"/>
                    <a:gd name="T28" fmla="*/ 16 w 181"/>
                    <a:gd name="T29" fmla="*/ 53 h 158"/>
                    <a:gd name="T30" fmla="*/ 8 w 181"/>
                    <a:gd name="T31" fmla="*/ 54 h 158"/>
                    <a:gd name="T32" fmla="*/ 2 w 181"/>
                    <a:gd name="T33" fmla="*/ 59 h 158"/>
                    <a:gd name="T34" fmla="*/ 7 w 181"/>
                    <a:gd name="T35" fmla="*/ 71 h 158"/>
                    <a:gd name="T36" fmla="*/ 16 w 181"/>
                    <a:gd name="T37" fmla="*/ 80 h 158"/>
                    <a:gd name="T38" fmla="*/ 21 w 181"/>
                    <a:gd name="T39" fmla="*/ 69 h 158"/>
                    <a:gd name="T40" fmla="*/ 31 w 181"/>
                    <a:gd name="T41" fmla="*/ 64 h 158"/>
                    <a:gd name="T42" fmla="*/ 39 w 181"/>
                    <a:gd name="T43" fmla="*/ 72 h 158"/>
                    <a:gd name="T44" fmla="*/ 41 w 181"/>
                    <a:gd name="T45" fmla="*/ 67 h 158"/>
                    <a:gd name="T46" fmla="*/ 57 w 181"/>
                    <a:gd name="T47" fmla="*/ 95 h 158"/>
                    <a:gd name="T48" fmla="*/ 49 w 181"/>
                    <a:gd name="T49" fmla="*/ 89 h 158"/>
                    <a:gd name="T50" fmla="*/ 45 w 181"/>
                    <a:gd name="T51" fmla="*/ 89 h 158"/>
                    <a:gd name="T52" fmla="*/ 54 w 181"/>
                    <a:gd name="T53" fmla="*/ 98 h 158"/>
                    <a:gd name="T54" fmla="*/ 55 w 181"/>
                    <a:gd name="T55" fmla="*/ 99 h 158"/>
                    <a:gd name="T56" fmla="*/ 61 w 181"/>
                    <a:gd name="T57" fmla="*/ 111 h 158"/>
                    <a:gd name="T58" fmla="*/ 64 w 181"/>
                    <a:gd name="T59" fmla="*/ 115 h 158"/>
                    <a:gd name="T60" fmla="*/ 53 w 181"/>
                    <a:gd name="T61" fmla="*/ 110 h 158"/>
                    <a:gd name="T62" fmla="*/ 48 w 181"/>
                    <a:gd name="T63" fmla="*/ 104 h 158"/>
                    <a:gd name="T64" fmla="*/ 40 w 181"/>
                    <a:gd name="T65" fmla="*/ 101 h 158"/>
                    <a:gd name="T66" fmla="*/ 52 w 181"/>
                    <a:gd name="T67" fmla="*/ 110 h 158"/>
                    <a:gd name="T68" fmla="*/ 59 w 181"/>
                    <a:gd name="T69" fmla="*/ 118 h 158"/>
                    <a:gd name="T70" fmla="*/ 67 w 181"/>
                    <a:gd name="T71" fmla="*/ 124 h 158"/>
                    <a:gd name="T72" fmla="*/ 58 w 181"/>
                    <a:gd name="T73" fmla="*/ 115 h 158"/>
                    <a:gd name="T74" fmla="*/ 70 w 181"/>
                    <a:gd name="T75" fmla="*/ 117 h 158"/>
                    <a:gd name="T76" fmla="*/ 70 w 181"/>
                    <a:gd name="T77" fmla="*/ 123 h 158"/>
                    <a:gd name="T78" fmla="*/ 76 w 181"/>
                    <a:gd name="T79" fmla="*/ 122 h 158"/>
                    <a:gd name="T80" fmla="*/ 84 w 181"/>
                    <a:gd name="T81" fmla="*/ 131 h 158"/>
                    <a:gd name="T82" fmla="*/ 99 w 181"/>
                    <a:gd name="T83" fmla="*/ 129 h 158"/>
                    <a:gd name="T84" fmla="*/ 123 w 181"/>
                    <a:gd name="T85" fmla="*/ 140 h 158"/>
                    <a:gd name="T86" fmla="*/ 124 w 181"/>
                    <a:gd name="T87" fmla="*/ 146 h 158"/>
                    <a:gd name="T88" fmla="*/ 105 w 181"/>
                    <a:gd name="T89" fmla="*/ 149 h 158"/>
                    <a:gd name="T90" fmla="*/ 122 w 181"/>
                    <a:gd name="T91" fmla="*/ 147 h 158"/>
                    <a:gd name="T92" fmla="*/ 143 w 181"/>
                    <a:gd name="T93" fmla="*/ 157 h 158"/>
                    <a:gd name="T94" fmla="*/ 139 w 181"/>
                    <a:gd name="T95" fmla="*/ 152 h 158"/>
                    <a:gd name="T96" fmla="*/ 135 w 181"/>
                    <a:gd name="T97" fmla="*/ 148 h 158"/>
                    <a:gd name="T98" fmla="*/ 124 w 181"/>
                    <a:gd name="T99" fmla="*/ 134 h 158"/>
                    <a:gd name="T100" fmla="*/ 111 w 181"/>
                    <a:gd name="T101" fmla="*/ 120 h 158"/>
                    <a:gd name="T102" fmla="*/ 97 w 181"/>
                    <a:gd name="T103" fmla="*/ 108 h 158"/>
                    <a:gd name="T104" fmla="*/ 85 w 181"/>
                    <a:gd name="T105" fmla="*/ 93 h 158"/>
                    <a:gd name="T106" fmla="*/ 75 w 181"/>
                    <a:gd name="T107" fmla="*/ 78 h 158"/>
                    <a:gd name="T108" fmla="*/ 69 w 181"/>
                    <a:gd name="T109" fmla="*/ 66 h 158"/>
                    <a:gd name="T110" fmla="*/ 80 w 181"/>
                    <a:gd name="T111" fmla="*/ 60 h 158"/>
                    <a:gd name="T112" fmla="*/ 94 w 181"/>
                    <a:gd name="T113" fmla="*/ 55 h 158"/>
                    <a:gd name="T114" fmla="*/ 112 w 181"/>
                    <a:gd name="T115" fmla="*/ 55 h 158"/>
                    <a:gd name="T116" fmla="*/ 132 w 181"/>
                    <a:gd name="T117" fmla="*/ 56 h 158"/>
                    <a:gd name="T118" fmla="*/ 144 w 181"/>
                    <a:gd name="T119" fmla="*/ 53 h 158"/>
                    <a:gd name="T120" fmla="*/ 158 w 181"/>
                    <a:gd name="T121" fmla="*/ 53 h 158"/>
                    <a:gd name="T122" fmla="*/ 175 w 181"/>
                    <a:gd name="T123" fmla="*/ 58 h 158"/>
                    <a:gd name="T124" fmla="*/ 170 w 181"/>
                    <a:gd name="T125" fmla="*/ 5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81" h="158">
                      <a:moveTo>
                        <a:pt x="179" y="44"/>
                      </a:moveTo>
                      <a:cubicBezTo>
                        <a:pt x="178" y="44"/>
                        <a:pt x="179" y="45"/>
                        <a:pt x="177" y="44"/>
                      </a:cubicBezTo>
                      <a:cubicBezTo>
                        <a:pt x="174" y="44"/>
                        <a:pt x="173" y="43"/>
                        <a:pt x="173" y="43"/>
                      </a:cubicBezTo>
                      <a:cubicBezTo>
                        <a:pt x="173" y="43"/>
                        <a:pt x="173" y="42"/>
                        <a:pt x="172" y="43"/>
                      </a:cubicBezTo>
                      <a:cubicBezTo>
                        <a:pt x="171" y="43"/>
                        <a:pt x="171" y="43"/>
                        <a:pt x="170" y="42"/>
                      </a:cubicBezTo>
                      <a:cubicBezTo>
                        <a:pt x="169" y="41"/>
                        <a:pt x="167" y="39"/>
                        <a:pt x="167" y="39"/>
                      </a:cubicBezTo>
                      <a:cubicBezTo>
                        <a:pt x="167" y="39"/>
                        <a:pt x="166" y="40"/>
                        <a:pt x="166" y="39"/>
                      </a:cubicBezTo>
                      <a:cubicBezTo>
                        <a:pt x="166" y="38"/>
                        <a:pt x="166" y="37"/>
                        <a:pt x="167" y="37"/>
                      </a:cubicBezTo>
                      <a:cubicBezTo>
                        <a:pt x="166" y="36"/>
                        <a:pt x="166" y="36"/>
                        <a:pt x="166" y="36"/>
                      </a:cubicBezTo>
                      <a:cubicBezTo>
                        <a:pt x="166" y="35"/>
                        <a:pt x="166" y="35"/>
                        <a:pt x="166" y="35"/>
                      </a:cubicBezTo>
                      <a:cubicBezTo>
                        <a:pt x="166" y="35"/>
                        <a:pt x="167" y="35"/>
                        <a:pt x="167" y="35"/>
                      </a:cubicBezTo>
                      <a:cubicBezTo>
                        <a:pt x="168" y="34"/>
                        <a:pt x="168" y="34"/>
                        <a:pt x="168" y="34"/>
                      </a:cubicBezTo>
                      <a:cubicBezTo>
                        <a:pt x="169" y="33"/>
                        <a:pt x="168" y="31"/>
                        <a:pt x="165" y="32"/>
                      </a:cubicBezTo>
                      <a:cubicBezTo>
                        <a:pt x="165" y="32"/>
                        <a:pt x="164" y="33"/>
                        <a:pt x="164" y="33"/>
                      </a:cubicBezTo>
                      <a:cubicBezTo>
                        <a:pt x="163" y="33"/>
                        <a:pt x="162" y="32"/>
                        <a:pt x="162" y="31"/>
                      </a:cubicBezTo>
                      <a:cubicBezTo>
                        <a:pt x="162" y="31"/>
                        <a:pt x="161" y="30"/>
                        <a:pt x="162" y="30"/>
                      </a:cubicBezTo>
                      <a:cubicBezTo>
                        <a:pt x="163" y="30"/>
                        <a:pt x="164" y="28"/>
                        <a:pt x="164" y="28"/>
                      </a:cubicBezTo>
                      <a:cubicBezTo>
                        <a:pt x="163" y="26"/>
                        <a:pt x="163" y="26"/>
                        <a:pt x="163" y="26"/>
                      </a:cubicBezTo>
                      <a:cubicBezTo>
                        <a:pt x="163" y="21"/>
                        <a:pt x="163" y="21"/>
                        <a:pt x="163" y="21"/>
                      </a:cubicBezTo>
                      <a:cubicBezTo>
                        <a:pt x="161" y="20"/>
                        <a:pt x="161" y="20"/>
                        <a:pt x="161" y="20"/>
                      </a:cubicBezTo>
                      <a:cubicBezTo>
                        <a:pt x="160" y="21"/>
                        <a:pt x="160" y="21"/>
                        <a:pt x="160" y="21"/>
                      </a:cubicBezTo>
                      <a:cubicBezTo>
                        <a:pt x="159" y="21"/>
                        <a:pt x="159" y="21"/>
                        <a:pt x="159" y="21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8" y="23"/>
                        <a:pt x="158" y="23"/>
                        <a:pt x="158" y="23"/>
                      </a:cubicBezTo>
                      <a:cubicBezTo>
                        <a:pt x="157" y="24"/>
                        <a:pt x="156" y="24"/>
                        <a:pt x="156" y="25"/>
                      </a:cubicBezTo>
                      <a:cubicBezTo>
                        <a:pt x="155" y="26"/>
                        <a:pt x="154" y="26"/>
                        <a:pt x="150" y="26"/>
                      </a:cubicBezTo>
                      <a:cubicBezTo>
                        <a:pt x="141" y="28"/>
                        <a:pt x="141" y="28"/>
                        <a:pt x="141" y="28"/>
                      </a:cubicBezTo>
                      <a:cubicBezTo>
                        <a:pt x="141" y="28"/>
                        <a:pt x="139" y="28"/>
                        <a:pt x="138" y="28"/>
                      </a:cubicBezTo>
                      <a:cubicBezTo>
                        <a:pt x="138" y="28"/>
                        <a:pt x="138" y="28"/>
                        <a:pt x="138" y="28"/>
                      </a:cubicBezTo>
                      <a:cubicBezTo>
                        <a:pt x="136" y="28"/>
                        <a:pt x="134" y="28"/>
                        <a:pt x="134" y="28"/>
                      </a:cubicBezTo>
                      <a:cubicBezTo>
                        <a:pt x="131" y="29"/>
                        <a:pt x="131" y="29"/>
                        <a:pt x="131" y="29"/>
                      </a:cubicBezTo>
                      <a:cubicBezTo>
                        <a:pt x="131" y="29"/>
                        <a:pt x="131" y="29"/>
                        <a:pt x="131" y="29"/>
                      </a:cubicBezTo>
                      <a:cubicBezTo>
                        <a:pt x="130" y="29"/>
                        <a:pt x="130" y="29"/>
                        <a:pt x="130" y="29"/>
                      </a:cubicBezTo>
                      <a:cubicBezTo>
                        <a:pt x="130" y="29"/>
                        <a:pt x="130" y="29"/>
                        <a:pt x="130" y="29"/>
                      </a:cubicBezTo>
                      <a:cubicBezTo>
                        <a:pt x="124" y="27"/>
                        <a:pt x="124" y="27"/>
                        <a:pt x="124" y="27"/>
                      </a:cubicBezTo>
                      <a:cubicBezTo>
                        <a:pt x="122" y="25"/>
                        <a:pt x="122" y="25"/>
                        <a:pt x="122" y="25"/>
                      </a:cubicBezTo>
                      <a:cubicBezTo>
                        <a:pt x="118" y="24"/>
                        <a:pt x="118" y="24"/>
                        <a:pt x="118" y="24"/>
                      </a:cubicBezTo>
                      <a:cubicBezTo>
                        <a:pt x="117" y="22"/>
                        <a:pt x="117" y="22"/>
                        <a:pt x="117" y="22"/>
                      </a:cubicBezTo>
                      <a:cubicBezTo>
                        <a:pt x="114" y="22"/>
                        <a:pt x="114" y="22"/>
                        <a:pt x="114" y="22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06" y="14"/>
                        <a:pt x="106" y="14"/>
                        <a:pt x="106" y="14"/>
                      </a:cubicBezTo>
                      <a:cubicBezTo>
                        <a:pt x="99" y="12"/>
                        <a:pt x="99" y="12"/>
                        <a:pt x="99" y="12"/>
                      </a:cubicBezTo>
                      <a:cubicBezTo>
                        <a:pt x="96" y="8"/>
                        <a:pt x="96" y="8"/>
                        <a:pt x="96" y="8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90" y="4"/>
                        <a:pt x="90" y="4"/>
                        <a:pt x="90" y="4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3" y="0"/>
                        <a:pt x="83" y="1"/>
                        <a:pt x="83" y="1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4" y="3"/>
                        <a:pt x="84" y="4"/>
                        <a:pt x="83" y="6"/>
                      </a:cubicBezTo>
                      <a:cubicBezTo>
                        <a:pt x="83" y="7"/>
                        <a:pt x="81" y="7"/>
                        <a:pt x="81" y="7"/>
                      </a:cubicBezTo>
                      <a:cubicBezTo>
                        <a:pt x="80" y="7"/>
                        <a:pt x="80" y="7"/>
                        <a:pt x="78" y="7"/>
                      </a:cubicBezTo>
                      <a:cubicBezTo>
                        <a:pt x="78" y="6"/>
                        <a:pt x="78" y="6"/>
                        <a:pt x="78" y="6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5" y="10"/>
                        <a:pt x="75" y="10"/>
                        <a:pt x="75" y="10"/>
                      </a:cubicBezTo>
                      <a:cubicBezTo>
                        <a:pt x="71" y="12"/>
                        <a:pt x="71" y="12"/>
                        <a:pt x="71" y="12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3"/>
                        <a:pt x="69" y="13"/>
                        <a:pt x="69" y="13"/>
                      </a:cubicBezTo>
                      <a:cubicBezTo>
                        <a:pt x="69" y="14"/>
                        <a:pt x="69" y="14"/>
                        <a:pt x="69" y="14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7" y="15"/>
                        <a:pt x="66" y="15"/>
                        <a:pt x="66" y="15"/>
                      </a:cubicBezTo>
                      <a:cubicBezTo>
                        <a:pt x="65" y="15"/>
                        <a:pt x="65" y="15"/>
                        <a:pt x="64" y="15"/>
                      </a:cubicBezTo>
                      <a:cubicBezTo>
                        <a:pt x="64" y="15"/>
                        <a:pt x="64" y="15"/>
                        <a:pt x="64" y="15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64" y="16"/>
                        <a:pt x="63" y="16"/>
                        <a:pt x="63" y="16"/>
                      </a:cubicBezTo>
                      <a:cubicBezTo>
                        <a:pt x="63" y="17"/>
                        <a:pt x="63" y="17"/>
                        <a:pt x="63" y="17"/>
                      </a:cubicBezTo>
                      <a:cubicBezTo>
                        <a:pt x="64" y="17"/>
                        <a:pt x="65" y="18"/>
                        <a:pt x="65" y="18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67" y="20"/>
                        <a:pt x="67" y="20"/>
                        <a:pt x="67" y="20"/>
                      </a:cubicBezTo>
                      <a:cubicBezTo>
                        <a:pt x="67" y="21"/>
                        <a:pt x="67" y="22"/>
                        <a:pt x="67" y="23"/>
                      </a:cubicBezTo>
                      <a:cubicBezTo>
                        <a:pt x="67" y="23"/>
                        <a:pt x="67" y="23"/>
                        <a:pt x="67" y="24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68" y="28"/>
                        <a:pt x="68" y="30"/>
                        <a:pt x="67" y="31"/>
                      </a:cubicBezTo>
                      <a:cubicBezTo>
                        <a:pt x="65" y="33"/>
                        <a:pt x="65" y="33"/>
                        <a:pt x="64" y="33"/>
                      </a:cubicBezTo>
                      <a:cubicBezTo>
                        <a:pt x="64" y="33"/>
                        <a:pt x="64" y="33"/>
                        <a:pt x="64" y="33"/>
                      </a:cubicBezTo>
                      <a:cubicBezTo>
                        <a:pt x="64" y="33"/>
                        <a:pt x="62" y="33"/>
                        <a:pt x="61" y="33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60" y="34"/>
                        <a:pt x="60" y="34"/>
                        <a:pt x="60" y="34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7" y="36"/>
                        <a:pt x="58" y="36"/>
                        <a:pt x="58" y="36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60" y="39"/>
                        <a:pt x="60" y="39"/>
                        <a:pt x="60" y="39"/>
                      </a:cubicBezTo>
                      <a:cubicBezTo>
                        <a:pt x="59" y="39"/>
                        <a:pt x="59" y="39"/>
                        <a:pt x="59" y="39"/>
                      </a:cubicBezTo>
                      <a:cubicBezTo>
                        <a:pt x="59" y="40"/>
                        <a:pt x="58" y="41"/>
                        <a:pt x="57" y="41"/>
                      </a:cubicBezTo>
                      <a:cubicBezTo>
                        <a:pt x="57" y="42"/>
                        <a:pt x="56" y="42"/>
                        <a:pt x="56" y="42"/>
                      </a:cubicBezTo>
                      <a:cubicBezTo>
                        <a:pt x="56" y="42"/>
                        <a:pt x="56" y="42"/>
                        <a:pt x="56" y="43"/>
                      </a:cubicBezTo>
                      <a:cubicBezTo>
                        <a:pt x="56" y="43"/>
                        <a:pt x="56" y="43"/>
                        <a:pt x="56" y="43"/>
                      </a:cubicBezTo>
                      <a:cubicBezTo>
                        <a:pt x="56" y="43"/>
                        <a:pt x="57" y="43"/>
                        <a:pt x="57" y="43"/>
                      </a:cubicBezTo>
                      <a:cubicBezTo>
                        <a:pt x="57" y="43"/>
                        <a:pt x="58" y="44"/>
                        <a:pt x="58" y="44"/>
                      </a:cubicBezTo>
                      <a:cubicBezTo>
                        <a:pt x="59" y="45"/>
                        <a:pt x="59" y="46"/>
                        <a:pt x="59" y="47"/>
                      </a:cubicBezTo>
                      <a:cubicBezTo>
                        <a:pt x="59" y="48"/>
                        <a:pt x="59" y="48"/>
                        <a:pt x="59" y="48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58" y="49"/>
                        <a:pt x="56" y="50"/>
                        <a:pt x="55" y="50"/>
                      </a:cubicBezTo>
                      <a:cubicBezTo>
                        <a:pt x="55" y="50"/>
                        <a:pt x="55" y="50"/>
                        <a:pt x="55" y="50"/>
                      </a:cubicBezTo>
                      <a:cubicBezTo>
                        <a:pt x="55" y="50"/>
                        <a:pt x="54" y="50"/>
                        <a:pt x="54" y="50"/>
                      </a:cubicBezTo>
                      <a:cubicBezTo>
                        <a:pt x="54" y="50"/>
                        <a:pt x="54" y="51"/>
                        <a:pt x="54" y="51"/>
                      </a:cubicBezTo>
                      <a:cubicBezTo>
                        <a:pt x="53" y="51"/>
                        <a:pt x="53" y="51"/>
                        <a:pt x="53" y="51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1" y="51"/>
                        <a:pt x="51" y="51"/>
                        <a:pt x="50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8" y="50"/>
                        <a:pt x="47" y="50"/>
                        <a:pt x="47" y="50"/>
                      </a:cubicBezTo>
                      <a:cubicBezTo>
                        <a:pt x="46" y="50"/>
                        <a:pt x="46" y="50"/>
                        <a:pt x="46" y="50"/>
                      </a:cubicBezTo>
                      <a:cubicBezTo>
                        <a:pt x="46" y="50"/>
                        <a:pt x="46" y="49"/>
                        <a:pt x="46" y="49"/>
                      </a:cubicBezTo>
                      <a:cubicBezTo>
                        <a:pt x="46" y="49"/>
                        <a:pt x="46" y="49"/>
                        <a:pt x="46" y="49"/>
                      </a:cubicBezTo>
                      <a:cubicBezTo>
                        <a:pt x="45" y="49"/>
                        <a:pt x="45" y="49"/>
                        <a:pt x="45" y="49"/>
                      </a:cubicBezTo>
                      <a:cubicBezTo>
                        <a:pt x="44" y="50"/>
                        <a:pt x="44" y="50"/>
                        <a:pt x="43" y="50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39" y="51"/>
                        <a:pt x="38" y="50"/>
                        <a:pt x="37" y="49"/>
                      </a:cubicBezTo>
                      <a:cubicBezTo>
                        <a:pt x="37" y="49"/>
                        <a:pt x="36" y="49"/>
                        <a:pt x="36" y="48"/>
                      </a:cubicBezTo>
                      <a:cubicBezTo>
                        <a:pt x="36" y="48"/>
                        <a:pt x="35" y="48"/>
                        <a:pt x="35" y="48"/>
                      </a:cubicBezTo>
                      <a:cubicBezTo>
                        <a:pt x="34" y="48"/>
                        <a:pt x="33" y="48"/>
                        <a:pt x="33" y="46"/>
                      </a:cubicBezTo>
                      <a:cubicBezTo>
                        <a:pt x="33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7"/>
                        <a:pt x="31" y="48"/>
                        <a:pt x="30" y="49"/>
                      </a:cubicBezTo>
                      <a:cubicBezTo>
                        <a:pt x="29" y="49"/>
                        <a:pt x="29" y="49"/>
                        <a:pt x="29" y="49"/>
                      </a:cubicBezTo>
                      <a:cubicBezTo>
                        <a:pt x="26" y="52"/>
                        <a:pt x="26" y="52"/>
                        <a:pt x="26" y="52"/>
                      </a:cubicBezTo>
                      <a:cubicBezTo>
                        <a:pt x="22" y="51"/>
                        <a:pt x="22" y="51"/>
                        <a:pt x="22" y="51"/>
                      </a:cubicBezTo>
                      <a:cubicBezTo>
                        <a:pt x="21" y="52"/>
                        <a:pt x="21" y="52"/>
                        <a:pt x="21" y="52"/>
                      </a:cubicBezTo>
                      <a:cubicBezTo>
                        <a:pt x="21" y="52"/>
                        <a:pt x="21" y="52"/>
                        <a:pt x="20" y="52"/>
                      </a:cubicBezTo>
                      <a:cubicBezTo>
                        <a:pt x="20" y="52"/>
                        <a:pt x="20" y="52"/>
                        <a:pt x="20" y="52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8" y="52"/>
                        <a:pt x="18" y="52"/>
                        <a:pt x="17" y="52"/>
                      </a:cubicBezTo>
                      <a:cubicBezTo>
                        <a:pt x="17" y="52"/>
                        <a:pt x="17" y="52"/>
                        <a:pt x="17" y="52"/>
                      </a:cubicBezTo>
                      <a:cubicBezTo>
                        <a:pt x="17" y="52"/>
                        <a:pt x="17" y="52"/>
                        <a:pt x="16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6" y="53"/>
                        <a:pt x="15" y="54"/>
                        <a:pt x="15" y="54"/>
                      </a:cubicBezTo>
                      <a:cubicBezTo>
                        <a:pt x="15" y="54"/>
                        <a:pt x="14" y="54"/>
                        <a:pt x="14" y="54"/>
                      </a:cubicBezTo>
                      <a:cubicBezTo>
                        <a:pt x="14" y="54"/>
                        <a:pt x="14" y="55"/>
                        <a:pt x="14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9" y="55"/>
                        <a:pt x="9" y="55"/>
                      </a:cubicBezTo>
                      <a:cubicBezTo>
                        <a:pt x="9" y="55"/>
                        <a:pt x="8" y="54"/>
                        <a:pt x="8" y="54"/>
                      </a:cubicBezTo>
                      <a:cubicBezTo>
                        <a:pt x="7" y="54"/>
                        <a:pt x="6" y="54"/>
                        <a:pt x="6" y="54"/>
                      </a:cubicBezTo>
                      <a:cubicBezTo>
                        <a:pt x="5" y="54"/>
                        <a:pt x="5" y="54"/>
                        <a:pt x="4" y="54"/>
                      </a:cubicBezTo>
                      <a:cubicBezTo>
                        <a:pt x="3" y="54"/>
                        <a:pt x="2" y="54"/>
                        <a:pt x="2" y="54"/>
                      </a:cubicBezTo>
                      <a:cubicBezTo>
                        <a:pt x="1" y="54"/>
                        <a:pt x="1" y="53"/>
                        <a:pt x="0" y="53"/>
                      </a:cubicBezTo>
                      <a:cubicBezTo>
                        <a:pt x="1" y="54"/>
                        <a:pt x="1" y="54"/>
                        <a:pt x="1" y="54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6"/>
                        <a:pt x="1" y="56"/>
                        <a:pt x="1" y="57"/>
                      </a:cubicBezTo>
                      <a:cubicBezTo>
                        <a:pt x="1" y="57"/>
                        <a:pt x="2" y="57"/>
                        <a:pt x="2" y="58"/>
                      </a:cubicBezTo>
                      <a:cubicBezTo>
                        <a:pt x="2" y="58"/>
                        <a:pt x="2" y="59"/>
                        <a:pt x="2" y="59"/>
                      </a:cubicBezTo>
                      <a:cubicBezTo>
                        <a:pt x="2" y="59"/>
                        <a:pt x="2" y="59"/>
                        <a:pt x="2" y="59"/>
                      </a:cubicBezTo>
                      <a:cubicBezTo>
                        <a:pt x="3" y="61"/>
                        <a:pt x="3" y="61"/>
                        <a:pt x="3" y="61"/>
                      </a:cubicBezTo>
                      <a:cubicBezTo>
                        <a:pt x="3" y="62"/>
                        <a:pt x="3" y="62"/>
                        <a:pt x="3" y="62"/>
                      </a:cubicBezTo>
                      <a:cubicBezTo>
                        <a:pt x="4" y="64"/>
                        <a:pt x="4" y="64"/>
                        <a:pt x="4" y="64"/>
                      </a:cubicBezTo>
                      <a:cubicBezTo>
                        <a:pt x="4" y="64"/>
                        <a:pt x="4" y="65"/>
                        <a:pt x="4" y="65"/>
                      </a:cubicBezTo>
                      <a:cubicBezTo>
                        <a:pt x="4" y="65"/>
                        <a:pt x="4" y="66"/>
                        <a:pt x="4" y="66"/>
                      </a:cubicBezTo>
                      <a:cubicBezTo>
                        <a:pt x="4" y="67"/>
                        <a:pt x="5" y="68"/>
                        <a:pt x="5" y="68"/>
                      </a:cubicBezTo>
                      <a:cubicBezTo>
                        <a:pt x="5" y="70"/>
                        <a:pt x="5" y="70"/>
                        <a:pt x="5" y="70"/>
                      </a:cubicBezTo>
                      <a:cubicBezTo>
                        <a:pt x="5" y="70"/>
                        <a:pt x="7" y="71"/>
                        <a:pt x="7" y="71"/>
                      </a:cubicBezTo>
                      <a:cubicBezTo>
                        <a:pt x="7" y="71"/>
                        <a:pt x="8" y="72"/>
                        <a:pt x="8" y="72"/>
                      </a:cubicBezTo>
                      <a:cubicBezTo>
                        <a:pt x="9" y="74"/>
                        <a:pt x="9" y="74"/>
                        <a:pt x="9" y="74"/>
                      </a:cubicBezTo>
                      <a:cubicBezTo>
                        <a:pt x="9" y="75"/>
                        <a:pt x="9" y="75"/>
                        <a:pt x="9" y="75"/>
                      </a:cubicBezTo>
                      <a:cubicBezTo>
                        <a:pt x="11" y="77"/>
                        <a:pt x="11" y="77"/>
                        <a:pt x="11" y="77"/>
                      </a:cubicBezTo>
                      <a:cubicBezTo>
                        <a:pt x="11" y="78"/>
                        <a:pt x="11" y="78"/>
                        <a:pt x="11" y="78"/>
                      </a:cubicBezTo>
                      <a:cubicBezTo>
                        <a:pt x="12" y="79"/>
                        <a:pt x="12" y="79"/>
                        <a:pt x="12" y="79"/>
                      </a:cubicBezTo>
                      <a:cubicBezTo>
                        <a:pt x="13" y="80"/>
                        <a:pt x="13" y="80"/>
                        <a:pt x="13" y="80"/>
                      </a:cubicBezTo>
                      <a:cubicBezTo>
                        <a:pt x="13" y="80"/>
                        <a:pt x="13" y="80"/>
                        <a:pt x="13" y="80"/>
                      </a:cubicBezTo>
                      <a:cubicBezTo>
                        <a:pt x="14" y="80"/>
                        <a:pt x="15" y="81"/>
                        <a:pt x="16" y="80"/>
                      </a:cubicBezTo>
                      <a:cubicBezTo>
                        <a:pt x="16" y="80"/>
                        <a:pt x="16" y="81"/>
                        <a:pt x="17" y="79"/>
                      </a:cubicBezTo>
                      <a:cubicBezTo>
                        <a:pt x="17" y="77"/>
                        <a:pt x="17" y="77"/>
                        <a:pt x="17" y="77"/>
                      </a:cubicBezTo>
                      <a:cubicBezTo>
                        <a:pt x="17" y="77"/>
                        <a:pt x="17" y="76"/>
                        <a:pt x="18" y="76"/>
                      </a:cubicBezTo>
                      <a:cubicBezTo>
                        <a:pt x="19" y="75"/>
                        <a:pt x="19" y="75"/>
                        <a:pt x="19" y="74"/>
                      </a:cubicBezTo>
                      <a:cubicBezTo>
                        <a:pt x="19" y="73"/>
                        <a:pt x="17" y="72"/>
                        <a:pt x="17" y="72"/>
                      </a:cubicBezTo>
                      <a:cubicBezTo>
                        <a:pt x="17" y="72"/>
                        <a:pt x="20" y="72"/>
                        <a:pt x="20" y="72"/>
                      </a:cubicBezTo>
                      <a:cubicBezTo>
                        <a:pt x="20" y="73"/>
                        <a:pt x="20" y="74"/>
                        <a:pt x="21" y="73"/>
                      </a:cubicBezTo>
                      <a:cubicBezTo>
                        <a:pt x="22" y="71"/>
                        <a:pt x="22" y="72"/>
                        <a:pt x="21" y="71"/>
                      </a:cubicBezTo>
                      <a:cubicBezTo>
                        <a:pt x="21" y="70"/>
                        <a:pt x="21" y="70"/>
                        <a:pt x="21" y="69"/>
                      </a:cubicBezTo>
                      <a:cubicBezTo>
                        <a:pt x="21" y="69"/>
                        <a:pt x="22" y="69"/>
                        <a:pt x="22" y="68"/>
                      </a:cubicBezTo>
                      <a:cubicBezTo>
                        <a:pt x="22" y="66"/>
                        <a:pt x="22" y="66"/>
                        <a:pt x="22" y="65"/>
                      </a:cubicBezTo>
                      <a:cubicBezTo>
                        <a:pt x="23" y="64"/>
                        <a:pt x="23" y="64"/>
                        <a:pt x="23" y="63"/>
                      </a:cubicBezTo>
                      <a:cubicBezTo>
                        <a:pt x="23" y="62"/>
                        <a:pt x="23" y="62"/>
                        <a:pt x="24" y="60"/>
                      </a:cubicBezTo>
                      <a:cubicBezTo>
                        <a:pt x="24" y="57"/>
                        <a:pt x="25" y="57"/>
                        <a:pt x="25" y="57"/>
                      </a:cubicBezTo>
                      <a:cubicBezTo>
                        <a:pt x="25" y="57"/>
                        <a:pt x="31" y="59"/>
                        <a:pt x="31" y="59"/>
                      </a:cubicBezTo>
                      <a:cubicBezTo>
                        <a:pt x="31" y="59"/>
                        <a:pt x="32" y="60"/>
                        <a:pt x="32" y="60"/>
                      </a:cubicBezTo>
                      <a:cubicBezTo>
                        <a:pt x="32" y="61"/>
                        <a:pt x="32" y="62"/>
                        <a:pt x="32" y="62"/>
                      </a:cubicBezTo>
                      <a:cubicBezTo>
                        <a:pt x="32" y="63"/>
                        <a:pt x="31" y="64"/>
                        <a:pt x="31" y="64"/>
                      </a:cubicBezTo>
                      <a:cubicBezTo>
                        <a:pt x="31" y="65"/>
                        <a:pt x="31" y="65"/>
                        <a:pt x="31" y="65"/>
                      </a:cubicBezTo>
                      <a:cubicBezTo>
                        <a:pt x="31" y="65"/>
                        <a:pt x="30" y="65"/>
                        <a:pt x="30" y="66"/>
                      </a:cubicBezTo>
                      <a:cubicBezTo>
                        <a:pt x="29" y="67"/>
                        <a:pt x="29" y="68"/>
                        <a:pt x="30" y="69"/>
                      </a:cubicBezTo>
                      <a:cubicBezTo>
                        <a:pt x="31" y="69"/>
                        <a:pt x="31" y="70"/>
                        <a:pt x="32" y="70"/>
                      </a:cubicBezTo>
                      <a:cubicBezTo>
                        <a:pt x="32" y="70"/>
                        <a:pt x="33" y="69"/>
                        <a:pt x="33" y="69"/>
                      </a:cubicBezTo>
                      <a:cubicBezTo>
                        <a:pt x="34" y="69"/>
                        <a:pt x="35" y="69"/>
                        <a:pt x="35" y="69"/>
                      </a:cubicBezTo>
                      <a:cubicBezTo>
                        <a:pt x="35" y="70"/>
                        <a:pt x="35" y="71"/>
                        <a:pt x="35" y="71"/>
                      </a:cubicBezTo>
                      <a:cubicBezTo>
                        <a:pt x="36" y="72"/>
                        <a:pt x="37" y="72"/>
                        <a:pt x="37" y="72"/>
                      </a:cubicBezTo>
                      <a:cubicBezTo>
                        <a:pt x="38" y="72"/>
                        <a:pt x="39" y="72"/>
                        <a:pt x="39" y="72"/>
                      </a:cubicBezTo>
                      <a:cubicBezTo>
                        <a:pt x="39" y="72"/>
                        <a:pt x="39" y="72"/>
                        <a:pt x="40" y="71"/>
                      </a:cubicBezTo>
                      <a:cubicBezTo>
                        <a:pt x="41" y="71"/>
                        <a:pt x="42" y="74"/>
                        <a:pt x="41" y="71"/>
                      </a:cubicBezTo>
                      <a:cubicBezTo>
                        <a:pt x="39" y="68"/>
                        <a:pt x="39" y="68"/>
                        <a:pt x="38" y="68"/>
                      </a:cubicBezTo>
                      <a:cubicBezTo>
                        <a:pt x="38" y="67"/>
                        <a:pt x="37" y="67"/>
                        <a:pt x="37" y="67"/>
                      </a:cubicBezTo>
                      <a:cubicBezTo>
                        <a:pt x="37" y="67"/>
                        <a:pt x="37" y="67"/>
                        <a:pt x="37" y="67"/>
                      </a:cubicBezTo>
                      <a:cubicBezTo>
                        <a:pt x="37" y="67"/>
                        <a:pt x="36" y="66"/>
                        <a:pt x="36" y="65"/>
                      </a:cubicBezTo>
                      <a:cubicBezTo>
                        <a:pt x="37" y="64"/>
                        <a:pt x="37" y="64"/>
                        <a:pt x="38" y="64"/>
                      </a:cubicBezTo>
                      <a:cubicBezTo>
                        <a:pt x="38" y="64"/>
                        <a:pt x="39" y="64"/>
                        <a:pt x="40" y="65"/>
                      </a:cubicBezTo>
                      <a:cubicBezTo>
                        <a:pt x="41" y="66"/>
                        <a:pt x="41" y="66"/>
                        <a:pt x="41" y="67"/>
                      </a:cubicBezTo>
                      <a:cubicBezTo>
                        <a:pt x="42" y="68"/>
                        <a:pt x="43" y="69"/>
                        <a:pt x="43" y="70"/>
                      </a:cubicBezTo>
                      <a:cubicBezTo>
                        <a:pt x="44" y="70"/>
                        <a:pt x="44" y="70"/>
                        <a:pt x="44" y="71"/>
                      </a:cubicBezTo>
                      <a:cubicBezTo>
                        <a:pt x="44" y="73"/>
                        <a:pt x="44" y="75"/>
                        <a:pt x="44" y="75"/>
                      </a:cubicBezTo>
                      <a:cubicBezTo>
                        <a:pt x="44" y="76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4" y="81"/>
                      </a:cubicBezTo>
                      <a:cubicBezTo>
                        <a:pt x="44" y="82"/>
                        <a:pt x="48" y="87"/>
                        <a:pt x="48" y="87"/>
                      </a:cubicBezTo>
                      <a:cubicBezTo>
                        <a:pt x="48" y="87"/>
                        <a:pt x="50" y="90"/>
                        <a:pt x="50" y="90"/>
                      </a:cubicBezTo>
                      <a:cubicBezTo>
                        <a:pt x="51" y="90"/>
                        <a:pt x="51" y="92"/>
                        <a:pt x="52" y="93"/>
                      </a:cubicBezTo>
                      <a:cubicBezTo>
                        <a:pt x="54" y="93"/>
                        <a:pt x="57" y="95"/>
                        <a:pt x="57" y="95"/>
                      </a:cubicBezTo>
                      <a:cubicBezTo>
                        <a:pt x="62" y="98"/>
                        <a:pt x="62" y="98"/>
                        <a:pt x="62" y="98"/>
                      </a:cubicBezTo>
                      <a:cubicBezTo>
                        <a:pt x="62" y="98"/>
                        <a:pt x="65" y="100"/>
                        <a:pt x="65" y="100"/>
                      </a:cubicBezTo>
                      <a:cubicBezTo>
                        <a:pt x="65" y="100"/>
                        <a:pt x="69" y="100"/>
                        <a:pt x="66" y="100"/>
                      </a:cubicBezTo>
                      <a:cubicBezTo>
                        <a:pt x="64" y="100"/>
                        <a:pt x="60" y="98"/>
                        <a:pt x="60" y="98"/>
                      </a:cubicBezTo>
                      <a:cubicBezTo>
                        <a:pt x="60" y="98"/>
                        <a:pt x="60" y="97"/>
                        <a:pt x="59" y="97"/>
                      </a:cubicBezTo>
                      <a:cubicBezTo>
                        <a:pt x="59" y="97"/>
                        <a:pt x="55" y="96"/>
                        <a:pt x="55" y="96"/>
                      </a:cubicBezTo>
                      <a:cubicBezTo>
                        <a:pt x="54" y="95"/>
                        <a:pt x="54" y="95"/>
                        <a:pt x="53" y="94"/>
                      </a:cubicBezTo>
                      <a:cubicBezTo>
                        <a:pt x="52" y="93"/>
                        <a:pt x="51" y="91"/>
                        <a:pt x="51" y="91"/>
                      </a:cubicBezTo>
                      <a:cubicBezTo>
                        <a:pt x="51" y="91"/>
                        <a:pt x="50" y="90"/>
                        <a:pt x="49" y="89"/>
                      </a:cubicBezTo>
                      <a:cubicBezTo>
                        <a:pt x="48" y="88"/>
                        <a:pt x="49" y="88"/>
                        <a:pt x="48" y="88"/>
                      </a:cubicBezTo>
                      <a:cubicBezTo>
                        <a:pt x="47" y="87"/>
                        <a:pt x="48" y="88"/>
                        <a:pt x="47" y="87"/>
                      </a:cubicBezTo>
                      <a:cubicBezTo>
                        <a:pt x="45" y="86"/>
                        <a:pt x="45" y="85"/>
                        <a:pt x="44" y="85"/>
                      </a:cubicBezTo>
                      <a:cubicBezTo>
                        <a:pt x="44" y="85"/>
                        <a:pt x="42" y="85"/>
                        <a:pt x="42" y="84"/>
                      </a:cubicBezTo>
                      <a:cubicBezTo>
                        <a:pt x="41" y="84"/>
                        <a:pt x="40" y="83"/>
                        <a:pt x="40" y="83"/>
                      </a:cubicBezTo>
                      <a:cubicBezTo>
                        <a:pt x="40" y="83"/>
                        <a:pt x="40" y="84"/>
                        <a:pt x="41" y="85"/>
                      </a:cubicBezTo>
                      <a:cubicBezTo>
                        <a:pt x="42" y="85"/>
                        <a:pt x="44" y="87"/>
                        <a:pt x="44" y="87"/>
                      </a:cubicBezTo>
                      <a:cubicBezTo>
                        <a:pt x="44" y="87"/>
                        <a:pt x="45" y="87"/>
                        <a:pt x="45" y="87"/>
                      </a:cubicBezTo>
                      <a:cubicBezTo>
                        <a:pt x="45" y="87"/>
                        <a:pt x="45" y="89"/>
                        <a:pt x="45" y="89"/>
                      </a:cubicBezTo>
                      <a:cubicBezTo>
                        <a:pt x="45" y="89"/>
                        <a:pt x="43" y="88"/>
                        <a:pt x="45" y="89"/>
                      </a:cubicBezTo>
                      <a:cubicBezTo>
                        <a:pt x="47" y="90"/>
                        <a:pt x="48" y="90"/>
                        <a:pt x="48" y="90"/>
                      </a:cubicBezTo>
                      <a:cubicBezTo>
                        <a:pt x="48" y="90"/>
                        <a:pt x="46" y="91"/>
                        <a:pt x="46" y="91"/>
                      </a:cubicBezTo>
                      <a:cubicBezTo>
                        <a:pt x="46" y="91"/>
                        <a:pt x="47" y="94"/>
                        <a:pt x="48" y="94"/>
                      </a:cubicBezTo>
                      <a:cubicBezTo>
                        <a:pt x="48" y="94"/>
                        <a:pt x="49" y="94"/>
                        <a:pt x="50" y="94"/>
                      </a:cubicBezTo>
                      <a:cubicBezTo>
                        <a:pt x="50" y="94"/>
                        <a:pt x="51" y="94"/>
                        <a:pt x="52" y="94"/>
                      </a:cubicBezTo>
                      <a:cubicBezTo>
                        <a:pt x="52" y="95"/>
                        <a:pt x="52" y="95"/>
                        <a:pt x="52" y="95"/>
                      </a:cubicBezTo>
                      <a:cubicBezTo>
                        <a:pt x="52" y="96"/>
                        <a:pt x="52" y="98"/>
                        <a:pt x="52" y="98"/>
                      </a:cubicBezTo>
                      <a:cubicBezTo>
                        <a:pt x="54" y="98"/>
                        <a:pt x="54" y="98"/>
                        <a:pt x="54" y="98"/>
                      </a:cubicBezTo>
                      <a:cubicBezTo>
                        <a:pt x="54" y="98"/>
                        <a:pt x="52" y="98"/>
                        <a:pt x="51" y="98"/>
                      </a:cubicBezTo>
                      <a:cubicBezTo>
                        <a:pt x="51" y="97"/>
                        <a:pt x="50" y="97"/>
                        <a:pt x="50" y="97"/>
                      </a:cubicBezTo>
                      <a:cubicBezTo>
                        <a:pt x="49" y="98"/>
                        <a:pt x="49" y="98"/>
                        <a:pt x="49" y="99"/>
                      </a:cubicBezTo>
                      <a:cubicBezTo>
                        <a:pt x="50" y="99"/>
                        <a:pt x="51" y="100"/>
                        <a:pt x="51" y="100"/>
                      </a:cubicBezTo>
                      <a:cubicBezTo>
                        <a:pt x="52" y="99"/>
                        <a:pt x="52" y="99"/>
                        <a:pt x="52" y="99"/>
                      </a:cubicBezTo>
                      <a:cubicBezTo>
                        <a:pt x="52" y="99"/>
                        <a:pt x="52" y="99"/>
                        <a:pt x="53" y="99"/>
                      </a:cubicBezTo>
                      <a:cubicBezTo>
                        <a:pt x="53" y="99"/>
                        <a:pt x="54" y="99"/>
                        <a:pt x="54" y="99"/>
                      </a:cubicBezTo>
                      <a:cubicBezTo>
                        <a:pt x="55" y="98"/>
                        <a:pt x="55" y="98"/>
                        <a:pt x="55" y="98"/>
                      </a:cubicBezTo>
                      <a:cubicBezTo>
                        <a:pt x="55" y="98"/>
                        <a:pt x="55" y="98"/>
                        <a:pt x="55" y="99"/>
                      </a:cubicBezTo>
                      <a:cubicBezTo>
                        <a:pt x="55" y="99"/>
                        <a:pt x="55" y="99"/>
                        <a:pt x="55" y="100"/>
                      </a:cubicBezTo>
                      <a:cubicBezTo>
                        <a:pt x="54" y="101"/>
                        <a:pt x="54" y="100"/>
                        <a:pt x="54" y="101"/>
                      </a:cubicBezTo>
                      <a:cubicBezTo>
                        <a:pt x="54" y="101"/>
                        <a:pt x="53" y="101"/>
                        <a:pt x="54" y="102"/>
                      </a:cubicBezTo>
                      <a:cubicBezTo>
                        <a:pt x="54" y="103"/>
                        <a:pt x="54" y="103"/>
                        <a:pt x="54" y="103"/>
                      </a:cubicBezTo>
                      <a:cubicBezTo>
                        <a:pt x="54" y="103"/>
                        <a:pt x="54" y="103"/>
                        <a:pt x="55" y="104"/>
                      </a:cubicBezTo>
                      <a:cubicBezTo>
                        <a:pt x="55" y="105"/>
                        <a:pt x="55" y="105"/>
                        <a:pt x="56" y="106"/>
                      </a:cubicBezTo>
                      <a:cubicBezTo>
                        <a:pt x="56" y="106"/>
                        <a:pt x="58" y="108"/>
                        <a:pt x="58" y="108"/>
                      </a:cubicBezTo>
                      <a:cubicBezTo>
                        <a:pt x="58" y="108"/>
                        <a:pt x="60" y="110"/>
                        <a:pt x="60" y="110"/>
                      </a:cubicBezTo>
                      <a:cubicBezTo>
                        <a:pt x="60" y="110"/>
                        <a:pt x="61" y="111"/>
                        <a:pt x="61" y="111"/>
                      </a:cubicBezTo>
                      <a:cubicBezTo>
                        <a:pt x="61" y="111"/>
                        <a:pt x="61" y="112"/>
                        <a:pt x="61" y="111"/>
                      </a:cubicBezTo>
                      <a:cubicBezTo>
                        <a:pt x="60" y="110"/>
                        <a:pt x="58" y="109"/>
                        <a:pt x="58" y="109"/>
                      </a:cubicBezTo>
                      <a:cubicBezTo>
                        <a:pt x="58" y="111"/>
                        <a:pt x="58" y="111"/>
                        <a:pt x="58" y="111"/>
                      </a:cubicBezTo>
                      <a:cubicBezTo>
                        <a:pt x="58" y="111"/>
                        <a:pt x="59" y="112"/>
                        <a:pt x="59" y="112"/>
                      </a:cubicBezTo>
                      <a:cubicBezTo>
                        <a:pt x="60" y="112"/>
                        <a:pt x="60" y="113"/>
                        <a:pt x="60" y="113"/>
                      </a:cubicBezTo>
                      <a:cubicBezTo>
                        <a:pt x="61" y="113"/>
                        <a:pt x="62" y="113"/>
                        <a:pt x="62" y="114"/>
                      </a:cubicBezTo>
                      <a:cubicBezTo>
                        <a:pt x="63" y="114"/>
                        <a:pt x="63" y="113"/>
                        <a:pt x="63" y="113"/>
                      </a:cubicBezTo>
                      <a:cubicBezTo>
                        <a:pt x="63" y="113"/>
                        <a:pt x="63" y="113"/>
                        <a:pt x="64" y="113"/>
                      </a:cubicBezTo>
                      <a:cubicBezTo>
                        <a:pt x="64" y="113"/>
                        <a:pt x="64" y="114"/>
                        <a:pt x="64" y="115"/>
                      </a:cubicBezTo>
                      <a:cubicBezTo>
                        <a:pt x="64" y="115"/>
                        <a:pt x="63" y="116"/>
                        <a:pt x="63" y="115"/>
                      </a:cubicBezTo>
                      <a:cubicBezTo>
                        <a:pt x="62" y="115"/>
                        <a:pt x="61" y="114"/>
                        <a:pt x="61" y="114"/>
                      </a:cubicBezTo>
                      <a:cubicBezTo>
                        <a:pt x="60" y="114"/>
                        <a:pt x="60" y="114"/>
                        <a:pt x="59" y="114"/>
                      </a:cubicBezTo>
                      <a:cubicBezTo>
                        <a:pt x="58" y="114"/>
                        <a:pt x="57" y="113"/>
                        <a:pt x="57" y="114"/>
                      </a:cubicBezTo>
                      <a:cubicBezTo>
                        <a:pt x="57" y="115"/>
                        <a:pt x="57" y="115"/>
                        <a:pt x="57" y="115"/>
                      </a:cubicBezTo>
                      <a:cubicBezTo>
                        <a:pt x="57" y="115"/>
                        <a:pt x="56" y="113"/>
                        <a:pt x="55" y="112"/>
                      </a:cubicBezTo>
                      <a:cubicBezTo>
                        <a:pt x="54" y="112"/>
                        <a:pt x="53" y="111"/>
                        <a:pt x="53" y="111"/>
                      </a:cubicBezTo>
                      <a:cubicBezTo>
                        <a:pt x="52" y="110"/>
                        <a:pt x="52" y="110"/>
                        <a:pt x="52" y="110"/>
                      </a:cubicBezTo>
                      <a:cubicBezTo>
                        <a:pt x="52" y="110"/>
                        <a:pt x="53" y="110"/>
                        <a:pt x="53" y="110"/>
                      </a:cubicBezTo>
                      <a:cubicBezTo>
                        <a:pt x="54" y="111"/>
                        <a:pt x="53" y="111"/>
                        <a:pt x="54" y="111"/>
                      </a:cubicBezTo>
                      <a:cubicBezTo>
                        <a:pt x="55" y="111"/>
                        <a:pt x="53" y="109"/>
                        <a:pt x="55" y="109"/>
                      </a:cubicBezTo>
                      <a:cubicBezTo>
                        <a:pt x="56" y="109"/>
                        <a:pt x="56" y="109"/>
                        <a:pt x="56" y="109"/>
                      </a:cubicBezTo>
                      <a:cubicBezTo>
                        <a:pt x="57" y="109"/>
                        <a:pt x="58" y="108"/>
                        <a:pt x="56" y="108"/>
                      </a:cubicBezTo>
                      <a:cubicBezTo>
                        <a:pt x="55" y="107"/>
                        <a:pt x="55" y="107"/>
                        <a:pt x="54" y="107"/>
                      </a:cubicBezTo>
                      <a:cubicBezTo>
                        <a:pt x="54" y="107"/>
                        <a:pt x="54" y="107"/>
                        <a:pt x="54" y="106"/>
                      </a:cubicBezTo>
                      <a:cubicBezTo>
                        <a:pt x="53" y="105"/>
                        <a:pt x="53" y="104"/>
                        <a:pt x="52" y="104"/>
                      </a:cubicBezTo>
                      <a:cubicBezTo>
                        <a:pt x="52" y="104"/>
                        <a:pt x="50" y="104"/>
                        <a:pt x="50" y="104"/>
                      </a:cubicBezTo>
                      <a:cubicBezTo>
                        <a:pt x="50" y="104"/>
                        <a:pt x="49" y="104"/>
                        <a:pt x="48" y="104"/>
                      </a:cubicBezTo>
                      <a:cubicBezTo>
                        <a:pt x="47" y="103"/>
                        <a:pt x="46" y="102"/>
                        <a:pt x="46" y="102"/>
                      </a:cubicBezTo>
                      <a:cubicBezTo>
                        <a:pt x="45" y="102"/>
                        <a:pt x="43" y="101"/>
                        <a:pt x="43" y="100"/>
                      </a:cubicBezTo>
                      <a:cubicBezTo>
                        <a:pt x="43" y="100"/>
                        <a:pt x="42" y="99"/>
                        <a:pt x="41" y="99"/>
                      </a:cubicBezTo>
                      <a:cubicBezTo>
                        <a:pt x="40" y="99"/>
                        <a:pt x="40" y="100"/>
                        <a:pt x="39" y="100"/>
                      </a:cubicBezTo>
                      <a:cubicBezTo>
                        <a:pt x="39" y="99"/>
                        <a:pt x="38" y="98"/>
                        <a:pt x="38" y="98"/>
                      </a:cubicBezTo>
                      <a:cubicBezTo>
                        <a:pt x="37" y="98"/>
                        <a:pt x="37" y="97"/>
                        <a:pt x="37" y="97"/>
                      </a:cubicBezTo>
                      <a:cubicBezTo>
                        <a:pt x="37" y="98"/>
                        <a:pt x="36" y="98"/>
                        <a:pt x="38" y="99"/>
                      </a:cubicBezTo>
                      <a:cubicBezTo>
                        <a:pt x="39" y="99"/>
                        <a:pt x="40" y="100"/>
                        <a:pt x="40" y="100"/>
                      </a:cubicBezTo>
                      <a:cubicBezTo>
                        <a:pt x="40" y="100"/>
                        <a:pt x="40" y="100"/>
                        <a:pt x="40" y="101"/>
                      </a:cubicBezTo>
                      <a:cubicBezTo>
                        <a:pt x="40" y="101"/>
                        <a:pt x="41" y="101"/>
                        <a:pt x="41" y="101"/>
                      </a:cubicBezTo>
                      <a:cubicBezTo>
                        <a:pt x="42" y="101"/>
                        <a:pt x="43" y="101"/>
                        <a:pt x="43" y="102"/>
                      </a:cubicBezTo>
                      <a:cubicBezTo>
                        <a:pt x="43" y="102"/>
                        <a:pt x="45" y="102"/>
                        <a:pt x="45" y="103"/>
                      </a:cubicBezTo>
                      <a:cubicBezTo>
                        <a:pt x="45" y="104"/>
                        <a:pt x="46" y="104"/>
                        <a:pt x="45" y="104"/>
                      </a:cubicBezTo>
                      <a:cubicBezTo>
                        <a:pt x="45" y="104"/>
                        <a:pt x="44" y="105"/>
                        <a:pt x="45" y="105"/>
                      </a:cubicBezTo>
                      <a:cubicBezTo>
                        <a:pt x="45" y="106"/>
                        <a:pt x="46" y="106"/>
                        <a:pt x="46" y="106"/>
                      </a:cubicBezTo>
                      <a:cubicBezTo>
                        <a:pt x="47" y="106"/>
                        <a:pt x="47" y="106"/>
                        <a:pt x="48" y="107"/>
                      </a:cubicBezTo>
                      <a:cubicBezTo>
                        <a:pt x="50" y="107"/>
                        <a:pt x="50" y="108"/>
                        <a:pt x="50" y="109"/>
                      </a:cubicBezTo>
                      <a:cubicBezTo>
                        <a:pt x="50" y="109"/>
                        <a:pt x="52" y="110"/>
                        <a:pt x="52" y="110"/>
                      </a:cubicBezTo>
                      <a:cubicBezTo>
                        <a:pt x="52" y="110"/>
                        <a:pt x="51" y="110"/>
                        <a:pt x="51" y="111"/>
                      </a:cubicBezTo>
                      <a:cubicBezTo>
                        <a:pt x="51" y="111"/>
                        <a:pt x="51" y="111"/>
                        <a:pt x="52" y="112"/>
                      </a:cubicBezTo>
                      <a:cubicBezTo>
                        <a:pt x="53" y="112"/>
                        <a:pt x="53" y="112"/>
                        <a:pt x="53" y="112"/>
                      </a:cubicBezTo>
                      <a:cubicBezTo>
                        <a:pt x="53" y="112"/>
                        <a:pt x="53" y="113"/>
                        <a:pt x="53" y="113"/>
                      </a:cubicBezTo>
                      <a:cubicBezTo>
                        <a:pt x="53" y="114"/>
                        <a:pt x="52" y="114"/>
                        <a:pt x="54" y="115"/>
                      </a:cubicBezTo>
                      <a:cubicBezTo>
                        <a:pt x="56" y="115"/>
                        <a:pt x="56" y="115"/>
                        <a:pt x="56" y="115"/>
                      </a:cubicBezTo>
                      <a:cubicBezTo>
                        <a:pt x="56" y="116"/>
                        <a:pt x="56" y="116"/>
                        <a:pt x="56" y="116"/>
                      </a:cubicBezTo>
                      <a:cubicBezTo>
                        <a:pt x="56" y="116"/>
                        <a:pt x="55" y="116"/>
                        <a:pt x="56" y="117"/>
                      </a:cubicBezTo>
                      <a:cubicBezTo>
                        <a:pt x="57" y="118"/>
                        <a:pt x="59" y="118"/>
                        <a:pt x="59" y="118"/>
                      </a:cubicBezTo>
                      <a:cubicBezTo>
                        <a:pt x="60" y="117"/>
                        <a:pt x="60" y="117"/>
                        <a:pt x="60" y="117"/>
                      </a:cubicBezTo>
                      <a:cubicBezTo>
                        <a:pt x="60" y="117"/>
                        <a:pt x="61" y="118"/>
                        <a:pt x="61" y="118"/>
                      </a:cubicBezTo>
                      <a:cubicBezTo>
                        <a:pt x="60" y="119"/>
                        <a:pt x="60" y="119"/>
                        <a:pt x="60" y="119"/>
                      </a:cubicBezTo>
                      <a:cubicBezTo>
                        <a:pt x="60" y="119"/>
                        <a:pt x="60" y="120"/>
                        <a:pt x="60" y="120"/>
                      </a:cubicBezTo>
                      <a:cubicBezTo>
                        <a:pt x="61" y="121"/>
                        <a:pt x="62" y="121"/>
                        <a:pt x="62" y="121"/>
                      </a:cubicBezTo>
                      <a:cubicBezTo>
                        <a:pt x="62" y="121"/>
                        <a:pt x="63" y="121"/>
                        <a:pt x="63" y="122"/>
                      </a:cubicBezTo>
                      <a:cubicBezTo>
                        <a:pt x="63" y="122"/>
                        <a:pt x="63" y="123"/>
                        <a:pt x="64" y="123"/>
                      </a:cubicBezTo>
                      <a:cubicBezTo>
                        <a:pt x="64" y="123"/>
                        <a:pt x="65" y="123"/>
                        <a:pt x="65" y="123"/>
                      </a:cubicBezTo>
                      <a:cubicBezTo>
                        <a:pt x="66" y="124"/>
                        <a:pt x="66" y="124"/>
                        <a:pt x="67" y="124"/>
                      </a:cubicBezTo>
                      <a:cubicBezTo>
                        <a:pt x="67" y="123"/>
                        <a:pt x="67" y="123"/>
                        <a:pt x="67" y="122"/>
                      </a:cubicBezTo>
                      <a:cubicBezTo>
                        <a:pt x="66" y="122"/>
                        <a:pt x="65" y="121"/>
                        <a:pt x="64" y="121"/>
                      </a:cubicBezTo>
                      <a:cubicBezTo>
                        <a:pt x="64" y="121"/>
                        <a:pt x="63" y="121"/>
                        <a:pt x="63" y="121"/>
                      </a:cubicBezTo>
                      <a:cubicBezTo>
                        <a:pt x="63" y="120"/>
                        <a:pt x="63" y="121"/>
                        <a:pt x="63" y="120"/>
                      </a:cubicBezTo>
                      <a:cubicBezTo>
                        <a:pt x="63" y="119"/>
                        <a:pt x="62" y="118"/>
                        <a:pt x="62" y="118"/>
                      </a:cubicBezTo>
                      <a:cubicBezTo>
                        <a:pt x="62" y="118"/>
                        <a:pt x="62" y="117"/>
                        <a:pt x="62" y="117"/>
                      </a:cubicBezTo>
                      <a:cubicBezTo>
                        <a:pt x="61" y="117"/>
                        <a:pt x="61" y="117"/>
                        <a:pt x="60" y="116"/>
                      </a:cubicBezTo>
                      <a:cubicBezTo>
                        <a:pt x="60" y="116"/>
                        <a:pt x="60" y="116"/>
                        <a:pt x="59" y="116"/>
                      </a:cubicBezTo>
                      <a:cubicBezTo>
                        <a:pt x="59" y="116"/>
                        <a:pt x="58" y="116"/>
                        <a:pt x="58" y="115"/>
                      </a:cubicBezTo>
                      <a:cubicBezTo>
                        <a:pt x="58" y="115"/>
                        <a:pt x="58" y="115"/>
                        <a:pt x="59" y="115"/>
                      </a:cubicBezTo>
                      <a:cubicBezTo>
                        <a:pt x="59" y="115"/>
                        <a:pt x="60" y="115"/>
                        <a:pt x="60" y="115"/>
                      </a:cubicBezTo>
                      <a:cubicBezTo>
                        <a:pt x="61" y="115"/>
                        <a:pt x="61" y="115"/>
                        <a:pt x="62" y="115"/>
                      </a:cubicBezTo>
                      <a:cubicBezTo>
                        <a:pt x="63" y="116"/>
                        <a:pt x="62" y="116"/>
                        <a:pt x="63" y="116"/>
                      </a:cubicBezTo>
                      <a:cubicBezTo>
                        <a:pt x="64" y="116"/>
                        <a:pt x="64" y="116"/>
                        <a:pt x="64" y="116"/>
                      </a:cubicBezTo>
                      <a:cubicBezTo>
                        <a:pt x="66" y="115"/>
                        <a:pt x="66" y="115"/>
                        <a:pt x="66" y="115"/>
                      </a:cubicBezTo>
                      <a:cubicBezTo>
                        <a:pt x="66" y="115"/>
                        <a:pt x="66" y="115"/>
                        <a:pt x="66" y="115"/>
                      </a:cubicBezTo>
                      <a:cubicBezTo>
                        <a:pt x="67" y="116"/>
                        <a:pt x="66" y="116"/>
                        <a:pt x="68" y="116"/>
                      </a:cubicBezTo>
                      <a:cubicBezTo>
                        <a:pt x="70" y="116"/>
                        <a:pt x="70" y="116"/>
                        <a:pt x="70" y="117"/>
                      </a:cubicBezTo>
                      <a:cubicBezTo>
                        <a:pt x="70" y="117"/>
                        <a:pt x="70" y="118"/>
                        <a:pt x="70" y="118"/>
                      </a:cubicBezTo>
                      <a:cubicBezTo>
                        <a:pt x="70" y="118"/>
                        <a:pt x="70" y="119"/>
                        <a:pt x="70" y="119"/>
                      </a:cubicBezTo>
                      <a:cubicBezTo>
                        <a:pt x="71" y="119"/>
                        <a:pt x="72" y="119"/>
                        <a:pt x="72" y="119"/>
                      </a:cubicBezTo>
                      <a:cubicBezTo>
                        <a:pt x="72" y="119"/>
                        <a:pt x="74" y="119"/>
                        <a:pt x="74" y="120"/>
                      </a:cubicBezTo>
                      <a:cubicBezTo>
                        <a:pt x="74" y="120"/>
                        <a:pt x="72" y="121"/>
                        <a:pt x="72" y="121"/>
                      </a:cubicBezTo>
                      <a:cubicBezTo>
                        <a:pt x="72" y="121"/>
                        <a:pt x="71" y="121"/>
                        <a:pt x="71" y="121"/>
                      </a:cubicBezTo>
                      <a:cubicBezTo>
                        <a:pt x="71" y="122"/>
                        <a:pt x="70" y="123"/>
                        <a:pt x="71" y="123"/>
                      </a:cubicBezTo>
                      <a:cubicBezTo>
                        <a:pt x="71" y="123"/>
                        <a:pt x="71" y="123"/>
                        <a:pt x="70" y="123"/>
                      </a:cubicBezTo>
                      <a:cubicBezTo>
                        <a:pt x="70" y="123"/>
                        <a:pt x="69" y="122"/>
                        <a:pt x="70" y="123"/>
                      </a:cubicBezTo>
                      <a:cubicBezTo>
                        <a:pt x="70" y="125"/>
                        <a:pt x="71" y="125"/>
                        <a:pt x="71" y="125"/>
                      </a:cubicBezTo>
                      <a:cubicBezTo>
                        <a:pt x="72" y="125"/>
                        <a:pt x="73" y="125"/>
                        <a:pt x="74" y="125"/>
                      </a:cubicBezTo>
                      <a:cubicBezTo>
                        <a:pt x="74" y="125"/>
                        <a:pt x="74" y="125"/>
                        <a:pt x="74" y="125"/>
                      </a:cubicBezTo>
                      <a:cubicBezTo>
                        <a:pt x="73" y="125"/>
                        <a:pt x="73" y="124"/>
                        <a:pt x="73" y="124"/>
                      </a:cubicBezTo>
                      <a:cubicBezTo>
                        <a:pt x="73" y="124"/>
                        <a:pt x="72" y="124"/>
                        <a:pt x="72" y="124"/>
                      </a:cubicBezTo>
                      <a:cubicBezTo>
                        <a:pt x="72" y="124"/>
                        <a:pt x="73" y="124"/>
                        <a:pt x="73" y="123"/>
                      </a:cubicBezTo>
                      <a:cubicBezTo>
                        <a:pt x="73" y="123"/>
                        <a:pt x="74" y="122"/>
                        <a:pt x="74" y="122"/>
                      </a:cubicBezTo>
                      <a:cubicBezTo>
                        <a:pt x="74" y="122"/>
                        <a:pt x="75" y="120"/>
                        <a:pt x="75" y="121"/>
                      </a:cubicBezTo>
                      <a:cubicBezTo>
                        <a:pt x="76" y="122"/>
                        <a:pt x="75" y="122"/>
                        <a:pt x="76" y="122"/>
                      </a:cubicBezTo>
                      <a:cubicBezTo>
                        <a:pt x="77" y="122"/>
                        <a:pt x="79" y="120"/>
                        <a:pt x="79" y="120"/>
                      </a:cubicBezTo>
                      <a:cubicBezTo>
                        <a:pt x="79" y="120"/>
                        <a:pt x="80" y="120"/>
                        <a:pt x="79" y="121"/>
                      </a:cubicBezTo>
                      <a:cubicBezTo>
                        <a:pt x="79" y="121"/>
                        <a:pt x="78" y="122"/>
                        <a:pt x="78" y="123"/>
                      </a:cubicBezTo>
                      <a:cubicBezTo>
                        <a:pt x="79" y="124"/>
                        <a:pt x="79" y="123"/>
                        <a:pt x="79" y="124"/>
                      </a:cubicBezTo>
                      <a:cubicBezTo>
                        <a:pt x="79" y="125"/>
                        <a:pt x="79" y="125"/>
                        <a:pt x="79" y="125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0" y="127"/>
                        <a:pt x="81" y="128"/>
                        <a:pt x="81" y="128"/>
                      </a:cubicBezTo>
                      <a:cubicBezTo>
                        <a:pt x="81" y="129"/>
                        <a:pt x="81" y="129"/>
                        <a:pt x="81" y="130"/>
                      </a:cubicBezTo>
                      <a:cubicBezTo>
                        <a:pt x="82" y="130"/>
                        <a:pt x="84" y="131"/>
                        <a:pt x="84" y="131"/>
                      </a:cubicBezTo>
                      <a:cubicBezTo>
                        <a:pt x="84" y="130"/>
                        <a:pt x="84" y="130"/>
                        <a:pt x="84" y="130"/>
                      </a:cubicBezTo>
                      <a:cubicBezTo>
                        <a:pt x="84" y="130"/>
                        <a:pt x="84" y="131"/>
                        <a:pt x="85" y="130"/>
                      </a:cubicBezTo>
                      <a:cubicBezTo>
                        <a:pt x="85" y="129"/>
                        <a:pt x="86" y="129"/>
                        <a:pt x="86" y="129"/>
                      </a:cubicBezTo>
                      <a:cubicBezTo>
                        <a:pt x="87" y="129"/>
                        <a:pt x="86" y="129"/>
                        <a:pt x="88" y="129"/>
                      </a:cubicBezTo>
                      <a:cubicBezTo>
                        <a:pt x="89" y="129"/>
                        <a:pt x="90" y="130"/>
                        <a:pt x="90" y="129"/>
                      </a:cubicBezTo>
                      <a:cubicBezTo>
                        <a:pt x="91" y="129"/>
                        <a:pt x="90" y="129"/>
                        <a:pt x="92" y="129"/>
                      </a:cubicBezTo>
                      <a:cubicBezTo>
                        <a:pt x="93" y="129"/>
                        <a:pt x="95" y="128"/>
                        <a:pt x="95" y="127"/>
                      </a:cubicBezTo>
                      <a:cubicBezTo>
                        <a:pt x="95" y="127"/>
                        <a:pt x="98" y="128"/>
                        <a:pt x="98" y="128"/>
                      </a:cubicBezTo>
                      <a:cubicBezTo>
                        <a:pt x="99" y="129"/>
                        <a:pt x="99" y="129"/>
                        <a:pt x="99" y="129"/>
                      </a:cubicBezTo>
                      <a:cubicBezTo>
                        <a:pt x="99" y="129"/>
                        <a:pt x="100" y="129"/>
                        <a:pt x="100" y="129"/>
                      </a:cubicBezTo>
                      <a:cubicBezTo>
                        <a:pt x="101" y="129"/>
                        <a:pt x="102" y="129"/>
                        <a:pt x="102" y="129"/>
                      </a:cubicBezTo>
                      <a:cubicBezTo>
                        <a:pt x="102" y="129"/>
                        <a:pt x="106" y="130"/>
                        <a:pt x="106" y="130"/>
                      </a:cubicBezTo>
                      <a:cubicBezTo>
                        <a:pt x="108" y="131"/>
                        <a:pt x="108" y="131"/>
                        <a:pt x="108" y="131"/>
                      </a:cubicBezTo>
                      <a:cubicBezTo>
                        <a:pt x="110" y="132"/>
                        <a:pt x="110" y="132"/>
                        <a:pt x="110" y="132"/>
                      </a:cubicBezTo>
                      <a:cubicBezTo>
                        <a:pt x="114" y="134"/>
                        <a:pt x="114" y="134"/>
                        <a:pt x="114" y="134"/>
                      </a:cubicBezTo>
                      <a:cubicBezTo>
                        <a:pt x="117" y="138"/>
                        <a:pt x="117" y="138"/>
                        <a:pt x="117" y="138"/>
                      </a:cubicBezTo>
                      <a:cubicBezTo>
                        <a:pt x="120" y="139"/>
                        <a:pt x="120" y="139"/>
                        <a:pt x="120" y="139"/>
                      </a:cubicBezTo>
                      <a:cubicBezTo>
                        <a:pt x="123" y="140"/>
                        <a:pt x="123" y="140"/>
                        <a:pt x="123" y="140"/>
                      </a:cubicBezTo>
                      <a:cubicBezTo>
                        <a:pt x="125" y="142"/>
                        <a:pt x="125" y="142"/>
                        <a:pt x="125" y="142"/>
                      </a:cubicBezTo>
                      <a:cubicBezTo>
                        <a:pt x="125" y="142"/>
                        <a:pt x="127" y="144"/>
                        <a:pt x="127" y="144"/>
                      </a:cubicBezTo>
                      <a:cubicBezTo>
                        <a:pt x="128" y="144"/>
                        <a:pt x="130" y="146"/>
                        <a:pt x="130" y="146"/>
                      </a:cubicBezTo>
                      <a:cubicBezTo>
                        <a:pt x="133" y="147"/>
                        <a:pt x="133" y="147"/>
                        <a:pt x="133" y="147"/>
                      </a:cubicBezTo>
                      <a:cubicBezTo>
                        <a:pt x="133" y="147"/>
                        <a:pt x="134" y="149"/>
                        <a:pt x="134" y="149"/>
                      </a:cubicBezTo>
                      <a:cubicBezTo>
                        <a:pt x="133" y="149"/>
                        <a:pt x="132" y="149"/>
                        <a:pt x="132" y="149"/>
                      </a:cubicBezTo>
                      <a:cubicBezTo>
                        <a:pt x="131" y="149"/>
                        <a:pt x="128" y="148"/>
                        <a:pt x="128" y="148"/>
                      </a:cubicBezTo>
                      <a:cubicBezTo>
                        <a:pt x="126" y="146"/>
                        <a:pt x="126" y="146"/>
                        <a:pt x="126" y="146"/>
                      </a:cubicBezTo>
                      <a:cubicBezTo>
                        <a:pt x="124" y="146"/>
                        <a:pt x="124" y="146"/>
                        <a:pt x="124" y="146"/>
                      </a:cubicBezTo>
                      <a:cubicBezTo>
                        <a:pt x="122" y="146"/>
                        <a:pt x="122" y="146"/>
                        <a:pt x="122" y="146"/>
                      </a:cubicBezTo>
                      <a:cubicBezTo>
                        <a:pt x="119" y="146"/>
                        <a:pt x="119" y="146"/>
                        <a:pt x="119" y="146"/>
                      </a:cubicBezTo>
                      <a:cubicBezTo>
                        <a:pt x="117" y="145"/>
                        <a:pt x="117" y="145"/>
                        <a:pt x="117" y="145"/>
                      </a:cubicBezTo>
                      <a:cubicBezTo>
                        <a:pt x="117" y="145"/>
                        <a:pt x="116" y="146"/>
                        <a:pt x="116" y="146"/>
                      </a:cubicBezTo>
                      <a:cubicBezTo>
                        <a:pt x="116" y="146"/>
                        <a:pt x="116" y="147"/>
                        <a:pt x="116" y="147"/>
                      </a:cubicBezTo>
                      <a:cubicBezTo>
                        <a:pt x="115" y="148"/>
                        <a:pt x="115" y="148"/>
                        <a:pt x="115" y="148"/>
                      </a:cubicBezTo>
                      <a:cubicBezTo>
                        <a:pt x="111" y="149"/>
                        <a:pt x="111" y="149"/>
                        <a:pt x="111" y="149"/>
                      </a:cubicBezTo>
                      <a:cubicBezTo>
                        <a:pt x="108" y="149"/>
                        <a:pt x="108" y="149"/>
                        <a:pt x="108" y="149"/>
                      </a:cubicBezTo>
                      <a:cubicBezTo>
                        <a:pt x="105" y="149"/>
                        <a:pt x="105" y="149"/>
                        <a:pt x="105" y="149"/>
                      </a:cubicBezTo>
                      <a:cubicBezTo>
                        <a:pt x="105" y="151"/>
                        <a:pt x="105" y="151"/>
                        <a:pt x="105" y="151"/>
                      </a:cubicBezTo>
                      <a:cubicBezTo>
                        <a:pt x="105" y="151"/>
                        <a:pt x="102" y="151"/>
                        <a:pt x="105" y="152"/>
                      </a:cubicBezTo>
                      <a:cubicBezTo>
                        <a:pt x="108" y="152"/>
                        <a:pt x="110" y="152"/>
                        <a:pt x="110" y="151"/>
                      </a:cubicBezTo>
                      <a:cubicBezTo>
                        <a:pt x="111" y="151"/>
                        <a:pt x="111" y="150"/>
                        <a:pt x="111" y="150"/>
                      </a:cubicBezTo>
                      <a:cubicBezTo>
                        <a:pt x="112" y="150"/>
                        <a:pt x="114" y="150"/>
                        <a:pt x="115" y="150"/>
                      </a:cubicBezTo>
                      <a:cubicBezTo>
                        <a:pt x="115" y="150"/>
                        <a:pt x="116" y="150"/>
                        <a:pt x="117" y="150"/>
                      </a:cubicBezTo>
                      <a:cubicBezTo>
                        <a:pt x="119" y="150"/>
                        <a:pt x="119" y="149"/>
                        <a:pt x="120" y="150"/>
                      </a:cubicBezTo>
                      <a:cubicBezTo>
                        <a:pt x="121" y="150"/>
                        <a:pt x="121" y="148"/>
                        <a:pt x="121" y="148"/>
                      </a:cubicBezTo>
                      <a:cubicBezTo>
                        <a:pt x="121" y="148"/>
                        <a:pt x="120" y="147"/>
                        <a:pt x="122" y="147"/>
                      </a:cubicBezTo>
                      <a:cubicBezTo>
                        <a:pt x="123" y="148"/>
                        <a:pt x="123" y="148"/>
                        <a:pt x="123" y="148"/>
                      </a:cubicBezTo>
                      <a:cubicBezTo>
                        <a:pt x="124" y="148"/>
                        <a:pt x="125" y="149"/>
                        <a:pt x="126" y="149"/>
                      </a:cubicBezTo>
                      <a:cubicBezTo>
                        <a:pt x="126" y="149"/>
                        <a:pt x="129" y="149"/>
                        <a:pt x="129" y="149"/>
                      </a:cubicBezTo>
                      <a:cubicBezTo>
                        <a:pt x="129" y="149"/>
                        <a:pt x="130" y="152"/>
                        <a:pt x="130" y="152"/>
                      </a:cubicBezTo>
                      <a:cubicBezTo>
                        <a:pt x="131" y="152"/>
                        <a:pt x="133" y="152"/>
                        <a:pt x="134" y="152"/>
                      </a:cubicBezTo>
                      <a:cubicBezTo>
                        <a:pt x="135" y="152"/>
                        <a:pt x="137" y="152"/>
                        <a:pt x="137" y="152"/>
                      </a:cubicBezTo>
                      <a:cubicBezTo>
                        <a:pt x="138" y="153"/>
                        <a:pt x="139" y="153"/>
                        <a:pt x="139" y="153"/>
                      </a:cubicBezTo>
                      <a:cubicBezTo>
                        <a:pt x="139" y="153"/>
                        <a:pt x="140" y="154"/>
                        <a:pt x="140" y="155"/>
                      </a:cubicBezTo>
                      <a:cubicBezTo>
                        <a:pt x="141" y="155"/>
                        <a:pt x="143" y="157"/>
                        <a:pt x="143" y="157"/>
                      </a:cubicBezTo>
                      <a:cubicBezTo>
                        <a:pt x="143" y="157"/>
                        <a:pt x="147" y="158"/>
                        <a:pt x="147" y="158"/>
                      </a:cubicBezTo>
                      <a:cubicBezTo>
                        <a:pt x="148" y="158"/>
                        <a:pt x="148" y="158"/>
                        <a:pt x="148" y="157"/>
                      </a:cubicBezTo>
                      <a:cubicBezTo>
                        <a:pt x="148" y="157"/>
                        <a:pt x="148" y="156"/>
                        <a:pt x="148" y="156"/>
                      </a:cubicBezTo>
                      <a:cubicBezTo>
                        <a:pt x="147" y="155"/>
                        <a:pt x="144" y="154"/>
                        <a:pt x="144" y="154"/>
                      </a:cubicBezTo>
                      <a:cubicBezTo>
                        <a:pt x="144" y="154"/>
                        <a:pt x="142" y="154"/>
                        <a:pt x="142" y="153"/>
                      </a:cubicBezTo>
                      <a:cubicBezTo>
                        <a:pt x="141" y="150"/>
                        <a:pt x="142" y="153"/>
                        <a:pt x="140" y="152"/>
                      </a:cubicBezTo>
                      <a:cubicBezTo>
                        <a:pt x="140" y="152"/>
                        <a:pt x="140" y="152"/>
                        <a:pt x="140" y="152"/>
                      </a:cubicBezTo>
                      <a:cubicBezTo>
                        <a:pt x="139" y="152"/>
                        <a:pt x="139" y="152"/>
                        <a:pt x="139" y="152"/>
                      </a:cubicBezTo>
                      <a:cubicBezTo>
                        <a:pt x="139" y="153"/>
                        <a:pt x="139" y="152"/>
                        <a:pt x="139" y="152"/>
                      </a:cubicBezTo>
                      <a:cubicBezTo>
                        <a:pt x="138" y="151"/>
                        <a:pt x="138" y="151"/>
                        <a:pt x="138" y="151"/>
                      </a:cubicBezTo>
                      <a:cubicBezTo>
                        <a:pt x="138" y="150"/>
                        <a:pt x="138" y="150"/>
                        <a:pt x="138" y="150"/>
                      </a:cubicBezTo>
                      <a:cubicBezTo>
                        <a:pt x="138" y="150"/>
                        <a:pt x="136" y="149"/>
                        <a:pt x="137" y="148"/>
                      </a:cubicBezTo>
                      <a:cubicBezTo>
                        <a:pt x="138" y="148"/>
                        <a:pt x="137" y="152"/>
                        <a:pt x="140" y="147"/>
                      </a:cubicBezTo>
                      <a:cubicBezTo>
                        <a:pt x="140" y="147"/>
                        <a:pt x="140" y="146"/>
                        <a:pt x="140" y="146"/>
                      </a:cubicBezTo>
                      <a:cubicBezTo>
                        <a:pt x="139" y="146"/>
                        <a:pt x="139" y="146"/>
                        <a:pt x="139" y="146"/>
                      </a:cubicBezTo>
                      <a:cubicBezTo>
                        <a:pt x="137" y="146"/>
                        <a:pt x="137" y="146"/>
                        <a:pt x="137" y="146"/>
                      </a:cubicBezTo>
                      <a:cubicBezTo>
                        <a:pt x="137" y="146"/>
                        <a:pt x="136" y="147"/>
                        <a:pt x="136" y="148"/>
                      </a:cubicBezTo>
                      <a:cubicBezTo>
                        <a:pt x="135" y="149"/>
                        <a:pt x="135" y="148"/>
                        <a:pt x="135" y="148"/>
                      </a:cubicBezTo>
                      <a:cubicBezTo>
                        <a:pt x="135" y="147"/>
                        <a:pt x="135" y="147"/>
                        <a:pt x="135" y="147"/>
                      </a:cubicBezTo>
                      <a:cubicBezTo>
                        <a:pt x="136" y="146"/>
                        <a:pt x="136" y="146"/>
                        <a:pt x="136" y="146"/>
                      </a:cubicBezTo>
                      <a:cubicBezTo>
                        <a:pt x="136" y="146"/>
                        <a:pt x="136" y="144"/>
                        <a:pt x="136" y="143"/>
                      </a:cubicBezTo>
                      <a:cubicBezTo>
                        <a:pt x="136" y="143"/>
                        <a:pt x="136" y="143"/>
                        <a:pt x="136" y="143"/>
                      </a:cubicBezTo>
                      <a:cubicBezTo>
                        <a:pt x="133" y="141"/>
                        <a:pt x="133" y="141"/>
                        <a:pt x="133" y="141"/>
                      </a:cubicBezTo>
                      <a:cubicBezTo>
                        <a:pt x="132" y="140"/>
                        <a:pt x="132" y="140"/>
                        <a:pt x="132" y="140"/>
                      </a:cubicBezTo>
                      <a:cubicBezTo>
                        <a:pt x="130" y="138"/>
                        <a:pt x="130" y="138"/>
                        <a:pt x="130" y="138"/>
                      </a:cubicBezTo>
                      <a:cubicBezTo>
                        <a:pt x="126" y="135"/>
                        <a:pt x="126" y="135"/>
                        <a:pt x="126" y="135"/>
                      </a:cubicBezTo>
                      <a:cubicBezTo>
                        <a:pt x="124" y="134"/>
                        <a:pt x="124" y="134"/>
                        <a:pt x="124" y="134"/>
                      </a:cubicBezTo>
                      <a:cubicBezTo>
                        <a:pt x="123" y="132"/>
                        <a:pt x="123" y="132"/>
                        <a:pt x="123" y="132"/>
                      </a:cubicBezTo>
                      <a:cubicBezTo>
                        <a:pt x="123" y="131"/>
                        <a:pt x="123" y="131"/>
                        <a:pt x="123" y="131"/>
                      </a:cubicBezTo>
                      <a:cubicBezTo>
                        <a:pt x="122" y="128"/>
                        <a:pt x="122" y="128"/>
                        <a:pt x="122" y="128"/>
                      </a:cubicBezTo>
                      <a:cubicBezTo>
                        <a:pt x="122" y="128"/>
                        <a:pt x="122" y="128"/>
                        <a:pt x="122" y="128"/>
                      </a:cubicBezTo>
                      <a:cubicBezTo>
                        <a:pt x="122" y="128"/>
                        <a:pt x="119" y="127"/>
                        <a:pt x="118" y="126"/>
                      </a:cubicBezTo>
                      <a:cubicBezTo>
                        <a:pt x="116" y="125"/>
                        <a:pt x="116" y="125"/>
                        <a:pt x="116" y="125"/>
                      </a:cubicBezTo>
                      <a:cubicBezTo>
                        <a:pt x="114" y="123"/>
                        <a:pt x="114" y="123"/>
                        <a:pt x="114" y="123"/>
                      </a:cubicBezTo>
                      <a:cubicBezTo>
                        <a:pt x="113" y="122"/>
                        <a:pt x="113" y="122"/>
                        <a:pt x="113" y="122"/>
                      </a:cubicBezTo>
                      <a:cubicBezTo>
                        <a:pt x="111" y="120"/>
                        <a:pt x="111" y="120"/>
                        <a:pt x="111" y="120"/>
                      </a:cubicBezTo>
                      <a:cubicBezTo>
                        <a:pt x="111" y="119"/>
                        <a:pt x="111" y="119"/>
                        <a:pt x="111" y="119"/>
                      </a:cubicBezTo>
                      <a:cubicBezTo>
                        <a:pt x="106" y="118"/>
                        <a:pt x="106" y="118"/>
                        <a:pt x="106" y="118"/>
                      </a:cubicBezTo>
                      <a:cubicBezTo>
                        <a:pt x="105" y="116"/>
                        <a:pt x="105" y="116"/>
                        <a:pt x="105" y="116"/>
                      </a:cubicBezTo>
                      <a:cubicBezTo>
                        <a:pt x="104" y="116"/>
                        <a:pt x="104" y="116"/>
                        <a:pt x="104" y="116"/>
                      </a:cubicBezTo>
                      <a:cubicBezTo>
                        <a:pt x="103" y="114"/>
                        <a:pt x="103" y="114"/>
                        <a:pt x="103" y="114"/>
                      </a:cubicBezTo>
                      <a:cubicBezTo>
                        <a:pt x="101" y="113"/>
                        <a:pt x="101" y="113"/>
                        <a:pt x="101" y="113"/>
                      </a:cubicBezTo>
                      <a:cubicBezTo>
                        <a:pt x="100" y="112"/>
                        <a:pt x="100" y="112"/>
                        <a:pt x="100" y="112"/>
                      </a:cubicBezTo>
                      <a:cubicBezTo>
                        <a:pt x="99" y="111"/>
                        <a:pt x="99" y="111"/>
                        <a:pt x="99" y="111"/>
                      </a:cubicBezTo>
                      <a:cubicBezTo>
                        <a:pt x="97" y="108"/>
                        <a:pt x="97" y="108"/>
                        <a:pt x="97" y="108"/>
                      </a:cubicBezTo>
                      <a:cubicBezTo>
                        <a:pt x="94" y="106"/>
                        <a:pt x="94" y="106"/>
                        <a:pt x="94" y="106"/>
                      </a:cubicBezTo>
                      <a:cubicBezTo>
                        <a:pt x="93" y="105"/>
                        <a:pt x="93" y="105"/>
                        <a:pt x="93" y="105"/>
                      </a:cubicBezTo>
                      <a:cubicBezTo>
                        <a:pt x="92" y="105"/>
                        <a:pt x="92" y="105"/>
                        <a:pt x="92" y="105"/>
                      </a:cubicBezTo>
                      <a:cubicBezTo>
                        <a:pt x="91" y="102"/>
                        <a:pt x="91" y="102"/>
                        <a:pt x="91" y="102"/>
                      </a:cubicBezTo>
                      <a:cubicBezTo>
                        <a:pt x="88" y="99"/>
                        <a:pt x="88" y="99"/>
                        <a:pt x="88" y="99"/>
                      </a:cubicBezTo>
                      <a:cubicBezTo>
                        <a:pt x="87" y="98"/>
                        <a:pt x="87" y="98"/>
                        <a:pt x="87" y="98"/>
                      </a:cubicBezTo>
                      <a:cubicBezTo>
                        <a:pt x="85" y="96"/>
                        <a:pt x="85" y="96"/>
                        <a:pt x="85" y="96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86" y="93"/>
                        <a:pt x="85" y="93"/>
                        <a:pt x="85" y="93"/>
                      </a:cubicBezTo>
                      <a:cubicBezTo>
                        <a:pt x="84" y="92"/>
                        <a:pt x="83" y="91"/>
                        <a:pt x="83" y="91"/>
                      </a:cubicBezTo>
                      <a:cubicBezTo>
                        <a:pt x="84" y="90"/>
                        <a:pt x="83" y="89"/>
                        <a:pt x="83" y="87"/>
                      </a:cubicBezTo>
                      <a:cubicBezTo>
                        <a:pt x="83" y="87"/>
                        <a:pt x="83" y="86"/>
                        <a:pt x="82" y="86"/>
                      </a:cubicBezTo>
                      <a:cubicBezTo>
                        <a:pt x="81" y="85"/>
                        <a:pt x="81" y="85"/>
                        <a:pt x="81" y="85"/>
                      </a:cubicBezTo>
                      <a:cubicBezTo>
                        <a:pt x="80" y="85"/>
                        <a:pt x="80" y="85"/>
                        <a:pt x="80" y="85"/>
                      </a:cubicBezTo>
                      <a:cubicBezTo>
                        <a:pt x="79" y="85"/>
                        <a:pt x="79" y="85"/>
                        <a:pt x="79" y="85"/>
                      </a:cubicBezTo>
                      <a:cubicBezTo>
                        <a:pt x="79" y="85"/>
                        <a:pt x="79" y="83"/>
                        <a:pt x="79" y="82"/>
                      </a:cubicBezTo>
                      <a:cubicBezTo>
                        <a:pt x="77" y="81"/>
                        <a:pt x="77" y="81"/>
                        <a:pt x="77" y="81"/>
                      </a:cubicBezTo>
                      <a:cubicBezTo>
                        <a:pt x="77" y="81"/>
                        <a:pt x="76" y="79"/>
                        <a:pt x="75" y="78"/>
                      </a:cubicBezTo>
                      <a:cubicBezTo>
                        <a:pt x="73" y="78"/>
                        <a:pt x="73" y="78"/>
                        <a:pt x="73" y="78"/>
                      </a:cubicBezTo>
                      <a:cubicBezTo>
                        <a:pt x="73" y="79"/>
                        <a:pt x="72" y="79"/>
                        <a:pt x="72" y="79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9" y="77"/>
                        <a:pt x="69" y="75"/>
                        <a:pt x="70" y="74"/>
                      </a:cubicBezTo>
                      <a:cubicBezTo>
                        <a:pt x="72" y="72"/>
                        <a:pt x="70" y="72"/>
                        <a:pt x="70" y="72"/>
                      </a:cubicBezTo>
                      <a:cubicBezTo>
                        <a:pt x="69" y="69"/>
                        <a:pt x="69" y="69"/>
                        <a:pt x="69" y="69"/>
                      </a:cubicBezTo>
                      <a:cubicBezTo>
                        <a:pt x="70" y="67"/>
                        <a:pt x="70" y="67"/>
                        <a:pt x="70" y="67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69" y="66"/>
                        <a:pt x="69" y="66"/>
                        <a:pt x="69" y="66"/>
                      </a:cubicBezTo>
                      <a:cubicBezTo>
                        <a:pt x="70" y="63"/>
                        <a:pt x="70" y="63"/>
                        <a:pt x="70" y="63"/>
                      </a:cubicBezTo>
                      <a:cubicBezTo>
                        <a:pt x="70" y="63"/>
                        <a:pt x="69" y="59"/>
                        <a:pt x="70" y="59"/>
                      </a:cubicBezTo>
                      <a:cubicBezTo>
                        <a:pt x="70" y="59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1" y="57"/>
                        <a:pt x="74" y="56"/>
                        <a:pt x="74" y="56"/>
                      </a:cubicBezTo>
                      <a:cubicBezTo>
                        <a:pt x="76" y="56"/>
                        <a:pt x="76" y="56"/>
                        <a:pt x="76" y="56"/>
                      </a:cubicBezTo>
                      <a:cubicBezTo>
                        <a:pt x="80" y="60"/>
                        <a:pt x="80" y="60"/>
                        <a:pt x="80" y="60"/>
                      </a:cubicBezTo>
                      <a:cubicBezTo>
                        <a:pt x="82" y="63"/>
                        <a:pt x="82" y="63"/>
                        <a:pt x="82" y="63"/>
                      </a:cubicBezTo>
                      <a:cubicBezTo>
                        <a:pt x="85" y="64"/>
                        <a:pt x="85" y="64"/>
                        <a:pt x="85" y="64"/>
                      </a:cubicBezTo>
                      <a:cubicBezTo>
                        <a:pt x="85" y="64"/>
                        <a:pt x="86" y="64"/>
                        <a:pt x="87" y="63"/>
                      </a:cubicBezTo>
                      <a:cubicBezTo>
                        <a:pt x="87" y="62"/>
                        <a:pt x="87" y="61"/>
                        <a:pt x="87" y="61"/>
                      </a:cubicBezTo>
                      <a:cubicBezTo>
                        <a:pt x="88" y="59"/>
                        <a:pt x="88" y="59"/>
                        <a:pt x="88" y="59"/>
                      </a:cubicBezTo>
                      <a:cubicBezTo>
                        <a:pt x="89" y="58"/>
                        <a:pt x="89" y="58"/>
                        <a:pt x="89" y="58"/>
                      </a:cubicBezTo>
                      <a:cubicBezTo>
                        <a:pt x="90" y="57"/>
                        <a:pt x="90" y="57"/>
                        <a:pt x="90" y="57"/>
                      </a:cubicBezTo>
                      <a:cubicBezTo>
                        <a:pt x="91" y="55"/>
                        <a:pt x="91" y="55"/>
                        <a:pt x="91" y="55"/>
                      </a:cubicBezTo>
                      <a:cubicBezTo>
                        <a:pt x="94" y="55"/>
                        <a:pt x="94" y="55"/>
                        <a:pt x="94" y="55"/>
                      </a:cubicBezTo>
                      <a:cubicBezTo>
                        <a:pt x="96" y="54"/>
                        <a:pt x="96" y="54"/>
                        <a:pt x="96" y="54"/>
                      </a:cubicBezTo>
                      <a:cubicBezTo>
                        <a:pt x="96" y="54"/>
                        <a:pt x="99" y="54"/>
                        <a:pt x="100" y="54"/>
                      </a:cubicBezTo>
                      <a:cubicBezTo>
                        <a:pt x="100" y="54"/>
                        <a:pt x="100" y="54"/>
                        <a:pt x="101" y="54"/>
                      </a:cubicBezTo>
                      <a:cubicBezTo>
                        <a:pt x="102" y="52"/>
                        <a:pt x="102" y="52"/>
                        <a:pt x="102" y="52"/>
                      </a:cubicBezTo>
                      <a:cubicBezTo>
                        <a:pt x="102" y="52"/>
                        <a:pt x="102" y="52"/>
                        <a:pt x="102" y="52"/>
                      </a:cubicBezTo>
                      <a:cubicBezTo>
                        <a:pt x="103" y="51"/>
                        <a:pt x="103" y="51"/>
                        <a:pt x="103" y="51"/>
                      </a:cubicBezTo>
                      <a:cubicBezTo>
                        <a:pt x="107" y="52"/>
                        <a:pt x="107" y="52"/>
                        <a:pt x="107" y="52"/>
                      </a:cubicBezTo>
                      <a:cubicBezTo>
                        <a:pt x="109" y="54"/>
                        <a:pt x="109" y="54"/>
                        <a:pt x="109" y="54"/>
                      </a:cubicBezTo>
                      <a:cubicBezTo>
                        <a:pt x="112" y="55"/>
                        <a:pt x="112" y="55"/>
                        <a:pt x="112" y="55"/>
                      </a:cubicBezTo>
                      <a:cubicBezTo>
                        <a:pt x="112" y="55"/>
                        <a:pt x="112" y="55"/>
                        <a:pt x="112" y="55"/>
                      </a:cubicBezTo>
                      <a:cubicBezTo>
                        <a:pt x="114" y="54"/>
                        <a:pt x="114" y="54"/>
                        <a:pt x="114" y="54"/>
                      </a:cubicBezTo>
                      <a:cubicBezTo>
                        <a:pt x="114" y="54"/>
                        <a:pt x="114" y="54"/>
                        <a:pt x="114" y="54"/>
                      </a:cubicBezTo>
                      <a:cubicBezTo>
                        <a:pt x="118" y="53"/>
                        <a:pt x="118" y="53"/>
                        <a:pt x="118" y="53"/>
                      </a:cubicBezTo>
                      <a:cubicBezTo>
                        <a:pt x="121" y="55"/>
                        <a:pt x="121" y="55"/>
                        <a:pt x="121" y="55"/>
                      </a:cubicBezTo>
                      <a:cubicBezTo>
                        <a:pt x="124" y="54"/>
                        <a:pt x="124" y="54"/>
                        <a:pt x="124" y="54"/>
                      </a:cubicBezTo>
                      <a:cubicBezTo>
                        <a:pt x="128" y="55"/>
                        <a:pt x="128" y="55"/>
                        <a:pt x="128" y="55"/>
                      </a:cubicBezTo>
                      <a:cubicBezTo>
                        <a:pt x="130" y="55"/>
                        <a:pt x="130" y="55"/>
                        <a:pt x="130" y="55"/>
                      </a:cubicBezTo>
                      <a:cubicBezTo>
                        <a:pt x="132" y="56"/>
                        <a:pt x="132" y="56"/>
                        <a:pt x="132" y="56"/>
                      </a:cubicBezTo>
                      <a:cubicBezTo>
                        <a:pt x="132" y="56"/>
                        <a:pt x="132" y="56"/>
                        <a:pt x="132" y="56"/>
                      </a:cubicBezTo>
                      <a:cubicBezTo>
                        <a:pt x="133" y="55"/>
                        <a:pt x="135" y="55"/>
                        <a:pt x="135" y="55"/>
                      </a:cubicBezTo>
                      <a:cubicBezTo>
                        <a:pt x="136" y="53"/>
                        <a:pt x="136" y="53"/>
                        <a:pt x="136" y="53"/>
                      </a:cubicBezTo>
                      <a:cubicBezTo>
                        <a:pt x="137" y="55"/>
                        <a:pt x="137" y="55"/>
                        <a:pt x="137" y="55"/>
                      </a:cubicBezTo>
                      <a:cubicBezTo>
                        <a:pt x="138" y="54"/>
                        <a:pt x="139" y="54"/>
                        <a:pt x="139" y="54"/>
                      </a:cubicBezTo>
                      <a:cubicBezTo>
                        <a:pt x="140" y="52"/>
                        <a:pt x="140" y="52"/>
                        <a:pt x="140" y="52"/>
                      </a:cubicBezTo>
                      <a:cubicBezTo>
                        <a:pt x="141" y="53"/>
                        <a:pt x="141" y="53"/>
                        <a:pt x="141" y="53"/>
                      </a:cubicBezTo>
                      <a:cubicBezTo>
                        <a:pt x="141" y="53"/>
                        <a:pt x="142" y="53"/>
                        <a:pt x="142" y="53"/>
                      </a:cubicBezTo>
                      <a:cubicBezTo>
                        <a:pt x="143" y="53"/>
                        <a:pt x="144" y="53"/>
                        <a:pt x="144" y="53"/>
                      </a:cubicBezTo>
                      <a:cubicBezTo>
                        <a:pt x="144" y="53"/>
                        <a:pt x="144" y="53"/>
                        <a:pt x="145" y="53"/>
                      </a:cubicBezTo>
                      <a:cubicBezTo>
                        <a:pt x="145" y="53"/>
                        <a:pt x="146" y="52"/>
                        <a:pt x="146" y="52"/>
                      </a:cubicBezTo>
                      <a:cubicBezTo>
                        <a:pt x="148" y="52"/>
                        <a:pt x="149" y="52"/>
                        <a:pt x="149" y="52"/>
                      </a:cubicBezTo>
                      <a:cubicBezTo>
                        <a:pt x="149" y="52"/>
                        <a:pt x="150" y="53"/>
                        <a:pt x="151" y="54"/>
                      </a:cubicBezTo>
                      <a:cubicBezTo>
                        <a:pt x="151" y="54"/>
                        <a:pt x="151" y="54"/>
                        <a:pt x="151" y="54"/>
                      </a:cubicBezTo>
                      <a:cubicBezTo>
                        <a:pt x="153" y="54"/>
                        <a:pt x="153" y="54"/>
                        <a:pt x="153" y="54"/>
                      </a:cubicBezTo>
                      <a:cubicBezTo>
                        <a:pt x="153" y="54"/>
                        <a:pt x="153" y="54"/>
                        <a:pt x="153" y="54"/>
                      </a:cubicBezTo>
                      <a:cubicBezTo>
                        <a:pt x="153" y="53"/>
                        <a:pt x="153" y="53"/>
                        <a:pt x="154" y="53"/>
                      </a:cubicBezTo>
                      <a:cubicBezTo>
                        <a:pt x="156" y="53"/>
                        <a:pt x="157" y="53"/>
                        <a:pt x="158" y="53"/>
                      </a:cubicBezTo>
                      <a:cubicBezTo>
                        <a:pt x="159" y="53"/>
                        <a:pt x="160" y="55"/>
                        <a:pt x="160" y="55"/>
                      </a:cubicBezTo>
                      <a:cubicBezTo>
                        <a:pt x="162" y="57"/>
                        <a:pt x="162" y="57"/>
                        <a:pt x="162" y="57"/>
                      </a:cubicBezTo>
                      <a:cubicBezTo>
                        <a:pt x="162" y="57"/>
                        <a:pt x="163" y="59"/>
                        <a:pt x="163" y="60"/>
                      </a:cubicBezTo>
                      <a:cubicBezTo>
                        <a:pt x="164" y="60"/>
                        <a:pt x="164" y="61"/>
                        <a:pt x="164" y="61"/>
                      </a:cubicBezTo>
                      <a:cubicBezTo>
                        <a:pt x="164" y="61"/>
                        <a:pt x="171" y="63"/>
                        <a:pt x="171" y="63"/>
                      </a:cubicBezTo>
                      <a:cubicBezTo>
                        <a:pt x="171" y="63"/>
                        <a:pt x="172" y="63"/>
                        <a:pt x="172" y="63"/>
                      </a:cubicBezTo>
                      <a:cubicBezTo>
                        <a:pt x="172" y="62"/>
                        <a:pt x="172" y="61"/>
                        <a:pt x="173" y="61"/>
                      </a:cubicBezTo>
                      <a:cubicBezTo>
                        <a:pt x="173" y="60"/>
                        <a:pt x="175" y="62"/>
                        <a:pt x="175" y="60"/>
                      </a:cubicBezTo>
                      <a:cubicBezTo>
                        <a:pt x="175" y="59"/>
                        <a:pt x="175" y="59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4" y="60"/>
                        <a:pt x="174" y="60"/>
                      </a:cubicBezTo>
                      <a:cubicBezTo>
                        <a:pt x="173" y="60"/>
                        <a:pt x="173" y="60"/>
                        <a:pt x="172" y="60"/>
                      </a:cubicBezTo>
                      <a:cubicBezTo>
                        <a:pt x="171" y="60"/>
                        <a:pt x="171" y="59"/>
                        <a:pt x="171" y="59"/>
                      </a:cubicBezTo>
                      <a:cubicBezTo>
                        <a:pt x="173" y="57"/>
                        <a:pt x="173" y="57"/>
                        <a:pt x="173" y="57"/>
                      </a:cubicBezTo>
                      <a:cubicBezTo>
                        <a:pt x="173" y="54"/>
                        <a:pt x="173" y="54"/>
                        <a:pt x="173" y="54"/>
                      </a:cubicBezTo>
                      <a:cubicBezTo>
                        <a:pt x="173" y="54"/>
                        <a:pt x="172" y="53"/>
                        <a:pt x="171" y="52"/>
                      </a:cubicBezTo>
                      <a:cubicBezTo>
                        <a:pt x="171" y="51"/>
                        <a:pt x="170" y="50"/>
                        <a:pt x="170" y="50"/>
                      </a:cubicBezTo>
                      <a:cubicBezTo>
                        <a:pt x="172" y="48"/>
                        <a:pt x="172" y="48"/>
                        <a:pt x="172" y="48"/>
                      </a:cubicBezTo>
                      <a:cubicBezTo>
                        <a:pt x="172" y="48"/>
                        <a:pt x="172" y="48"/>
                        <a:pt x="172" y="48"/>
                      </a:cubicBezTo>
                      <a:cubicBezTo>
                        <a:pt x="173" y="47"/>
                        <a:pt x="173" y="47"/>
                        <a:pt x="173" y="47"/>
                      </a:cubicBezTo>
                      <a:cubicBezTo>
                        <a:pt x="173" y="47"/>
                        <a:pt x="174" y="48"/>
                        <a:pt x="176" y="48"/>
                      </a:cubicBezTo>
                      <a:cubicBezTo>
                        <a:pt x="177" y="48"/>
                        <a:pt x="176" y="48"/>
                        <a:pt x="178" y="48"/>
                      </a:cubicBezTo>
                      <a:cubicBezTo>
                        <a:pt x="179" y="47"/>
                        <a:pt x="181" y="45"/>
                        <a:pt x="181" y="45"/>
                      </a:cubicBezTo>
                      <a:cubicBezTo>
                        <a:pt x="181" y="45"/>
                        <a:pt x="180" y="43"/>
                        <a:pt x="179" y="4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5" name="Freeform 30">
                  <a:extLst>
                    <a:ext uri="{FF2B5EF4-FFF2-40B4-BE49-F238E27FC236}">
                      <a16:creationId xmlns:a16="http://schemas.microsoft.com/office/drawing/2014/main" id="{711CC73C-3BA9-728B-721D-5DFB0EBB6F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795"/>
                  <a:ext cx="566" cy="476"/>
                </a:xfrm>
                <a:custGeom>
                  <a:avLst/>
                  <a:gdLst>
                    <a:gd name="T0" fmla="*/ 263 w 282"/>
                    <a:gd name="T1" fmla="*/ 130 h 237"/>
                    <a:gd name="T2" fmla="*/ 255 w 282"/>
                    <a:gd name="T3" fmla="*/ 112 h 237"/>
                    <a:gd name="T4" fmla="*/ 242 w 282"/>
                    <a:gd name="T5" fmla="*/ 90 h 237"/>
                    <a:gd name="T6" fmla="*/ 256 w 282"/>
                    <a:gd name="T7" fmla="*/ 63 h 237"/>
                    <a:gd name="T8" fmla="*/ 235 w 282"/>
                    <a:gd name="T9" fmla="*/ 20 h 237"/>
                    <a:gd name="T10" fmla="*/ 216 w 282"/>
                    <a:gd name="T11" fmla="*/ 3 h 237"/>
                    <a:gd name="T12" fmla="*/ 155 w 282"/>
                    <a:gd name="T13" fmla="*/ 13 h 237"/>
                    <a:gd name="T14" fmla="*/ 118 w 282"/>
                    <a:gd name="T15" fmla="*/ 20 h 237"/>
                    <a:gd name="T16" fmla="*/ 103 w 282"/>
                    <a:gd name="T17" fmla="*/ 6 h 237"/>
                    <a:gd name="T18" fmla="*/ 76 w 282"/>
                    <a:gd name="T19" fmla="*/ 8 h 237"/>
                    <a:gd name="T20" fmla="*/ 53 w 282"/>
                    <a:gd name="T21" fmla="*/ 23 h 237"/>
                    <a:gd name="T22" fmla="*/ 36 w 282"/>
                    <a:gd name="T23" fmla="*/ 37 h 237"/>
                    <a:gd name="T24" fmla="*/ 1 w 282"/>
                    <a:gd name="T25" fmla="*/ 52 h 237"/>
                    <a:gd name="T26" fmla="*/ 4 w 282"/>
                    <a:gd name="T27" fmla="*/ 59 h 237"/>
                    <a:gd name="T28" fmla="*/ 9 w 282"/>
                    <a:gd name="T29" fmla="*/ 82 h 237"/>
                    <a:gd name="T30" fmla="*/ 15 w 282"/>
                    <a:gd name="T31" fmla="*/ 105 h 237"/>
                    <a:gd name="T32" fmla="*/ 21 w 282"/>
                    <a:gd name="T33" fmla="*/ 131 h 237"/>
                    <a:gd name="T34" fmla="*/ 25 w 282"/>
                    <a:gd name="T35" fmla="*/ 147 h 237"/>
                    <a:gd name="T36" fmla="*/ 30 w 282"/>
                    <a:gd name="T37" fmla="*/ 156 h 237"/>
                    <a:gd name="T38" fmla="*/ 35 w 282"/>
                    <a:gd name="T39" fmla="*/ 166 h 237"/>
                    <a:gd name="T40" fmla="*/ 36 w 282"/>
                    <a:gd name="T41" fmla="*/ 174 h 237"/>
                    <a:gd name="T42" fmla="*/ 42 w 282"/>
                    <a:gd name="T43" fmla="*/ 180 h 237"/>
                    <a:gd name="T44" fmla="*/ 52 w 282"/>
                    <a:gd name="T45" fmla="*/ 184 h 237"/>
                    <a:gd name="T46" fmla="*/ 61 w 282"/>
                    <a:gd name="T47" fmla="*/ 185 h 237"/>
                    <a:gd name="T48" fmla="*/ 73 w 282"/>
                    <a:gd name="T49" fmla="*/ 192 h 237"/>
                    <a:gd name="T50" fmla="*/ 80 w 282"/>
                    <a:gd name="T51" fmla="*/ 207 h 237"/>
                    <a:gd name="T52" fmla="*/ 84 w 282"/>
                    <a:gd name="T53" fmla="*/ 195 h 237"/>
                    <a:gd name="T54" fmla="*/ 95 w 282"/>
                    <a:gd name="T55" fmla="*/ 194 h 237"/>
                    <a:gd name="T56" fmla="*/ 108 w 282"/>
                    <a:gd name="T57" fmla="*/ 195 h 237"/>
                    <a:gd name="T58" fmla="*/ 112 w 282"/>
                    <a:gd name="T59" fmla="*/ 207 h 237"/>
                    <a:gd name="T60" fmla="*/ 125 w 282"/>
                    <a:gd name="T61" fmla="*/ 209 h 237"/>
                    <a:gd name="T62" fmla="*/ 145 w 282"/>
                    <a:gd name="T63" fmla="*/ 222 h 237"/>
                    <a:gd name="T64" fmla="*/ 148 w 282"/>
                    <a:gd name="T65" fmla="*/ 233 h 237"/>
                    <a:gd name="T66" fmla="*/ 158 w 282"/>
                    <a:gd name="T67" fmla="*/ 224 h 237"/>
                    <a:gd name="T68" fmla="*/ 169 w 282"/>
                    <a:gd name="T69" fmla="*/ 230 h 237"/>
                    <a:gd name="T70" fmla="*/ 171 w 282"/>
                    <a:gd name="T71" fmla="*/ 237 h 237"/>
                    <a:gd name="T72" fmla="*/ 178 w 282"/>
                    <a:gd name="T73" fmla="*/ 235 h 237"/>
                    <a:gd name="T74" fmla="*/ 181 w 282"/>
                    <a:gd name="T75" fmla="*/ 233 h 237"/>
                    <a:gd name="T76" fmla="*/ 185 w 282"/>
                    <a:gd name="T77" fmla="*/ 229 h 237"/>
                    <a:gd name="T78" fmla="*/ 190 w 282"/>
                    <a:gd name="T79" fmla="*/ 225 h 237"/>
                    <a:gd name="T80" fmla="*/ 194 w 282"/>
                    <a:gd name="T81" fmla="*/ 224 h 237"/>
                    <a:gd name="T82" fmla="*/ 200 w 282"/>
                    <a:gd name="T83" fmla="*/ 227 h 237"/>
                    <a:gd name="T84" fmla="*/ 205 w 282"/>
                    <a:gd name="T85" fmla="*/ 225 h 237"/>
                    <a:gd name="T86" fmla="*/ 210 w 282"/>
                    <a:gd name="T87" fmla="*/ 221 h 237"/>
                    <a:gd name="T88" fmla="*/ 216 w 282"/>
                    <a:gd name="T89" fmla="*/ 220 h 237"/>
                    <a:gd name="T90" fmla="*/ 225 w 282"/>
                    <a:gd name="T91" fmla="*/ 220 h 237"/>
                    <a:gd name="T92" fmla="*/ 232 w 282"/>
                    <a:gd name="T93" fmla="*/ 220 h 237"/>
                    <a:gd name="T94" fmla="*/ 237 w 282"/>
                    <a:gd name="T95" fmla="*/ 226 h 237"/>
                    <a:gd name="T96" fmla="*/ 243 w 282"/>
                    <a:gd name="T97" fmla="*/ 227 h 237"/>
                    <a:gd name="T98" fmla="*/ 251 w 282"/>
                    <a:gd name="T99" fmla="*/ 229 h 237"/>
                    <a:gd name="T100" fmla="*/ 260 w 282"/>
                    <a:gd name="T101" fmla="*/ 229 h 237"/>
                    <a:gd name="T102" fmla="*/ 255 w 282"/>
                    <a:gd name="T103" fmla="*/ 220 h 237"/>
                    <a:gd name="T104" fmla="*/ 263 w 282"/>
                    <a:gd name="T105" fmla="*/ 189 h 237"/>
                    <a:gd name="T106" fmla="*/ 278 w 282"/>
                    <a:gd name="T107" fmla="*/ 167 h 237"/>
                    <a:gd name="T108" fmla="*/ 277 w 282"/>
                    <a:gd name="T109" fmla="*/ 149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82" h="237">
                      <a:moveTo>
                        <a:pt x="279" y="146"/>
                      </a:moveTo>
                      <a:cubicBezTo>
                        <a:pt x="278" y="145"/>
                        <a:pt x="278" y="142"/>
                        <a:pt x="276" y="142"/>
                      </a:cubicBezTo>
                      <a:cubicBezTo>
                        <a:pt x="274" y="141"/>
                        <a:pt x="272" y="140"/>
                        <a:pt x="271" y="140"/>
                      </a:cubicBezTo>
                      <a:cubicBezTo>
                        <a:pt x="269" y="139"/>
                        <a:pt x="270" y="136"/>
                        <a:pt x="270" y="136"/>
                      </a:cubicBezTo>
                      <a:cubicBezTo>
                        <a:pt x="270" y="136"/>
                        <a:pt x="266" y="134"/>
                        <a:pt x="265" y="132"/>
                      </a:cubicBezTo>
                      <a:cubicBezTo>
                        <a:pt x="265" y="131"/>
                        <a:pt x="265" y="130"/>
                        <a:pt x="263" y="130"/>
                      </a:cubicBezTo>
                      <a:cubicBezTo>
                        <a:pt x="262" y="130"/>
                        <a:pt x="261" y="127"/>
                        <a:pt x="261" y="127"/>
                      </a:cubicBezTo>
                      <a:cubicBezTo>
                        <a:pt x="262" y="124"/>
                        <a:pt x="262" y="124"/>
                        <a:pt x="262" y="124"/>
                      </a:cubicBezTo>
                      <a:cubicBezTo>
                        <a:pt x="260" y="120"/>
                        <a:pt x="260" y="120"/>
                        <a:pt x="260" y="120"/>
                      </a:cubicBezTo>
                      <a:cubicBezTo>
                        <a:pt x="260" y="120"/>
                        <a:pt x="260" y="120"/>
                        <a:pt x="260" y="119"/>
                      </a:cubicBezTo>
                      <a:cubicBezTo>
                        <a:pt x="259" y="119"/>
                        <a:pt x="258" y="117"/>
                        <a:pt x="257" y="116"/>
                      </a:cubicBezTo>
                      <a:cubicBezTo>
                        <a:pt x="256" y="115"/>
                        <a:pt x="255" y="112"/>
                        <a:pt x="255" y="112"/>
                      </a:cubicBezTo>
                      <a:cubicBezTo>
                        <a:pt x="255" y="112"/>
                        <a:pt x="256" y="107"/>
                        <a:pt x="256" y="106"/>
                      </a:cubicBezTo>
                      <a:cubicBezTo>
                        <a:pt x="256" y="106"/>
                        <a:pt x="255" y="100"/>
                        <a:pt x="255" y="100"/>
                      </a:cubicBezTo>
                      <a:cubicBezTo>
                        <a:pt x="255" y="96"/>
                        <a:pt x="255" y="96"/>
                        <a:pt x="255" y="96"/>
                      </a:cubicBezTo>
                      <a:cubicBezTo>
                        <a:pt x="250" y="93"/>
                        <a:pt x="250" y="93"/>
                        <a:pt x="250" y="93"/>
                      </a:cubicBezTo>
                      <a:cubicBezTo>
                        <a:pt x="250" y="93"/>
                        <a:pt x="245" y="92"/>
                        <a:pt x="243" y="92"/>
                      </a:cubicBezTo>
                      <a:cubicBezTo>
                        <a:pt x="242" y="92"/>
                        <a:pt x="242" y="90"/>
                        <a:pt x="242" y="90"/>
                      </a:cubicBezTo>
                      <a:cubicBezTo>
                        <a:pt x="242" y="88"/>
                        <a:pt x="242" y="88"/>
                        <a:pt x="242" y="88"/>
                      </a:cubicBezTo>
                      <a:cubicBezTo>
                        <a:pt x="245" y="80"/>
                        <a:pt x="245" y="80"/>
                        <a:pt x="245" y="80"/>
                      </a:cubicBezTo>
                      <a:cubicBezTo>
                        <a:pt x="249" y="75"/>
                        <a:pt x="249" y="75"/>
                        <a:pt x="249" y="75"/>
                      </a:cubicBezTo>
                      <a:cubicBezTo>
                        <a:pt x="252" y="73"/>
                        <a:pt x="252" y="73"/>
                        <a:pt x="252" y="73"/>
                      </a:cubicBezTo>
                      <a:cubicBezTo>
                        <a:pt x="252" y="73"/>
                        <a:pt x="256" y="68"/>
                        <a:pt x="256" y="67"/>
                      </a:cubicBezTo>
                      <a:cubicBezTo>
                        <a:pt x="257" y="67"/>
                        <a:pt x="256" y="64"/>
                        <a:pt x="256" y="63"/>
                      </a:cubicBezTo>
                      <a:cubicBezTo>
                        <a:pt x="255" y="62"/>
                        <a:pt x="255" y="60"/>
                        <a:pt x="255" y="59"/>
                      </a:cubicBezTo>
                      <a:cubicBezTo>
                        <a:pt x="255" y="58"/>
                        <a:pt x="253" y="55"/>
                        <a:pt x="253" y="55"/>
                      </a:cubicBezTo>
                      <a:cubicBezTo>
                        <a:pt x="252" y="49"/>
                        <a:pt x="252" y="49"/>
                        <a:pt x="252" y="49"/>
                      </a:cubicBezTo>
                      <a:cubicBezTo>
                        <a:pt x="246" y="40"/>
                        <a:pt x="246" y="40"/>
                        <a:pt x="246" y="40"/>
                      </a:cubicBezTo>
                      <a:cubicBezTo>
                        <a:pt x="241" y="31"/>
                        <a:pt x="241" y="31"/>
                        <a:pt x="241" y="31"/>
                      </a:cubicBezTo>
                      <a:cubicBezTo>
                        <a:pt x="241" y="31"/>
                        <a:pt x="236" y="22"/>
                        <a:pt x="235" y="20"/>
                      </a:cubicBezTo>
                      <a:cubicBezTo>
                        <a:pt x="235" y="17"/>
                        <a:pt x="234" y="13"/>
                        <a:pt x="234" y="13"/>
                      </a:cubicBezTo>
                      <a:cubicBezTo>
                        <a:pt x="231" y="11"/>
                        <a:pt x="231" y="11"/>
                        <a:pt x="231" y="11"/>
                      </a:cubicBezTo>
                      <a:cubicBezTo>
                        <a:pt x="231" y="11"/>
                        <a:pt x="230" y="7"/>
                        <a:pt x="230" y="6"/>
                      </a:cubicBezTo>
                      <a:cubicBezTo>
                        <a:pt x="229" y="5"/>
                        <a:pt x="220" y="5"/>
                        <a:pt x="220" y="5"/>
                      </a:cubicBezTo>
                      <a:cubicBezTo>
                        <a:pt x="220" y="5"/>
                        <a:pt x="219" y="3"/>
                        <a:pt x="219" y="2"/>
                      </a:cubicBezTo>
                      <a:cubicBezTo>
                        <a:pt x="218" y="0"/>
                        <a:pt x="216" y="3"/>
                        <a:pt x="216" y="3"/>
                      </a:cubicBezTo>
                      <a:cubicBezTo>
                        <a:pt x="208" y="4"/>
                        <a:pt x="208" y="4"/>
                        <a:pt x="208" y="4"/>
                      </a:cubicBezTo>
                      <a:cubicBezTo>
                        <a:pt x="202" y="9"/>
                        <a:pt x="202" y="9"/>
                        <a:pt x="202" y="9"/>
                      </a:cubicBezTo>
                      <a:cubicBezTo>
                        <a:pt x="202" y="9"/>
                        <a:pt x="187" y="10"/>
                        <a:pt x="186" y="10"/>
                      </a:cubicBezTo>
                      <a:cubicBezTo>
                        <a:pt x="184" y="10"/>
                        <a:pt x="174" y="11"/>
                        <a:pt x="174" y="11"/>
                      </a:cubicBezTo>
                      <a:cubicBezTo>
                        <a:pt x="173" y="11"/>
                        <a:pt x="167" y="12"/>
                        <a:pt x="166" y="12"/>
                      </a:cubicBezTo>
                      <a:cubicBezTo>
                        <a:pt x="164" y="13"/>
                        <a:pt x="157" y="13"/>
                        <a:pt x="155" y="13"/>
                      </a:cubicBezTo>
                      <a:cubicBezTo>
                        <a:pt x="154" y="13"/>
                        <a:pt x="150" y="13"/>
                        <a:pt x="150" y="13"/>
                      </a:cubicBezTo>
                      <a:cubicBezTo>
                        <a:pt x="150" y="13"/>
                        <a:pt x="142" y="15"/>
                        <a:pt x="139" y="15"/>
                      </a:cubicBezTo>
                      <a:cubicBezTo>
                        <a:pt x="137" y="15"/>
                        <a:pt x="133" y="13"/>
                        <a:pt x="133" y="13"/>
                      </a:cubicBezTo>
                      <a:cubicBezTo>
                        <a:pt x="133" y="13"/>
                        <a:pt x="126" y="19"/>
                        <a:pt x="124" y="19"/>
                      </a:cubicBezTo>
                      <a:cubicBezTo>
                        <a:pt x="124" y="19"/>
                        <a:pt x="122" y="20"/>
                        <a:pt x="121" y="20"/>
                      </a:cubicBezTo>
                      <a:cubicBezTo>
                        <a:pt x="120" y="20"/>
                        <a:pt x="118" y="20"/>
                        <a:pt x="118" y="20"/>
                      </a:cubicBezTo>
                      <a:cubicBezTo>
                        <a:pt x="118" y="20"/>
                        <a:pt x="115" y="21"/>
                        <a:pt x="112" y="20"/>
                      </a:cubicBezTo>
                      <a:cubicBezTo>
                        <a:pt x="109" y="18"/>
                        <a:pt x="110" y="18"/>
                        <a:pt x="110" y="18"/>
                      </a:cubicBezTo>
                      <a:cubicBezTo>
                        <a:pt x="110" y="18"/>
                        <a:pt x="108" y="16"/>
                        <a:pt x="107" y="15"/>
                      </a:cubicBezTo>
                      <a:cubicBezTo>
                        <a:pt x="106" y="14"/>
                        <a:pt x="105" y="13"/>
                        <a:pt x="105" y="12"/>
                      </a:cubicBezTo>
                      <a:cubicBezTo>
                        <a:pt x="105" y="12"/>
                        <a:pt x="107" y="10"/>
                        <a:pt x="107" y="10"/>
                      </a:cubicBezTo>
                      <a:cubicBezTo>
                        <a:pt x="107" y="10"/>
                        <a:pt x="103" y="7"/>
                        <a:pt x="103" y="6"/>
                      </a:cubicBezTo>
                      <a:cubicBezTo>
                        <a:pt x="102" y="5"/>
                        <a:pt x="103" y="5"/>
                        <a:pt x="103" y="4"/>
                      </a:cubicBezTo>
                      <a:cubicBezTo>
                        <a:pt x="104" y="3"/>
                        <a:pt x="102" y="2"/>
                        <a:pt x="102" y="2"/>
                      </a:cubicBezTo>
                      <a:cubicBezTo>
                        <a:pt x="102" y="2"/>
                        <a:pt x="97" y="3"/>
                        <a:pt x="97" y="2"/>
                      </a:cubicBezTo>
                      <a:cubicBezTo>
                        <a:pt x="96" y="2"/>
                        <a:pt x="92" y="3"/>
                        <a:pt x="91" y="3"/>
                      </a:cubicBezTo>
                      <a:cubicBezTo>
                        <a:pt x="91" y="2"/>
                        <a:pt x="85" y="5"/>
                        <a:pt x="85" y="5"/>
                      </a:cubicBezTo>
                      <a:cubicBezTo>
                        <a:pt x="85" y="5"/>
                        <a:pt x="77" y="8"/>
                        <a:pt x="76" y="8"/>
                      </a:cubicBezTo>
                      <a:cubicBezTo>
                        <a:pt x="75" y="8"/>
                        <a:pt x="75" y="9"/>
                        <a:pt x="75" y="9"/>
                      </a:cubicBezTo>
                      <a:cubicBezTo>
                        <a:pt x="74" y="9"/>
                        <a:pt x="72" y="10"/>
                        <a:pt x="71" y="10"/>
                      </a:cubicBezTo>
                      <a:cubicBezTo>
                        <a:pt x="71" y="11"/>
                        <a:pt x="69" y="14"/>
                        <a:pt x="69" y="14"/>
                      </a:cubicBezTo>
                      <a:cubicBezTo>
                        <a:pt x="69" y="15"/>
                        <a:pt x="62" y="18"/>
                        <a:pt x="61" y="18"/>
                      </a:cubicBezTo>
                      <a:cubicBezTo>
                        <a:pt x="60" y="19"/>
                        <a:pt x="56" y="20"/>
                        <a:pt x="55" y="20"/>
                      </a:cubicBezTo>
                      <a:cubicBezTo>
                        <a:pt x="55" y="21"/>
                        <a:pt x="54" y="22"/>
                        <a:pt x="53" y="23"/>
                      </a:cubicBezTo>
                      <a:cubicBezTo>
                        <a:pt x="53" y="24"/>
                        <a:pt x="52" y="25"/>
                        <a:pt x="51" y="26"/>
                      </a:cubicBezTo>
                      <a:cubicBezTo>
                        <a:pt x="51" y="27"/>
                        <a:pt x="50" y="29"/>
                        <a:pt x="50" y="30"/>
                      </a:cubicBezTo>
                      <a:cubicBezTo>
                        <a:pt x="49" y="31"/>
                        <a:pt x="48" y="33"/>
                        <a:pt x="48" y="33"/>
                      </a:cubicBezTo>
                      <a:cubicBezTo>
                        <a:pt x="48" y="33"/>
                        <a:pt x="45" y="33"/>
                        <a:pt x="43" y="33"/>
                      </a:cubicBezTo>
                      <a:cubicBezTo>
                        <a:pt x="42" y="33"/>
                        <a:pt x="42" y="34"/>
                        <a:pt x="41" y="34"/>
                      </a:cubicBezTo>
                      <a:cubicBezTo>
                        <a:pt x="40" y="34"/>
                        <a:pt x="36" y="37"/>
                        <a:pt x="36" y="37"/>
                      </a:cubicBezTo>
                      <a:cubicBezTo>
                        <a:pt x="36" y="37"/>
                        <a:pt x="20" y="42"/>
                        <a:pt x="19" y="43"/>
                      </a:cubicBezTo>
                      <a:cubicBezTo>
                        <a:pt x="18" y="44"/>
                        <a:pt x="18" y="44"/>
                        <a:pt x="16" y="46"/>
                      </a:cubicBezTo>
                      <a:cubicBezTo>
                        <a:pt x="13" y="47"/>
                        <a:pt x="11" y="47"/>
                        <a:pt x="10" y="47"/>
                      </a:cubicBezTo>
                      <a:cubicBezTo>
                        <a:pt x="9" y="48"/>
                        <a:pt x="9" y="48"/>
                        <a:pt x="8" y="49"/>
                      </a:cubicBezTo>
                      <a:cubicBezTo>
                        <a:pt x="7" y="50"/>
                        <a:pt x="6" y="51"/>
                        <a:pt x="4" y="51"/>
                      </a:cubicBezTo>
                      <a:cubicBezTo>
                        <a:pt x="3" y="51"/>
                        <a:pt x="2" y="52"/>
                        <a:pt x="1" y="52"/>
                      </a:cubicBezTo>
                      <a:cubicBezTo>
                        <a:pt x="1" y="52"/>
                        <a:pt x="0" y="52"/>
                        <a:pt x="0" y="53"/>
                      </a:cubicBezTo>
                      <a:cubicBezTo>
                        <a:pt x="0" y="54"/>
                        <a:pt x="0" y="54"/>
                        <a:pt x="0" y="54"/>
                      </a:cubicBezTo>
                      <a:cubicBezTo>
                        <a:pt x="0" y="54"/>
                        <a:pt x="1" y="55"/>
                        <a:pt x="1" y="56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3" y="57"/>
                        <a:pt x="3" y="57"/>
                        <a:pt x="3" y="57"/>
                      </a:cubicBezTo>
                      <a:cubicBezTo>
                        <a:pt x="3" y="58"/>
                        <a:pt x="4" y="58"/>
                        <a:pt x="4" y="59"/>
                      </a:cubicBezTo>
                      <a:cubicBezTo>
                        <a:pt x="4" y="59"/>
                        <a:pt x="4" y="60"/>
                        <a:pt x="4" y="60"/>
                      </a:cubicBezTo>
                      <a:cubicBezTo>
                        <a:pt x="4" y="60"/>
                        <a:pt x="4" y="61"/>
                        <a:pt x="5" y="62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6" y="67"/>
                        <a:pt x="7" y="69"/>
                      </a:cubicBezTo>
                      <a:cubicBezTo>
                        <a:pt x="9" y="72"/>
                        <a:pt x="9" y="74"/>
                        <a:pt x="9" y="75"/>
                      </a:cubicBezTo>
                      <a:cubicBezTo>
                        <a:pt x="9" y="82"/>
                        <a:pt x="9" y="82"/>
                        <a:pt x="9" y="82"/>
                      </a:cubicBezTo>
                      <a:cubicBezTo>
                        <a:pt x="9" y="90"/>
                        <a:pt x="9" y="90"/>
                        <a:pt x="9" y="90"/>
                      </a:cubicBezTo>
                      <a:cubicBezTo>
                        <a:pt x="5" y="93"/>
                        <a:pt x="5" y="93"/>
                        <a:pt x="5" y="93"/>
                      </a:cubicBezTo>
                      <a:cubicBezTo>
                        <a:pt x="4" y="97"/>
                        <a:pt x="4" y="97"/>
                        <a:pt x="4" y="97"/>
                      </a:cubicBezTo>
                      <a:cubicBezTo>
                        <a:pt x="5" y="98"/>
                        <a:pt x="6" y="99"/>
                        <a:pt x="8" y="101"/>
                      </a:cubicBezTo>
                      <a:cubicBezTo>
                        <a:pt x="8" y="102"/>
                        <a:pt x="11" y="103"/>
                        <a:pt x="12" y="104"/>
                      </a:cubicBezTo>
                      <a:cubicBezTo>
                        <a:pt x="15" y="105"/>
                        <a:pt x="15" y="105"/>
                        <a:pt x="15" y="105"/>
                      </a:cubicBezTo>
                      <a:cubicBezTo>
                        <a:pt x="18" y="106"/>
                        <a:pt x="19" y="110"/>
                        <a:pt x="18" y="112"/>
                      </a:cubicBezTo>
                      <a:cubicBezTo>
                        <a:pt x="18" y="113"/>
                        <a:pt x="18" y="113"/>
                        <a:pt x="18" y="113"/>
                      </a:cubicBezTo>
                      <a:cubicBezTo>
                        <a:pt x="16" y="118"/>
                        <a:pt x="16" y="118"/>
                        <a:pt x="16" y="118"/>
                      </a:cubicBezTo>
                      <a:cubicBezTo>
                        <a:pt x="17" y="118"/>
                        <a:pt x="17" y="118"/>
                        <a:pt x="17" y="119"/>
                      </a:cubicBezTo>
                      <a:cubicBezTo>
                        <a:pt x="19" y="119"/>
                        <a:pt x="20" y="121"/>
                        <a:pt x="20" y="125"/>
                      </a:cubicBezTo>
                      <a:cubicBezTo>
                        <a:pt x="21" y="128"/>
                        <a:pt x="21" y="130"/>
                        <a:pt x="21" y="131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3" y="135"/>
                        <a:pt x="23" y="135"/>
                        <a:pt x="23" y="135"/>
                      </a:cubicBezTo>
                      <a:cubicBezTo>
                        <a:pt x="23" y="136"/>
                        <a:pt x="21" y="140"/>
                        <a:pt x="21" y="140"/>
                      </a:cubicBezTo>
                      <a:cubicBezTo>
                        <a:pt x="21" y="141"/>
                        <a:pt x="21" y="141"/>
                        <a:pt x="20" y="142"/>
                      </a:cubicBezTo>
                      <a:cubicBezTo>
                        <a:pt x="21" y="143"/>
                        <a:pt x="21" y="143"/>
                        <a:pt x="21" y="143"/>
                      </a:cubicBezTo>
                      <a:cubicBezTo>
                        <a:pt x="25" y="147"/>
                        <a:pt x="25" y="147"/>
                        <a:pt x="25" y="147"/>
                      </a:cubicBezTo>
                      <a:cubicBezTo>
                        <a:pt x="24" y="152"/>
                        <a:pt x="24" y="152"/>
                        <a:pt x="24" y="152"/>
                      </a:cubicBezTo>
                      <a:cubicBezTo>
                        <a:pt x="24" y="153"/>
                        <a:pt x="24" y="153"/>
                        <a:pt x="24" y="153"/>
                      </a:cubicBezTo>
                      <a:cubicBezTo>
                        <a:pt x="25" y="153"/>
                        <a:pt x="25" y="153"/>
                        <a:pt x="26" y="153"/>
                      </a:cubicBezTo>
                      <a:cubicBezTo>
                        <a:pt x="27" y="154"/>
                        <a:pt x="28" y="155"/>
                        <a:pt x="29" y="155"/>
                      </a:cubicBezTo>
                      <a:cubicBezTo>
                        <a:pt x="29" y="155"/>
                        <a:pt x="29" y="155"/>
                        <a:pt x="29" y="155"/>
                      </a:cubicBezTo>
                      <a:cubicBezTo>
                        <a:pt x="30" y="156"/>
                        <a:pt x="30" y="156"/>
                        <a:pt x="30" y="156"/>
                      </a:cubicBezTo>
                      <a:cubicBezTo>
                        <a:pt x="30" y="156"/>
                        <a:pt x="30" y="157"/>
                        <a:pt x="30" y="158"/>
                      </a:cubicBezTo>
                      <a:cubicBezTo>
                        <a:pt x="30" y="158"/>
                        <a:pt x="30" y="158"/>
                        <a:pt x="30" y="159"/>
                      </a:cubicBezTo>
                      <a:cubicBezTo>
                        <a:pt x="30" y="159"/>
                        <a:pt x="32" y="161"/>
                        <a:pt x="32" y="161"/>
                      </a:cubicBezTo>
                      <a:cubicBezTo>
                        <a:pt x="32" y="162"/>
                        <a:pt x="34" y="164"/>
                        <a:pt x="35" y="165"/>
                      </a:cubicBezTo>
                      <a:cubicBezTo>
                        <a:pt x="35" y="165"/>
                        <a:pt x="35" y="165"/>
                        <a:pt x="35" y="165"/>
                      </a:cubicBezTo>
                      <a:cubicBezTo>
                        <a:pt x="35" y="166"/>
                        <a:pt x="35" y="166"/>
                        <a:pt x="35" y="166"/>
                      </a:cubicBezTo>
                      <a:cubicBezTo>
                        <a:pt x="35" y="167"/>
                        <a:pt x="35" y="169"/>
                        <a:pt x="32" y="171"/>
                      </a:cubicBezTo>
                      <a:cubicBezTo>
                        <a:pt x="32" y="172"/>
                        <a:pt x="32" y="172"/>
                        <a:pt x="32" y="172"/>
                      </a:cubicBezTo>
                      <a:cubicBezTo>
                        <a:pt x="32" y="172"/>
                        <a:pt x="32" y="173"/>
                        <a:pt x="32" y="173"/>
                      </a:cubicBezTo>
                      <a:cubicBezTo>
                        <a:pt x="32" y="173"/>
                        <a:pt x="32" y="173"/>
                        <a:pt x="32" y="173"/>
                      </a:cubicBezTo>
                      <a:cubicBezTo>
                        <a:pt x="33" y="173"/>
                        <a:pt x="33" y="173"/>
                        <a:pt x="33" y="173"/>
                      </a:cubicBezTo>
                      <a:cubicBezTo>
                        <a:pt x="34" y="173"/>
                        <a:pt x="35" y="174"/>
                        <a:pt x="36" y="174"/>
                      </a:cubicBez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36" y="174"/>
                        <a:pt x="36" y="174"/>
                        <a:pt x="36" y="174"/>
                      </a:cubicBezTo>
                      <a:cubicBezTo>
                        <a:pt x="37" y="175"/>
                        <a:pt x="37" y="175"/>
                        <a:pt x="38" y="175"/>
                      </a:cubicBezTo>
                      <a:cubicBezTo>
                        <a:pt x="39" y="175"/>
                        <a:pt x="40" y="176"/>
                        <a:pt x="40" y="176"/>
                      </a:cubicBezTo>
                      <a:cubicBezTo>
                        <a:pt x="41" y="177"/>
                        <a:pt x="41" y="178"/>
                        <a:pt x="41" y="179"/>
                      </a:cubicBezTo>
                      <a:cubicBezTo>
                        <a:pt x="41" y="179"/>
                        <a:pt x="42" y="180"/>
                        <a:pt x="42" y="180"/>
                      </a:cubicBezTo>
                      <a:cubicBezTo>
                        <a:pt x="43" y="181"/>
                        <a:pt x="44" y="182"/>
                        <a:pt x="44" y="182"/>
                      </a:cubicBezTo>
                      <a:cubicBezTo>
                        <a:pt x="47" y="181"/>
                        <a:pt x="47" y="181"/>
                        <a:pt x="47" y="181"/>
                      </a:cubicBezTo>
                      <a:cubicBezTo>
                        <a:pt x="48" y="181"/>
                        <a:pt x="48" y="181"/>
                        <a:pt x="48" y="181"/>
                      </a:cubicBezTo>
                      <a:cubicBezTo>
                        <a:pt x="49" y="182"/>
                        <a:pt x="50" y="183"/>
                        <a:pt x="51" y="184"/>
                      </a:cubicBezTo>
                      <a:cubicBezTo>
                        <a:pt x="51" y="184"/>
                        <a:pt x="51" y="184"/>
                        <a:pt x="51" y="184"/>
                      </a:cubicBezTo>
                      <a:cubicBezTo>
                        <a:pt x="51" y="184"/>
                        <a:pt x="52" y="184"/>
                        <a:pt x="52" y="184"/>
                      </a:cubicBezTo>
                      <a:cubicBezTo>
                        <a:pt x="52" y="183"/>
                        <a:pt x="52" y="183"/>
                        <a:pt x="52" y="183"/>
                      </a:cubicBezTo>
                      <a:cubicBezTo>
                        <a:pt x="56" y="185"/>
                        <a:pt x="56" y="185"/>
                        <a:pt x="56" y="185"/>
                      </a:cubicBezTo>
                      <a:cubicBezTo>
                        <a:pt x="57" y="186"/>
                        <a:pt x="57" y="186"/>
                        <a:pt x="57" y="186"/>
                      </a:cubicBezTo>
                      <a:cubicBezTo>
                        <a:pt x="58" y="185"/>
                        <a:pt x="59" y="185"/>
                        <a:pt x="59" y="185"/>
                      </a:cubicBezTo>
                      <a:cubicBezTo>
                        <a:pt x="60" y="185"/>
                        <a:pt x="60" y="185"/>
                        <a:pt x="60" y="185"/>
                      </a:cubicBezTo>
                      <a:cubicBezTo>
                        <a:pt x="61" y="185"/>
                        <a:pt x="61" y="185"/>
                        <a:pt x="61" y="185"/>
                      </a:cubicBezTo>
                      <a:cubicBezTo>
                        <a:pt x="61" y="185"/>
                        <a:pt x="62" y="186"/>
                        <a:pt x="62" y="188"/>
                      </a:cubicBezTo>
                      <a:cubicBezTo>
                        <a:pt x="63" y="188"/>
                        <a:pt x="63" y="188"/>
                        <a:pt x="63" y="188"/>
                      </a:cubicBezTo>
                      <a:cubicBezTo>
                        <a:pt x="68" y="186"/>
                        <a:pt x="68" y="186"/>
                        <a:pt x="68" y="186"/>
                      </a:cubicBezTo>
                      <a:cubicBezTo>
                        <a:pt x="69" y="186"/>
                        <a:pt x="69" y="186"/>
                        <a:pt x="69" y="186"/>
                      </a:cubicBezTo>
                      <a:cubicBezTo>
                        <a:pt x="70" y="186"/>
                        <a:pt x="71" y="186"/>
                        <a:pt x="72" y="187"/>
                      </a:cubicBezTo>
                      <a:cubicBezTo>
                        <a:pt x="73" y="188"/>
                        <a:pt x="73" y="190"/>
                        <a:pt x="73" y="192"/>
                      </a:cubicBezTo>
                      <a:cubicBezTo>
                        <a:pt x="73" y="194"/>
                        <a:pt x="72" y="196"/>
                        <a:pt x="71" y="197"/>
                      </a:cubicBezTo>
                      <a:cubicBezTo>
                        <a:pt x="70" y="197"/>
                        <a:pt x="70" y="197"/>
                        <a:pt x="70" y="197"/>
                      </a:cubicBezTo>
                      <a:cubicBezTo>
                        <a:pt x="72" y="198"/>
                        <a:pt x="73" y="199"/>
                        <a:pt x="73" y="201"/>
                      </a:cubicBezTo>
                      <a:cubicBezTo>
                        <a:pt x="75" y="201"/>
                        <a:pt x="75" y="201"/>
                        <a:pt x="75" y="201"/>
                      </a:cubicBezTo>
                      <a:cubicBezTo>
                        <a:pt x="76" y="202"/>
                        <a:pt x="77" y="203"/>
                        <a:pt x="77" y="203"/>
                      </a:cubicBezTo>
                      <a:cubicBezTo>
                        <a:pt x="79" y="204"/>
                        <a:pt x="80" y="206"/>
                        <a:pt x="80" y="207"/>
                      </a:cubicBezTo>
                      <a:cubicBezTo>
                        <a:pt x="80" y="209"/>
                        <a:pt x="80" y="209"/>
                        <a:pt x="80" y="209"/>
                      </a:cubicBezTo>
                      <a:cubicBezTo>
                        <a:pt x="81" y="208"/>
                        <a:pt x="81" y="208"/>
                        <a:pt x="82" y="208"/>
                      </a:cubicBezTo>
                      <a:cubicBezTo>
                        <a:pt x="83" y="204"/>
                        <a:pt x="83" y="204"/>
                        <a:pt x="83" y="204"/>
                      </a:cubicBezTo>
                      <a:cubicBezTo>
                        <a:pt x="87" y="202"/>
                        <a:pt x="87" y="202"/>
                        <a:pt x="87" y="202"/>
                      </a:cubicBezTo>
                      <a:cubicBezTo>
                        <a:pt x="84" y="196"/>
                        <a:pt x="84" y="196"/>
                        <a:pt x="84" y="196"/>
                      </a:cubicBezTo>
                      <a:cubicBezTo>
                        <a:pt x="84" y="195"/>
                        <a:pt x="84" y="195"/>
                        <a:pt x="84" y="195"/>
                      </a:cubicBezTo>
                      <a:cubicBezTo>
                        <a:pt x="85" y="194"/>
                        <a:pt x="86" y="194"/>
                        <a:pt x="87" y="194"/>
                      </a:cubicBezTo>
                      <a:cubicBezTo>
                        <a:pt x="87" y="194"/>
                        <a:pt x="88" y="194"/>
                        <a:pt x="89" y="194"/>
                      </a:cubicBezTo>
                      <a:cubicBezTo>
                        <a:pt x="89" y="194"/>
                        <a:pt x="90" y="194"/>
                        <a:pt x="90" y="194"/>
                      </a:cubicBezTo>
                      <a:cubicBezTo>
                        <a:pt x="90" y="194"/>
                        <a:pt x="90" y="194"/>
                        <a:pt x="90" y="194"/>
                      </a:cubicBezTo>
                      <a:cubicBezTo>
                        <a:pt x="92" y="194"/>
                        <a:pt x="94" y="194"/>
                        <a:pt x="94" y="194"/>
                      </a:cubicBezTo>
                      <a:cubicBezTo>
                        <a:pt x="95" y="194"/>
                        <a:pt x="95" y="194"/>
                        <a:pt x="95" y="194"/>
                      </a:cubicBezTo>
                      <a:cubicBezTo>
                        <a:pt x="103" y="198"/>
                        <a:pt x="103" y="198"/>
                        <a:pt x="103" y="198"/>
                      </a:cubicBezTo>
                      <a:cubicBezTo>
                        <a:pt x="103" y="198"/>
                        <a:pt x="103" y="198"/>
                        <a:pt x="103" y="198"/>
                      </a:cubicBezTo>
                      <a:cubicBezTo>
                        <a:pt x="104" y="198"/>
                        <a:pt x="105" y="198"/>
                        <a:pt x="106" y="197"/>
                      </a:cubicBezTo>
                      <a:cubicBezTo>
                        <a:pt x="106" y="196"/>
                        <a:pt x="106" y="196"/>
                        <a:pt x="106" y="196"/>
                      </a:cubicBezTo>
                      <a:cubicBezTo>
                        <a:pt x="107" y="195"/>
                        <a:pt x="107" y="195"/>
                        <a:pt x="107" y="195"/>
                      </a:cubicBezTo>
                      <a:cubicBezTo>
                        <a:pt x="108" y="195"/>
                        <a:pt x="108" y="195"/>
                        <a:pt x="108" y="195"/>
                      </a:cubicBezTo>
                      <a:cubicBezTo>
                        <a:pt x="108" y="195"/>
                        <a:pt x="108" y="195"/>
                        <a:pt x="108" y="195"/>
                      </a:cubicBezTo>
                      <a:cubicBezTo>
                        <a:pt x="110" y="195"/>
                        <a:pt x="111" y="197"/>
                        <a:pt x="112" y="199"/>
                      </a:cubicBezTo>
                      <a:cubicBezTo>
                        <a:pt x="113" y="200"/>
                        <a:pt x="113" y="201"/>
                        <a:pt x="113" y="202"/>
                      </a:cubicBezTo>
                      <a:cubicBezTo>
                        <a:pt x="113" y="203"/>
                        <a:pt x="112" y="204"/>
                        <a:pt x="111" y="204"/>
                      </a:cubicBezTo>
                      <a:cubicBezTo>
                        <a:pt x="111" y="204"/>
                        <a:pt x="111" y="204"/>
                        <a:pt x="110" y="205"/>
                      </a:cubicBezTo>
                      <a:cubicBezTo>
                        <a:pt x="112" y="205"/>
                        <a:pt x="112" y="206"/>
                        <a:pt x="112" y="207"/>
                      </a:cubicBezTo>
                      <a:cubicBezTo>
                        <a:pt x="112" y="207"/>
                        <a:pt x="113" y="207"/>
                        <a:pt x="113" y="208"/>
                      </a:cubicBezTo>
                      <a:cubicBezTo>
                        <a:pt x="113" y="208"/>
                        <a:pt x="114" y="208"/>
                        <a:pt x="116" y="209"/>
                      </a:cubicBezTo>
                      <a:cubicBezTo>
                        <a:pt x="117" y="209"/>
                        <a:pt x="117" y="209"/>
                        <a:pt x="117" y="209"/>
                      </a:cubicBezTo>
                      <a:cubicBezTo>
                        <a:pt x="119" y="206"/>
                        <a:pt x="119" y="206"/>
                        <a:pt x="119" y="206"/>
                      </a:cubicBezTo>
                      <a:cubicBezTo>
                        <a:pt x="120" y="206"/>
                        <a:pt x="120" y="206"/>
                        <a:pt x="120" y="206"/>
                      </a:cubicBezTo>
                      <a:cubicBezTo>
                        <a:pt x="121" y="206"/>
                        <a:pt x="124" y="208"/>
                        <a:pt x="125" y="209"/>
                      </a:cubicBezTo>
                      <a:cubicBezTo>
                        <a:pt x="125" y="209"/>
                        <a:pt x="127" y="210"/>
                        <a:pt x="129" y="210"/>
                      </a:cubicBezTo>
                      <a:cubicBezTo>
                        <a:pt x="136" y="208"/>
                        <a:pt x="136" y="208"/>
                        <a:pt x="136" y="208"/>
                      </a:cubicBezTo>
                      <a:cubicBezTo>
                        <a:pt x="138" y="216"/>
                        <a:pt x="138" y="216"/>
                        <a:pt x="138" y="216"/>
                      </a:cubicBezTo>
                      <a:cubicBezTo>
                        <a:pt x="139" y="216"/>
                        <a:pt x="140" y="217"/>
                        <a:pt x="141" y="219"/>
                      </a:cubicBezTo>
                      <a:cubicBezTo>
                        <a:pt x="141" y="219"/>
                        <a:pt x="141" y="219"/>
                        <a:pt x="141" y="219"/>
                      </a:cubicBezTo>
                      <a:cubicBezTo>
                        <a:pt x="142" y="219"/>
                        <a:pt x="145" y="220"/>
                        <a:pt x="145" y="222"/>
                      </a:cubicBezTo>
                      <a:cubicBezTo>
                        <a:pt x="145" y="223"/>
                        <a:pt x="145" y="223"/>
                        <a:pt x="146" y="224"/>
                      </a:cubicBezTo>
                      <a:cubicBezTo>
                        <a:pt x="146" y="224"/>
                        <a:pt x="146" y="224"/>
                        <a:pt x="146" y="224"/>
                      </a:cubicBezTo>
                      <a:cubicBezTo>
                        <a:pt x="148" y="229"/>
                        <a:pt x="148" y="229"/>
                        <a:pt x="148" y="229"/>
                      </a:cubicBezTo>
                      <a:cubicBezTo>
                        <a:pt x="147" y="230"/>
                        <a:pt x="147" y="230"/>
                        <a:pt x="147" y="230"/>
                      </a:cubicBezTo>
                      <a:cubicBezTo>
                        <a:pt x="147" y="230"/>
                        <a:pt x="147" y="230"/>
                        <a:pt x="147" y="231"/>
                      </a:cubicBezTo>
                      <a:cubicBezTo>
                        <a:pt x="147" y="231"/>
                        <a:pt x="148" y="233"/>
                        <a:pt x="148" y="233"/>
                      </a:cubicBezTo>
                      <a:cubicBezTo>
                        <a:pt x="148" y="233"/>
                        <a:pt x="150" y="233"/>
                        <a:pt x="151" y="232"/>
                      </a:cubicBezTo>
                      <a:cubicBezTo>
                        <a:pt x="151" y="231"/>
                        <a:pt x="153" y="230"/>
                        <a:pt x="153" y="230"/>
                      </a:cubicBezTo>
                      <a:cubicBezTo>
                        <a:pt x="153" y="230"/>
                        <a:pt x="155" y="232"/>
                        <a:pt x="155" y="231"/>
                      </a:cubicBezTo>
                      <a:cubicBezTo>
                        <a:pt x="155" y="230"/>
                        <a:pt x="155" y="227"/>
                        <a:pt x="155" y="227"/>
                      </a:cubicBezTo>
                      <a:cubicBezTo>
                        <a:pt x="157" y="225"/>
                        <a:pt x="157" y="225"/>
                        <a:pt x="157" y="225"/>
                      </a:cubicBezTo>
                      <a:cubicBezTo>
                        <a:pt x="157" y="225"/>
                        <a:pt x="158" y="225"/>
                        <a:pt x="158" y="224"/>
                      </a:cubicBezTo>
                      <a:cubicBezTo>
                        <a:pt x="158" y="223"/>
                        <a:pt x="159" y="221"/>
                        <a:pt x="159" y="221"/>
                      </a:cubicBezTo>
                      <a:cubicBezTo>
                        <a:pt x="162" y="222"/>
                        <a:pt x="162" y="222"/>
                        <a:pt x="162" y="222"/>
                      </a:cubicBezTo>
                      <a:cubicBezTo>
                        <a:pt x="164" y="226"/>
                        <a:pt x="164" y="226"/>
                        <a:pt x="164" y="226"/>
                      </a:cubicBezTo>
                      <a:cubicBezTo>
                        <a:pt x="166" y="228"/>
                        <a:pt x="166" y="228"/>
                        <a:pt x="166" y="228"/>
                      </a:cubicBezTo>
                      <a:cubicBezTo>
                        <a:pt x="167" y="229"/>
                        <a:pt x="167" y="229"/>
                        <a:pt x="167" y="229"/>
                      </a:cubicBezTo>
                      <a:cubicBezTo>
                        <a:pt x="169" y="230"/>
                        <a:pt x="169" y="230"/>
                        <a:pt x="169" y="230"/>
                      </a:cubicBezTo>
                      <a:cubicBezTo>
                        <a:pt x="171" y="229"/>
                        <a:pt x="171" y="229"/>
                        <a:pt x="171" y="229"/>
                      </a:cubicBezTo>
                      <a:cubicBezTo>
                        <a:pt x="171" y="231"/>
                        <a:pt x="171" y="231"/>
                        <a:pt x="171" y="231"/>
                      </a:cubicBezTo>
                      <a:cubicBezTo>
                        <a:pt x="172" y="232"/>
                        <a:pt x="172" y="232"/>
                        <a:pt x="172" y="232"/>
                      </a:cubicBezTo>
                      <a:cubicBezTo>
                        <a:pt x="173" y="235"/>
                        <a:pt x="173" y="235"/>
                        <a:pt x="173" y="235"/>
                      </a:cubicBezTo>
                      <a:cubicBezTo>
                        <a:pt x="172" y="236"/>
                        <a:pt x="172" y="236"/>
                        <a:pt x="172" y="236"/>
                      </a:cubicBezTo>
                      <a:cubicBezTo>
                        <a:pt x="171" y="237"/>
                        <a:pt x="171" y="237"/>
                        <a:pt x="171" y="237"/>
                      </a:cubicBezTo>
                      <a:cubicBezTo>
                        <a:pt x="172" y="237"/>
                        <a:pt x="172" y="237"/>
                        <a:pt x="172" y="237"/>
                      </a:cubicBezTo>
                      <a:cubicBezTo>
                        <a:pt x="172" y="237"/>
                        <a:pt x="173" y="237"/>
                        <a:pt x="173" y="237"/>
                      </a:cubicBezTo>
                      <a:cubicBezTo>
                        <a:pt x="174" y="237"/>
                        <a:pt x="175" y="237"/>
                        <a:pt x="175" y="237"/>
                      </a:cubicBezTo>
                      <a:cubicBezTo>
                        <a:pt x="175" y="236"/>
                        <a:pt x="176" y="236"/>
                        <a:pt x="176" y="236"/>
                      </a:cubicBezTo>
                      <a:cubicBezTo>
                        <a:pt x="176" y="236"/>
                        <a:pt x="177" y="235"/>
                        <a:pt x="177" y="235"/>
                      </a:cubicBezTo>
                      <a:cubicBezTo>
                        <a:pt x="177" y="235"/>
                        <a:pt x="178" y="235"/>
                        <a:pt x="178" y="235"/>
                      </a:cubicBezTo>
                      <a:cubicBezTo>
                        <a:pt x="178" y="236"/>
                        <a:pt x="179" y="237"/>
                        <a:pt x="179" y="237"/>
                      </a:cubicBezTo>
                      <a:cubicBezTo>
                        <a:pt x="179" y="237"/>
                        <a:pt x="179" y="236"/>
                        <a:pt x="180" y="237"/>
                      </a:cubicBezTo>
                      <a:cubicBezTo>
                        <a:pt x="180" y="237"/>
                        <a:pt x="180" y="237"/>
                        <a:pt x="180" y="237"/>
                      </a:cubicBezTo>
                      <a:cubicBezTo>
                        <a:pt x="180" y="237"/>
                        <a:pt x="181" y="237"/>
                        <a:pt x="181" y="236"/>
                      </a:cubicBezTo>
                      <a:cubicBezTo>
                        <a:pt x="180" y="235"/>
                        <a:pt x="180" y="234"/>
                        <a:pt x="180" y="234"/>
                      </a:cubicBezTo>
                      <a:cubicBezTo>
                        <a:pt x="180" y="234"/>
                        <a:pt x="180" y="233"/>
                        <a:pt x="181" y="233"/>
                      </a:cubicBezTo>
                      <a:cubicBezTo>
                        <a:pt x="181" y="232"/>
                        <a:pt x="181" y="232"/>
                        <a:pt x="181" y="231"/>
                      </a:cubicBezTo>
                      <a:cubicBezTo>
                        <a:pt x="181" y="231"/>
                        <a:pt x="181" y="231"/>
                        <a:pt x="181" y="231"/>
                      </a:cubicBezTo>
                      <a:cubicBezTo>
                        <a:pt x="182" y="231"/>
                        <a:pt x="183" y="230"/>
                        <a:pt x="183" y="230"/>
                      </a:cubicBezTo>
                      <a:cubicBezTo>
                        <a:pt x="183" y="230"/>
                        <a:pt x="183" y="230"/>
                        <a:pt x="183" y="229"/>
                      </a:cubicBezTo>
                      <a:cubicBezTo>
                        <a:pt x="183" y="229"/>
                        <a:pt x="184" y="229"/>
                        <a:pt x="184" y="229"/>
                      </a:cubicBezTo>
                      <a:cubicBezTo>
                        <a:pt x="185" y="229"/>
                        <a:pt x="184" y="229"/>
                        <a:pt x="185" y="229"/>
                      </a:cubicBezTo>
                      <a:cubicBezTo>
                        <a:pt x="186" y="228"/>
                        <a:pt x="186" y="228"/>
                        <a:pt x="185" y="228"/>
                      </a:cubicBezTo>
                      <a:cubicBezTo>
                        <a:pt x="185" y="227"/>
                        <a:pt x="185" y="227"/>
                        <a:pt x="185" y="227"/>
                      </a:cubicBezTo>
                      <a:cubicBezTo>
                        <a:pt x="186" y="227"/>
                        <a:pt x="185" y="227"/>
                        <a:pt x="187" y="227"/>
                      </a:cubicBezTo>
                      <a:cubicBezTo>
                        <a:pt x="188" y="227"/>
                        <a:pt x="189" y="227"/>
                        <a:pt x="189" y="226"/>
                      </a:cubicBezTo>
                      <a:cubicBezTo>
                        <a:pt x="189" y="226"/>
                        <a:pt x="189" y="225"/>
                        <a:pt x="189" y="225"/>
                      </a:cubicBezTo>
                      <a:cubicBezTo>
                        <a:pt x="190" y="225"/>
                        <a:pt x="190" y="225"/>
                        <a:pt x="190" y="225"/>
                      </a:cubicBezTo>
                      <a:cubicBezTo>
                        <a:pt x="190" y="225"/>
                        <a:pt x="190" y="225"/>
                        <a:pt x="190" y="225"/>
                      </a:cubicBezTo>
                      <a:cubicBezTo>
                        <a:pt x="190" y="225"/>
                        <a:pt x="191" y="226"/>
                        <a:pt x="191" y="226"/>
                      </a:cubicBezTo>
                      <a:cubicBezTo>
                        <a:pt x="192" y="226"/>
                        <a:pt x="192" y="226"/>
                        <a:pt x="192" y="226"/>
                      </a:cubicBezTo>
                      <a:cubicBezTo>
                        <a:pt x="193" y="226"/>
                        <a:pt x="193" y="225"/>
                        <a:pt x="193" y="225"/>
                      </a:cubicBezTo>
                      <a:cubicBezTo>
                        <a:pt x="193" y="225"/>
                        <a:pt x="193" y="225"/>
                        <a:pt x="193" y="225"/>
                      </a:cubicBezTo>
                      <a:cubicBezTo>
                        <a:pt x="193" y="225"/>
                        <a:pt x="193" y="224"/>
                        <a:pt x="194" y="224"/>
                      </a:cubicBezTo>
                      <a:cubicBezTo>
                        <a:pt x="195" y="224"/>
                        <a:pt x="194" y="225"/>
                        <a:pt x="195" y="224"/>
                      </a:cubicBezTo>
                      <a:cubicBezTo>
                        <a:pt x="195" y="224"/>
                        <a:pt x="196" y="223"/>
                        <a:pt x="196" y="223"/>
                      </a:cubicBezTo>
                      <a:cubicBezTo>
                        <a:pt x="196" y="223"/>
                        <a:pt x="196" y="224"/>
                        <a:pt x="197" y="224"/>
                      </a:cubicBezTo>
                      <a:cubicBezTo>
                        <a:pt x="198" y="225"/>
                        <a:pt x="198" y="225"/>
                        <a:pt x="199" y="226"/>
                      </a:cubicBezTo>
                      <a:cubicBezTo>
                        <a:pt x="199" y="226"/>
                        <a:pt x="199" y="226"/>
                        <a:pt x="199" y="226"/>
                      </a:cubicBezTo>
                      <a:cubicBezTo>
                        <a:pt x="199" y="226"/>
                        <a:pt x="200" y="227"/>
                        <a:pt x="200" y="227"/>
                      </a:cubicBezTo>
                      <a:cubicBezTo>
                        <a:pt x="201" y="227"/>
                        <a:pt x="201" y="227"/>
                        <a:pt x="201" y="227"/>
                      </a:cubicBezTo>
                      <a:cubicBezTo>
                        <a:pt x="202" y="227"/>
                        <a:pt x="202" y="227"/>
                        <a:pt x="202" y="227"/>
                      </a:cubicBezTo>
                      <a:cubicBezTo>
                        <a:pt x="202" y="227"/>
                        <a:pt x="201" y="227"/>
                        <a:pt x="202" y="227"/>
                      </a:cubicBezTo>
                      <a:cubicBezTo>
                        <a:pt x="203" y="228"/>
                        <a:pt x="204" y="228"/>
                        <a:pt x="204" y="228"/>
                      </a:cubicBezTo>
                      <a:cubicBezTo>
                        <a:pt x="204" y="228"/>
                        <a:pt x="204" y="227"/>
                        <a:pt x="204" y="226"/>
                      </a:cubicBezTo>
                      <a:cubicBezTo>
                        <a:pt x="205" y="226"/>
                        <a:pt x="205" y="225"/>
                        <a:pt x="205" y="225"/>
                      </a:cubicBezTo>
                      <a:cubicBezTo>
                        <a:pt x="206" y="225"/>
                        <a:pt x="208" y="224"/>
                        <a:pt x="208" y="224"/>
                      </a:cubicBezTo>
                      <a:cubicBezTo>
                        <a:pt x="208" y="224"/>
                        <a:pt x="207" y="223"/>
                        <a:pt x="206" y="222"/>
                      </a:cubicBezTo>
                      <a:cubicBezTo>
                        <a:pt x="206" y="222"/>
                        <a:pt x="205" y="221"/>
                        <a:pt x="207" y="221"/>
                      </a:cubicBezTo>
                      <a:cubicBezTo>
                        <a:pt x="208" y="221"/>
                        <a:pt x="209" y="221"/>
                        <a:pt x="209" y="221"/>
                      </a:cubicBezTo>
                      <a:cubicBezTo>
                        <a:pt x="210" y="222"/>
                        <a:pt x="210" y="222"/>
                        <a:pt x="210" y="222"/>
                      </a:cubicBezTo>
                      <a:cubicBezTo>
                        <a:pt x="210" y="221"/>
                        <a:pt x="210" y="221"/>
                        <a:pt x="210" y="221"/>
                      </a:cubicBezTo>
                      <a:cubicBezTo>
                        <a:pt x="211" y="220"/>
                        <a:pt x="211" y="220"/>
                        <a:pt x="211" y="220"/>
                      </a:cubicBezTo>
                      <a:cubicBezTo>
                        <a:pt x="211" y="220"/>
                        <a:pt x="211" y="219"/>
                        <a:pt x="212" y="219"/>
                      </a:cubicBezTo>
                      <a:cubicBezTo>
                        <a:pt x="212" y="219"/>
                        <a:pt x="213" y="219"/>
                        <a:pt x="213" y="219"/>
                      </a:cubicBezTo>
                      <a:cubicBezTo>
                        <a:pt x="213" y="219"/>
                        <a:pt x="214" y="220"/>
                        <a:pt x="214" y="220"/>
                      </a:cubicBezTo>
                      <a:cubicBezTo>
                        <a:pt x="214" y="220"/>
                        <a:pt x="215" y="220"/>
                        <a:pt x="215" y="220"/>
                      </a:cubicBezTo>
                      <a:cubicBezTo>
                        <a:pt x="215" y="220"/>
                        <a:pt x="216" y="220"/>
                        <a:pt x="216" y="220"/>
                      </a:cubicBezTo>
                      <a:cubicBezTo>
                        <a:pt x="216" y="220"/>
                        <a:pt x="218" y="220"/>
                        <a:pt x="218" y="220"/>
                      </a:cubicBezTo>
                      <a:cubicBezTo>
                        <a:pt x="218" y="220"/>
                        <a:pt x="218" y="219"/>
                        <a:pt x="218" y="219"/>
                      </a:cubicBezTo>
                      <a:cubicBezTo>
                        <a:pt x="218" y="219"/>
                        <a:pt x="221" y="219"/>
                        <a:pt x="221" y="219"/>
                      </a:cubicBezTo>
                      <a:cubicBezTo>
                        <a:pt x="221" y="219"/>
                        <a:pt x="222" y="219"/>
                        <a:pt x="222" y="219"/>
                      </a:cubicBezTo>
                      <a:cubicBezTo>
                        <a:pt x="223" y="219"/>
                        <a:pt x="224" y="219"/>
                        <a:pt x="224" y="219"/>
                      </a:cubicBezTo>
                      <a:cubicBezTo>
                        <a:pt x="224" y="219"/>
                        <a:pt x="225" y="220"/>
                        <a:pt x="225" y="220"/>
                      </a:cubicBezTo>
                      <a:cubicBezTo>
                        <a:pt x="226" y="220"/>
                        <a:pt x="227" y="220"/>
                        <a:pt x="227" y="220"/>
                      </a:cubicBezTo>
                      <a:cubicBezTo>
                        <a:pt x="227" y="220"/>
                        <a:pt x="227" y="219"/>
                        <a:pt x="227" y="219"/>
                      </a:cubicBezTo>
                      <a:cubicBezTo>
                        <a:pt x="228" y="219"/>
                        <a:pt x="228" y="219"/>
                        <a:pt x="228" y="219"/>
                      </a:cubicBezTo>
                      <a:cubicBezTo>
                        <a:pt x="230" y="220"/>
                        <a:pt x="230" y="220"/>
                        <a:pt x="230" y="220"/>
                      </a:cubicBezTo>
                      <a:cubicBezTo>
                        <a:pt x="230" y="220"/>
                        <a:pt x="231" y="220"/>
                        <a:pt x="231" y="220"/>
                      </a:cubicBezTo>
                      <a:cubicBezTo>
                        <a:pt x="231" y="220"/>
                        <a:pt x="232" y="220"/>
                        <a:pt x="232" y="220"/>
                      </a:cubicBezTo>
                      <a:cubicBezTo>
                        <a:pt x="232" y="220"/>
                        <a:pt x="232" y="221"/>
                        <a:pt x="232" y="221"/>
                      </a:cubicBezTo>
                      <a:cubicBezTo>
                        <a:pt x="233" y="222"/>
                        <a:pt x="233" y="222"/>
                        <a:pt x="233" y="223"/>
                      </a:cubicBezTo>
                      <a:cubicBezTo>
                        <a:pt x="234" y="223"/>
                        <a:pt x="234" y="223"/>
                        <a:pt x="234" y="223"/>
                      </a:cubicBezTo>
                      <a:cubicBezTo>
                        <a:pt x="234" y="224"/>
                        <a:pt x="234" y="224"/>
                        <a:pt x="234" y="225"/>
                      </a:cubicBezTo>
                      <a:cubicBezTo>
                        <a:pt x="234" y="225"/>
                        <a:pt x="234" y="225"/>
                        <a:pt x="235" y="225"/>
                      </a:cubicBezTo>
                      <a:cubicBezTo>
                        <a:pt x="235" y="226"/>
                        <a:pt x="237" y="226"/>
                        <a:pt x="237" y="226"/>
                      </a:cubicBezTo>
                      <a:cubicBezTo>
                        <a:pt x="237" y="226"/>
                        <a:pt x="238" y="226"/>
                        <a:pt x="238" y="226"/>
                      </a:cubicBezTo>
                      <a:cubicBezTo>
                        <a:pt x="239" y="226"/>
                        <a:pt x="240" y="226"/>
                        <a:pt x="240" y="226"/>
                      </a:cubicBezTo>
                      <a:cubicBezTo>
                        <a:pt x="240" y="226"/>
                        <a:pt x="241" y="226"/>
                        <a:pt x="241" y="226"/>
                      </a:cubicBezTo>
                      <a:cubicBezTo>
                        <a:pt x="241" y="226"/>
                        <a:pt x="241" y="227"/>
                        <a:pt x="241" y="227"/>
                      </a:cubicBezTo>
                      <a:cubicBezTo>
                        <a:pt x="243" y="227"/>
                        <a:pt x="243" y="227"/>
                        <a:pt x="243" y="227"/>
                      </a:cubicBezTo>
                      <a:cubicBezTo>
                        <a:pt x="243" y="227"/>
                        <a:pt x="243" y="227"/>
                        <a:pt x="243" y="227"/>
                      </a:cubicBezTo>
                      <a:cubicBezTo>
                        <a:pt x="243" y="227"/>
                        <a:pt x="244" y="227"/>
                        <a:pt x="244" y="227"/>
                      </a:cubicBezTo>
                      <a:cubicBezTo>
                        <a:pt x="244" y="227"/>
                        <a:pt x="245" y="227"/>
                        <a:pt x="245" y="227"/>
                      </a:cubicBezTo>
                      <a:cubicBezTo>
                        <a:pt x="245" y="228"/>
                        <a:pt x="246" y="228"/>
                        <a:pt x="246" y="228"/>
                      </a:cubicBezTo>
                      <a:cubicBezTo>
                        <a:pt x="246" y="228"/>
                        <a:pt x="247" y="228"/>
                        <a:pt x="248" y="228"/>
                      </a:cubicBezTo>
                      <a:cubicBezTo>
                        <a:pt x="248" y="228"/>
                        <a:pt x="250" y="228"/>
                        <a:pt x="250" y="228"/>
                      </a:cubicBezTo>
                      <a:cubicBezTo>
                        <a:pt x="250" y="228"/>
                        <a:pt x="251" y="229"/>
                        <a:pt x="251" y="229"/>
                      </a:cubicBezTo>
                      <a:cubicBezTo>
                        <a:pt x="251" y="229"/>
                        <a:pt x="251" y="230"/>
                        <a:pt x="251" y="230"/>
                      </a:cubicBezTo>
                      <a:cubicBezTo>
                        <a:pt x="251" y="230"/>
                        <a:pt x="251" y="230"/>
                        <a:pt x="252" y="230"/>
                      </a:cubicBezTo>
                      <a:cubicBezTo>
                        <a:pt x="252" y="230"/>
                        <a:pt x="252" y="229"/>
                        <a:pt x="253" y="229"/>
                      </a:cubicBezTo>
                      <a:cubicBezTo>
                        <a:pt x="254" y="229"/>
                        <a:pt x="256" y="230"/>
                        <a:pt x="257" y="230"/>
                      </a:cubicBezTo>
                      <a:cubicBezTo>
                        <a:pt x="258" y="231"/>
                        <a:pt x="258" y="230"/>
                        <a:pt x="259" y="230"/>
                      </a:cubicBezTo>
                      <a:cubicBezTo>
                        <a:pt x="260" y="230"/>
                        <a:pt x="260" y="229"/>
                        <a:pt x="260" y="229"/>
                      </a:cubicBezTo>
                      <a:cubicBezTo>
                        <a:pt x="260" y="229"/>
                        <a:pt x="260" y="228"/>
                        <a:pt x="260" y="227"/>
                      </a:cubicBezTo>
                      <a:cubicBezTo>
                        <a:pt x="260" y="227"/>
                        <a:pt x="258" y="226"/>
                        <a:pt x="258" y="226"/>
                      </a:cubicBezTo>
                      <a:cubicBezTo>
                        <a:pt x="258" y="226"/>
                        <a:pt x="257" y="225"/>
                        <a:pt x="256" y="225"/>
                      </a:cubicBezTo>
                      <a:cubicBezTo>
                        <a:pt x="256" y="225"/>
                        <a:pt x="255" y="222"/>
                        <a:pt x="255" y="222"/>
                      </a:cubicBezTo>
                      <a:cubicBezTo>
                        <a:pt x="256" y="220"/>
                        <a:pt x="256" y="220"/>
                        <a:pt x="256" y="220"/>
                      </a:cubicBezTo>
                      <a:cubicBezTo>
                        <a:pt x="256" y="220"/>
                        <a:pt x="256" y="220"/>
                        <a:pt x="255" y="220"/>
                      </a:cubicBezTo>
                      <a:cubicBezTo>
                        <a:pt x="254" y="219"/>
                        <a:pt x="254" y="217"/>
                        <a:pt x="254" y="217"/>
                      </a:cubicBezTo>
                      <a:cubicBezTo>
                        <a:pt x="254" y="214"/>
                        <a:pt x="254" y="214"/>
                        <a:pt x="254" y="214"/>
                      </a:cubicBezTo>
                      <a:cubicBezTo>
                        <a:pt x="251" y="210"/>
                        <a:pt x="251" y="210"/>
                        <a:pt x="251" y="210"/>
                      </a:cubicBezTo>
                      <a:cubicBezTo>
                        <a:pt x="251" y="210"/>
                        <a:pt x="251" y="207"/>
                        <a:pt x="251" y="207"/>
                      </a:cubicBezTo>
                      <a:cubicBezTo>
                        <a:pt x="252" y="206"/>
                        <a:pt x="255" y="199"/>
                        <a:pt x="255" y="199"/>
                      </a:cubicBezTo>
                      <a:cubicBezTo>
                        <a:pt x="263" y="189"/>
                        <a:pt x="263" y="189"/>
                        <a:pt x="263" y="189"/>
                      </a:cubicBezTo>
                      <a:cubicBezTo>
                        <a:pt x="263" y="189"/>
                        <a:pt x="263" y="188"/>
                        <a:pt x="265" y="184"/>
                      </a:cubicBezTo>
                      <a:cubicBezTo>
                        <a:pt x="266" y="179"/>
                        <a:pt x="266" y="181"/>
                        <a:pt x="267" y="180"/>
                      </a:cubicBezTo>
                      <a:cubicBezTo>
                        <a:pt x="267" y="178"/>
                        <a:pt x="269" y="177"/>
                        <a:pt x="270" y="176"/>
                      </a:cubicBezTo>
                      <a:cubicBezTo>
                        <a:pt x="271" y="176"/>
                        <a:pt x="272" y="173"/>
                        <a:pt x="273" y="170"/>
                      </a:cubicBezTo>
                      <a:cubicBezTo>
                        <a:pt x="274" y="168"/>
                        <a:pt x="275" y="170"/>
                        <a:pt x="276" y="170"/>
                      </a:cubicBezTo>
                      <a:cubicBezTo>
                        <a:pt x="277" y="169"/>
                        <a:pt x="277" y="167"/>
                        <a:pt x="278" y="167"/>
                      </a:cubicBezTo>
                      <a:cubicBezTo>
                        <a:pt x="280" y="167"/>
                        <a:pt x="280" y="165"/>
                        <a:pt x="281" y="164"/>
                      </a:cubicBezTo>
                      <a:cubicBezTo>
                        <a:pt x="281" y="163"/>
                        <a:pt x="281" y="161"/>
                        <a:pt x="281" y="161"/>
                      </a:cubicBezTo>
                      <a:cubicBezTo>
                        <a:pt x="281" y="156"/>
                        <a:pt x="281" y="156"/>
                        <a:pt x="281" y="156"/>
                      </a:cubicBezTo>
                      <a:cubicBezTo>
                        <a:pt x="278" y="152"/>
                        <a:pt x="278" y="152"/>
                        <a:pt x="278" y="152"/>
                      </a:cubicBezTo>
                      <a:cubicBezTo>
                        <a:pt x="278" y="152"/>
                        <a:pt x="277" y="152"/>
                        <a:pt x="277" y="151"/>
                      </a:cubicBezTo>
                      <a:cubicBezTo>
                        <a:pt x="277" y="150"/>
                        <a:pt x="277" y="149"/>
                        <a:pt x="277" y="149"/>
                      </a:cubicBezTo>
                      <a:cubicBezTo>
                        <a:pt x="277" y="149"/>
                        <a:pt x="280" y="149"/>
                        <a:pt x="281" y="149"/>
                      </a:cubicBezTo>
                      <a:cubicBezTo>
                        <a:pt x="282" y="148"/>
                        <a:pt x="281" y="147"/>
                        <a:pt x="279" y="146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6" name="Freeform 31">
                  <a:extLst>
                    <a:ext uri="{FF2B5EF4-FFF2-40B4-BE49-F238E27FC236}">
                      <a16:creationId xmlns:a16="http://schemas.microsoft.com/office/drawing/2014/main" id="{674D2C63-15CC-5F1B-138C-50D79B8D2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2148"/>
                  <a:ext cx="373" cy="207"/>
                </a:xfrm>
                <a:custGeom>
                  <a:avLst/>
                  <a:gdLst>
                    <a:gd name="T0" fmla="*/ 180 w 186"/>
                    <a:gd name="T1" fmla="*/ 44 h 103"/>
                    <a:gd name="T2" fmla="*/ 164 w 186"/>
                    <a:gd name="T3" fmla="*/ 35 h 103"/>
                    <a:gd name="T4" fmla="*/ 152 w 186"/>
                    <a:gd name="T5" fmla="*/ 33 h 103"/>
                    <a:gd name="T6" fmla="*/ 151 w 186"/>
                    <a:gd name="T7" fmla="*/ 24 h 103"/>
                    <a:gd name="T8" fmla="*/ 135 w 186"/>
                    <a:gd name="T9" fmla="*/ 21 h 103"/>
                    <a:gd name="T10" fmla="*/ 131 w 186"/>
                    <a:gd name="T11" fmla="*/ 28 h 103"/>
                    <a:gd name="T12" fmla="*/ 119 w 186"/>
                    <a:gd name="T13" fmla="*/ 31 h 103"/>
                    <a:gd name="T14" fmla="*/ 111 w 186"/>
                    <a:gd name="T15" fmla="*/ 23 h 103"/>
                    <a:gd name="T16" fmla="*/ 112 w 186"/>
                    <a:gd name="T17" fmla="*/ 16 h 103"/>
                    <a:gd name="T18" fmla="*/ 102 w 186"/>
                    <a:gd name="T19" fmla="*/ 14 h 103"/>
                    <a:gd name="T20" fmla="*/ 95 w 186"/>
                    <a:gd name="T21" fmla="*/ 10 h 103"/>
                    <a:gd name="T22" fmla="*/ 85 w 186"/>
                    <a:gd name="T23" fmla="*/ 9 h 103"/>
                    <a:gd name="T24" fmla="*/ 79 w 186"/>
                    <a:gd name="T25" fmla="*/ 1 h 103"/>
                    <a:gd name="T26" fmla="*/ 73 w 186"/>
                    <a:gd name="T27" fmla="*/ 0 h 103"/>
                    <a:gd name="T28" fmla="*/ 69 w 186"/>
                    <a:gd name="T29" fmla="*/ 7 h 103"/>
                    <a:gd name="T30" fmla="*/ 59 w 186"/>
                    <a:gd name="T31" fmla="*/ 6 h 103"/>
                    <a:gd name="T32" fmla="*/ 54 w 186"/>
                    <a:gd name="T33" fmla="*/ 1 h 103"/>
                    <a:gd name="T34" fmla="*/ 54 w 186"/>
                    <a:gd name="T35" fmla="*/ 8 h 103"/>
                    <a:gd name="T36" fmla="*/ 34 w 186"/>
                    <a:gd name="T37" fmla="*/ 18 h 103"/>
                    <a:gd name="T38" fmla="*/ 21 w 186"/>
                    <a:gd name="T39" fmla="*/ 26 h 103"/>
                    <a:gd name="T40" fmla="*/ 13 w 186"/>
                    <a:gd name="T41" fmla="*/ 31 h 103"/>
                    <a:gd name="T42" fmla="*/ 6 w 186"/>
                    <a:gd name="T43" fmla="*/ 33 h 103"/>
                    <a:gd name="T44" fmla="*/ 4 w 186"/>
                    <a:gd name="T45" fmla="*/ 44 h 103"/>
                    <a:gd name="T46" fmla="*/ 6 w 186"/>
                    <a:gd name="T47" fmla="*/ 57 h 103"/>
                    <a:gd name="T48" fmla="*/ 11 w 186"/>
                    <a:gd name="T49" fmla="*/ 68 h 103"/>
                    <a:gd name="T50" fmla="*/ 16 w 186"/>
                    <a:gd name="T51" fmla="*/ 73 h 103"/>
                    <a:gd name="T52" fmla="*/ 26 w 186"/>
                    <a:gd name="T53" fmla="*/ 77 h 103"/>
                    <a:gd name="T54" fmla="*/ 30 w 186"/>
                    <a:gd name="T55" fmla="*/ 82 h 103"/>
                    <a:gd name="T56" fmla="*/ 34 w 186"/>
                    <a:gd name="T57" fmla="*/ 88 h 103"/>
                    <a:gd name="T58" fmla="*/ 40 w 186"/>
                    <a:gd name="T59" fmla="*/ 89 h 103"/>
                    <a:gd name="T60" fmla="*/ 45 w 186"/>
                    <a:gd name="T61" fmla="*/ 94 h 103"/>
                    <a:gd name="T62" fmla="*/ 51 w 186"/>
                    <a:gd name="T63" fmla="*/ 98 h 103"/>
                    <a:gd name="T64" fmla="*/ 57 w 186"/>
                    <a:gd name="T65" fmla="*/ 102 h 103"/>
                    <a:gd name="T66" fmla="*/ 68 w 186"/>
                    <a:gd name="T67" fmla="*/ 102 h 103"/>
                    <a:gd name="T68" fmla="*/ 71 w 186"/>
                    <a:gd name="T69" fmla="*/ 97 h 103"/>
                    <a:gd name="T70" fmla="*/ 76 w 186"/>
                    <a:gd name="T71" fmla="*/ 92 h 103"/>
                    <a:gd name="T72" fmla="*/ 79 w 186"/>
                    <a:gd name="T73" fmla="*/ 82 h 103"/>
                    <a:gd name="T74" fmla="*/ 89 w 186"/>
                    <a:gd name="T75" fmla="*/ 84 h 103"/>
                    <a:gd name="T76" fmla="*/ 100 w 186"/>
                    <a:gd name="T77" fmla="*/ 86 h 103"/>
                    <a:gd name="T78" fmla="*/ 118 w 186"/>
                    <a:gd name="T79" fmla="*/ 91 h 103"/>
                    <a:gd name="T80" fmla="*/ 126 w 186"/>
                    <a:gd name="T81" fmla="*/ 89 h 103"/>
                    <a:gd name="T82" fmla="*/ 135 w 186"/>
                    <a:gd name="T83" fmla="*/ 89 h 103"/>
                    <a:gd name="T84" fmla="*/ 139 w 186"/>
                    <a:gd name="T85" fmla="*/ 91 h 103"/>
                    <a:gd name="T86" fmla="*/ 142 w 186"/>
                    <a:gd name="T87" fmla="*/ 86 h 103"/>
                    <a:gd name="T88" fmla="*/ 148 w 186"/>
                    <a:gd name="T89" fmla="*/ 88 h 103"/>
                    <a:gd name="T90" fmla="*/ 152 w 186"/>
                    <a:gd name="T91" fmla="*/ 88 h 103"/>
                    <a:gd name="T92" fmla="*/ 158 w 186"/>
                    <a:gd name="T93" fmla="*/ 84 h 103"/>
                    <a:gd name="T94" fmla="*/ 162 w 186"/>
                    <a:gd name="T95" fmla="*/ 78 h 103"/>
                    <a:gd name="T96" fmla="*/ 167 w 186"/>
                    <a:gd name="T97" fmla="*/ 66 h 103"/>
                    <a:gd name="T98" fmla="*/ 174 w 186"/>
                    <a:gd name="T99" fmla="*/ 58 h 103"/>
                    <a:gd name="T100" fmla="*/ 181 w 186"/>
                    <a:gd name="T101" fmla="*/ 54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86" h="103">
                      <a:moveTo>
                        <a:pt x="185" y="49"/>
                      </a:moveTo>
                      <a:cubicBezTo>
                        <a:pt x="185" y="49"/>
                        <a:pt x="184" y="48"/>
                        <a:pt x="184" y="47"/>
                      </a:cubicBezTo>
                      <a:cubicBezTo>
                        <a:pt x="183" y="46"/>
                        <a:pt x="181" y="44"/>
                        <a:pt x="181" y="44"/>
                      </a:cubicBezTo>
                      <a:cubicBezTo>
                        <a:pt x="181" y="44"/>
                        <a:pt x="181" y="46"/>
                        <a:pt x="180" y="44"/>
                      </a:cubicBezTo>
                      <a:cubicBezTo>
                        <a:pt x="178" y="42"/>
                        <a:pt x="177" y="42"/>
                        <a:pt x="177" y="42"/>
                      </a:cubicBezTo>
                      <a:cubicBezTo>
                        <a:pt x="175" y="35"/>
                        <a:pt x="175" y="35"/>
                        <a:pt x="175" y="35"/>
                      </a:cubicBezTo>
                      <a:cubicBezTo>
                        <a:pt x="169" y="37"/>
                        <a:pt x="169" y="37"/>
                        <a:pt x="169" y="37"/>
                      </a:cubicBezTo>
                      <a:cubicBezTo>
                        <a:pt x="169" y="37"/>
                        <a:pt x="165" y="35"/>
                        <a:pt x="164" y="35"/>
                      </a:cubicBezTo>
                      <a:cubicBezTo>
                        <a:pt x="163" y="34"/>
                        <a:pt x="161" y="32"/>
                        <a:pt x="161" y="32"/>
                      </a:cubicBezTo>
                      <a:cubicBezTo>
                        <a:pt x="159" y="35"/>
                        <a:pt x="159" y="35"/>
                        <a:pt x="159" y="35"/>
                      </a:cubicBezTo>
                      <a:cubicBezTo>
                        <a:pt x="156" y="35"/>
                        <a:pt x="156" y="35"/>
                        <a:pt x="156" y="35"/>
                      </a:cubicBezTo>
                      <a:cubicBezTo>
                        <a:pt x="156" y="35"/>
                        <a:pt x="153" y="34"/>
                        <a:pt x="152" y="33"/>
                      </a:cubicBezTo>
                      <a:cubicBezTo>
                        <a:pt x="151" y="32"/>
                        <a:pt x="151" y="31"/>
                        <a:pt x="150" y="31"/>
                      </a:cubicBezTo>
                      <a:cubicBezTo>
                        <a:pt x="149" y="31"/>
                        <a:pt x="148" y="30"/>
                        <a:pt x="148" y="30"/>
                      </a:cubicBezTo>
                      <a:cubicBezTo>
                        <a:pt x="148" y="30"/>
                        <a:pt x="150" y="27"/>
                        <a:pt x="150" y="26"/>
                      </a:cubicBezTo>
                      <a:cubicBezTo>
                        <a:pt x="151" y="26"/>
                        <a:pt x="153" y="26"/>
                        <a:pt x="151" y="24"/>
                      </a:cubicBezTo>
                      <a:cubicBezTo>
                        <a:pt x="150" y="22"/>
                        <a:pt x="149" y="21"/>
                        <a:pt x="149" y="21"/>
                      </a:cubicBezTo>
                      <a:cubicBezTo>
                        <a:pt x="149" y="21"/>
                        <a:pt x="149" y="23"/>
                        <a:pt x="148" y="23"/>
                      </a:cubicBezTo>
                      <a:cubicBezTo>
                        <a:pt x="146" y="24"/>
                        <a:pt x="143" y="25"/>
                        <a:pt x="143" y="25"/>
                      </a:cubicBezTo>
                      <a:cubicBezTo>
                        <a:pt x="135" y="21"/>
                        <a:pt x="135" y="21"/>
                        <a:pt x="135" y="21"/>
                      </a:cubicBezTo>
                      <a:cubicBezTo>
                        <a:pt x="135" y="21"/>
                        <a:pt x="132" y="20"/>
                        <a:pt x="132" y="20"/>
                      </a:cubicBezTo>
                      <a:cubicBezTo>
                        <a:pt x="131" y="20"/>
                        <a:pt x="127" y="20"/>
                        <a:pt x="127" y="20"/>
                      </a:cubicBezTo>
                      <a:cubicBezTo>
                        <a:pt x="129" y="23"/>
                        <a:pt x="129" y="23"/>
                        <a:pt x="129" y="23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26" y="30"/>
                        <a:pt x="126" y="30"/>
                        <a:pt x="126" y="30"/>
                      </a:cubicBezTo>
                      <a:cubicBezTo>
                        <a:pt x="125" y="33"/>
                        <a:pt x="125" y="33"/>
                        <a:pt x="125" y="33"/>
                      </a:cubicBezTo>
                      <a:cubicBezTo>
                        <a:pt x="125" y="33"/>
                        <a:pt x="120" y="36"/>
                        <a:pt x="120" y="35"/>
                      </a:cubicBezTo>
                      <a:cubicBezTo>
                        <a:pt x="120" y="35"/>
                        <a:pt x="119" y="31"/>
                        <a:pt x="119" y="31"/>
                      </a:cubicBezTo>
                      <a:cubicBezTo>
                        <a:pt x="119" y="31"/>
                        <a:pt x="118" y="29"/>
                        <a:pt x="117" y="29"/>
                      </a:cubicBezTo>
                      <a:cubicBezTo>
                        <a:pt x="116" y="28"/>
                        <a:pt x="114" y="27"/>
                        <a:pt x="114" y="27"/>
                      </a:cubicBezTo>
                      <a:cubicBezTo>
                        <a:pt x="112" y="26"/>
                        <a:pt x="112" y="26"/>
                        <a:pt x="112" y="26"/>
                      </a:cubicBezTo>
                      <a:cubicBezTo>
                        <a:pt x="112" y="26"/>
                        <a:pt x="111" y="23"/>
                        <a:pt x="111" y="23"/>
                      </a:cubicBezTo>
                      <a:cubicBezTo>
                        <a:pt x="110" y="23"/>
                        <a:pt x="109" y="23"/>
                        <a:pt x="109" y="23"/>
                      </a:cubicBezTo>
                      <a:cubicBezTo>
                        <a:pt x="109" y="21"/>
                        <a:pt x="109" y="21"/>
                        <a:pt x="109" y="21"/>
                      </a:cubicBezTo>
                      <a:cubicBezTo>
                        <a:pt x="110" y="19"/>
                        <a:pt x="110" y="19"/>
                        <a:pt x="110" y="19"/>
                      </a:cubicBezTo>
                      <a:cubicBezTo>
                        <a:pt x="110" y="19"/>
                        <a:pt x="111" y="19"/>
                        <a:pt x="112" y="16"/>
                      </a:cubicBezTo>
                      <a:cubicBezTo>
                        <a:pt x="112" y="12"/>
                        <a:pt x="110" y="12"/>
                        <a:pt x="110" y="12"/>
                      </a:cubicBezTo>
                      <a:cubicBezTo>
                        <a:pt x="108" y="13"/>
                        <a:pt x="108" y="13"/>
                        <a:pt x="108" y="13"/>
                      </a:cubicBezTo>
                      <a:cubicBezTo>
                        <a:pt x="104" y="14"/>
                        <a:pt x="104" y="14"/>
                        <a:pt x="104" y="14"/>
                      </a:cubicBezTo>
                      <a:cubicBezTo>
                        <a:pt x="102" y="14"/>
                        <a:pt x="102" y="14"/>
                        <a:pt x="102" y="14"/>
                      </a:cubicBezTo>
                      <a:cubicBezTo>
                        <a:pt x="102" y="14"/>
                        <a:pt x="100" y="12"/>
                        <a:pt x="100" y="12"/>
                      </a:cubicBezTo>
                      <a:cubicBezTo>
                        <a:pt x="100" y="12"/>
                        <a:pt x="102" y="10"/>
                        <a:pt x="99" y="12"/>
                      </a:cubicBezTo>
                      <a:cubicBezTo>
                        <a:pt x="97" y="14"/>
                        <a:pt x="96" y="11"/>
                        <a:pt x="96" y="11"/>
                      </a:cubicBezTo>
                      <a:cubicBezTo>
                        <a:pt x="95" y="10"/>
                        <a:pt x="95" y="10"/>
                        <a:pt x="95" y="10"/>
                      </a:cubicBezTo>
                      <a:cubicBezTo>
                        <a:pt x="95" y="10"/>
                        <a:pt x="95" y="10"/>
                        <a:pt x="94" y="10"/>
                      </a:cubicBezTo>
                      <a:cubicBezTo>
                        <a:pt x="93" y="11"/>
                        <a:pt x="90" y="11"/>
                        <a:pt x="90" y="10"/>
                      </a:cubicBezTo>
                      <a:cubicBezTo>
                        <a:pt x="90" y="9"/>
                        <a:pt x="88" y="7"/>
                        <a:pt x="88" y="7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5" y="9"/>
                        <a:pt x="84" y="9"/>
                        <a:pt x="84" y="8"/>
                      </a:cubicBezTo>
                      <a:cubicBezTo>
                        <a:pt x="83" y="8"/>
                        <a:pt x="84" y="7"/>
                        <a:pt x="82" y="6"/>
                      </a:cubicBezTo>
                      <a:cubicBezTo>
                        <a:pt x="80" y="5"/>
                        <a:pt x="80" y="3"/>
                        <a:pt x="80" y="3"/>
                      </a:cubicBezTo>
                      <a:cubicBezTo>
                        <a:pt x="80" y="3"/>
                        <a:pt x="80" y="1"/>
                        <a:pt x="79" y="1"/>
                      </a:cubicBezTo>
                      <a:cubicBezTo>
                        <a:pt x="77" y="1"/>
                        <a:pt x="76" y="0"/>
                        <a:pt x="76" y="0"/>
                      </a:cubicBezTo>
                      <a:cubicBezTo>
                        <a:pt x="76" y="0"/>
                        <a:pt x="74" y="0"/>
                        <a:pt x="74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73" y="1"/>
                        <a:pt x="73" y="2"/>
                        <a:pt x="73" y="3"/>
                      </a:cubicBezTo>
                      <a:cubicBezTo>
                        <a:pt x="73" y="3"/>
                        <a:pt x="73" y="5"/>
                        <a:pt x="73" y="5"/>
                      </a:cubicBezTo>
                      <a:cubicBezTo>
                        <a:pt x="73" y="5"/>
                        <a:pt x="70" y="7"/>
                        <a:pt x="70" y="7"/>
                      </a:cubicBezTo>
                      <a:cubicBezTo>
                        <a:pt x="69" y="7"/>
                        <a:pt x="69" y="7"/>
                        <a:pt x="69" y="7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4" y="9"/>
                        <a:pt x="64" y="9"/>
                        <a:pt x="63" y="9"/>
                      </a:cubicBezTo>
                      <a:cubicBezTo>
                        <a:pt x="61" y="9"/>
                        <a:pt x="60" y="7"/>
                        <a:pt x="59" y="6"/>
                      </a:cubicBezTo>
                      <a:cubicBezTo>
                        <a:pt x="59" y="5"/>
                        <a:pt x="59" y="4"/>
                        <a:pt x="59" y="2"/>
                      </a:cubicBezTo>
                      <a:cubicBezTo>
                        <a:pt x="59" y="2"/>
                        <a:pt x="58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5" y="1"/>
                        <a:pt x="54" y="1"/>
                        <a:pt x="54" y="1"/>
                      </a:cubicBezTo>
                      <a:cubicBezTo>
                        <a:pt x="54" y="1"/>
                        <a:pt x="54" y="1"/>
                        <a:pt x="54" y="1"/>
                      </a:cubicBezTo>
                      <a:cubicBezTo>
                        <a:pt x="56" y="4"/>
                        <a:pt x="56" y="4"/>
                        <a:pt x="56" y="4"/>
                      </a:cubicBezTo>
                      <a:cubicBezTo>
                        <a:pt x="55" y="8"/>
                        <a:pt x="55" y="8"/>
                        <a:pt x="55" y="8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3" y="8"/>
                        <a:pt x="46" y="10"/>
                        <a:pt x="43" y="10"/>
                      </a:cubicBezTo>
                      <a:cubicBezTo>
                        <a:pt x="43" y="10"/>
                        <a:pt x="42" y="14"/>
                        <a:pt x="42" y="14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4" y="18"/>
                        <a:pt x="34" y="18"/>
                        <a:pt x="34" y="18"/>
                      </a:cubicBezTo>
                      <a:cubicBezTo>
                        <a:pt x="33" y="19"/>
                        <a:pt x="30" y="22"/>
                        <a:pt x="28" y="22"/>
                      </a:cubicBezTo>
                      <a:cubicBezTo>
                        <a:pt x="26" y="24"/>
                        <a:pt x="26" y="24"/>
                        <a:pt x="26" y="24"/>
                      </a:cubicBezTo>
                      <a:cubicBezTo>
                        <a:pt x="25" y="24"/>
                        <a:pt x="24" y="25"/>
                        <a:pt x="22" y="26"/>
                      </a:cubicBezTo>
                      <a:cubicBezTo>
                        <a:pt x="21" y="26"/>
                        <a:pt x="21" y="26"/>
                        <a:pt x="21" y="26"/>
                      </a:cubicBezTo>
                      <a:cubicBezTo>
                        <a:pt x="21" y="27"/>
                        <a:pt x="21" y="27"/>
                        <a:pt x="21" y="28"/>
                      </a:cubicBezTo>
                      <a:cubicBezTo>
                        <a:pt x="20" y="31"/>
                        <a:pt x="19" y="31"/>
                        <a:pt x="17" y="31"/>
                      </a:cubicBezTo>
                      <a:cubicBezTo>
                        <a:pt x="17" y="31"/>
                        <a:pt x="16" y="32"/>
                        <a:pt x="16" y="32"/>
                      </a:cubicBezTo>
                      <a:cubicBezTo>
                        <a:pt x="15" y="32"/>
                        <a:pt x="14" y="31"/>
                        <a:pt x="13" y="31"/>
                      </a:cubicBezTo>
                      <a:cubicBezTo>
                        <a:pt x="13" y="31"/>
                        <a:pt x="12" y="31"/>
                        <a:pt x="12" y="31"/>
                      </a:cubicBezTo>
                      <a:cubicBezTo>
                        <a:pt x="12" y="31"/>
                        <a:pt x="11" y="31"/>
                        <a:pt x="11" y="31"/>
                      </a:cubicBezTo>
                      <a:cubicBezTo>
                        <a:pt x="10" y="32"/>
                        <a:pt x="8" y="33"/>
                        <a:pt x="7" y="33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1" y="42"/>
                        <a:pt x="1" y="42"/>
                        <a:pt x="1" y="42"/>
                      </a:cubicBezTo>
                      <a:cubicBezTo>
                        <a:pt x="2" y="43"/>
                        <a:pt x="3" y="43"/>
                        <a:pt x="4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9" y="47"/>
                        <a:pt x="9" y="50"/>
                        <a:pt x="8" y="51"/>
                      </a:cubicBezTo>
                      <a:cubicBezTo>
                        <a:pt x="8" y="53"/>
                        <a:pt x="8" y="54"/>
                        <a:pt x="6" y="56"/>
                      </a:cubicBezTo>
                      <a:cubicBezTo>
                        <a:pt x="6" y="56"/>
                        <a:pt x="6" y="57"/>
                        <a:pt x="6" y="57"/>
                      </a:cubicBezTo>
                      <a:cubicBezTo>
                        <a:pt x="6" y="57"/>
                        <a:pt x="7" y="58"/>
                        <a:pt x="9" y="60"/>
                      </a:cubicBezTo>
                      <a:cubicBezTo>
                        <a:pt x="10" y="62"/>
                        <a:pt x="10" y="63"/>
                        <a:pt x="10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1" y="67"/>
                        <a:pt x="11" y="67"/>
                        <a:pt x="11" y="68"/>
                      </a:cubicBezTo>
                      <a:cubicBezTo>
                        <a:pt x="11" y="68"/>
                        <a:pt x="11" y="68"/>
                        <a:pt x="12" y="69"/>
                      </a:cubicBezTo>
                      <a:cubicBezTo>
                        <a:pt x="12" y="69"/>
                        <a:pt x="13" y="70"/>
                        <a:pt x="13" y="70"/>
                      </a:cubicBezTo>
                      <a:cubicBezTo>
                        <a:pt x="13" y="70"/>
                        <a:pt x="13" y="70"/>
                        <a:pt x="14" y="71"/>
                      </a:cubicBezTo>
                      <a:cubicBezTo>
                        <a:pt x="15" y="72"/>
                        <a:pt x="15" y="72"/>
                        <a:pt x="16" y="73"/>
                      </a:cubicBezTo>
                      <a:cubicBezTo>
                        <a:pt x="17" y="72"/>
                        <a:pt x="19" y="72"/>
                        <a:pt x="19" y="72"/>
                      </a:cubicBezTo>
                      <a:cubicBezTo>
                        <a:pt x="20" y="72"/>
                        <a:pt x="21" y="73"/>
                        <a:pt x="22" y="73"/>
                      </a:cubicBezTo>
                      <a:cubicBezTo>
                        <a:pt x="23" y="74"/>
                        <a:pt x="24" y="75"/>
                        <a:pt x="24" y="75"/>
                      </a:cubicBezTo>
                      <a:cubicBezTo>
                        <a:pt x="24" y="76"/>
                        <a:pt x="25" y="76"/>
                        <a:pt x="26" y="77"/>
                      </a:cubicBezTo>
                      <a:cubicBezTo>
                        <a:pt x="27" y="79"/>
                        <a:pt x="28" y="80"/>
                        <a:pt x="28" y="81"/>
                      </a:cubicBezTo>
                      <a:cubicBezTo>
                        <a:pt x="28" y="81"/>
                        <a:pt x="28" y="81"/>
                        <a:pt x="28" y="82"/>
                      </a:cubicBezTo>
                      <a:cubicBezTo>
                        <a:pt x="28" y="82"/>
                        <a:pt x="28" y="82"/>
                        <a:pt x="28" y="82"/>
                      </a:cubicBezTo>
                      <a:cubicBezTo>
                        <a:pt x="29" y="82"/>
                        <a:pt x="29" y="82"/>
                        <a:pt x="30" y="82"/>
                      </a:cubicBezTo>
                      <a:cubicBezTo>
                        <a:pt x="33" y="82"/>
                        <a:pt x="33" y="85"/>
                        <a:pt x="33" y="86"/>
                      </a:cubicBezTo>
                      <a:cubicBezTo>
                        <a:pt x="33" y="86"/>
                        <a:pt x="33" y="87"/>
                        <a:pt x="33" y="87"/>
                      </a:cubicBezTo>
                      <a:cubicBezTo>
                        <a:pt x="34" y="88"/>
                        <a:pt x="34" y="88"/>
                        <a:pt x="34" y="88"/>
                      </a:cubicBezTo>
                      <a:cubicBezTo>
                        <a:pt x="34" y="88"/>
                        <a:pt x="34" y="88"/>
                        <a:pt x="34" y="88"/>
                      </a:cubicBezTo>
                      <a:cubicBezTo>
                        <a:pt x="35" y="88"/>
                        <a:pt x="35" y="88"/>
                        <a:pt x="35" y="88"/>
                      </a:cubicBezTo>
                      <a:cubicBezTo>
                        <a:pt x="35" y="88"/>
                        <a:pt x="36" y="88"/>
                        <a:pt x="37" y="88"/>
                      </a:cubicBezTo>
                      <a:cubicBezTo>
                        <a:pt x="37" y="88"/>
                        <a:pt x="37" y="88"/>
                        <a:pt x="37" y="88"/>
                      </a:cubicBezTo>
                      <a:cubicBezTo>
                        <a:pt x="38" y="88"/>
                        <a:pt x="39" y="88"/>
                        <a:pt x="40" y="89"/>
                      </a:cubicBezTo>
                      <a:cubicBezTo>
                        <a:pt x="40" y="89"/>
                        <a:pt x="40" y="90"/>
                        <a:pt x="40" y="91"/>
                      </a:cubicBezTo>
                      <a:cubicBezTo>
                        <a:pt x="41" y="91"/>
                        <a:pt x="41" y="91"/>
                        <a:pt x="42" y="91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4" y="92"/>
                        <a:pt x="44" y="93"/>
                        <a:pt x="45" y="94"/>
                      </a:cubicBezTo>
                      <a:cubicBezTo>
                        <a:pt x="45" y="94"/>
                        <a:pt x="45" y="94"/>
                        <a:pt x="46" y="95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47" y="96"/>
                        <a:pt x="50" y="98"/>
                        <a:pt x="51" y="98"/>
                      </a:cubicBezTo>
                      <a:cubicBezTo>
                        <a:pt x="51" y="99"/>
                        <a:pt x="53" y="101"/>
                        <a:pt x="54" y="101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55" y="102"/>
                        <a:pt x="57" y="102"/>
                        <a:pt x="57" y="102"/>
                      </a:cubicBezTo>
                      <a:cubicBezTo>
                        <a:pt x="57" y="102"/>
                        <a:pt x="57" y="102"/>
                        <a:pt x="57" y="102"/>
                      </a:cubicBezTo>
                      <a:cubicBezTo>
                        <a:pt x="58" y="102"/>
                        <a:pt x="58" y="102"/>
                        <a:pt x="60" y="103"/>
                      </a:cubicBezTo>
                      <a:cubicBezTo>
                        <a:pt x="60" y="102"/>
                        <a:pt x="60" y="102"/>
                        <a:pt x="60" y="102"/>
                      </a:cubicBezTo>
                      <a:cubicBezTo>
                        <a:pt x="64" y="99"/>
                        <a:pt x="64" y="99"/>
                        <a:pt x="64" y="99"/>
                      </a:cubicBezTo>
                      <a:cubicBezTo>
                        <a:pt x="68" y="102"/>
                        <a:pt x="68" y="102"/>
                        <a:pt x="68" y="102"/>
                      </a:cubicBezTo>
                      <a:cubicBezTo>
                        <a:pt x="69" y="102"/>
                        <a:pt x="69" y="102"/>
                        <a:pt x="69" y="102"/>
                      </a:cubicBezTo>
                      <a:cubicBezTo>
                        <a:pt x="69" y="100"/>
                        <a:pt x="69" y="98"/>
                        <a:pt x="70" y="97"/>
                      </a:cubicBezTo>
                      <a:cubicBezTo>
                        <a:pt x="70" y="97"/>
                        <a:pt x="70" y="97"/>
                        <a:pt x="70" y="97"/>
                      </a:cubicBezTo>
                      <a:cubicBezTo>
                        <a:pt x="71" y="97"/>
                        <a:pt x="71" y="97"/>
                        <a:pt x="71" y="97"/>
                      </a:cubicBezTo>
                      <a:cubicBezTo>
                        <a:pt x="71" y="97"/>
                        <a:pt x="72" y="96"/>
                        <a:pt x="73" y="95"/>
                      </a:cubicBezTo>
                      <a:cubicBezTo>
                        <a:pt x="73" y="94"/>
                        <a:pt x="73" y="94"/>
                        <a:pt x="73" y="94"/>
                      </a:cubicBezTo>
                      <a:cubicBezTo>
                        <a:pt x="75" y="93"/>
                        <a:pt x="75" y="93"/>
                        <a:pt x="75" y="93"/>
                      </a:cubicBezTo>
                      <a:cubicBezTo>
                        <a:pt x="76" y="93"/>
                        <a:pt x="76" y="92"/>
                        <a:pt x="76" y="92"/>
                      </a:cubicBezTo>
                      <a:cubicBezTo>
                        <a:pt x="76" y="91"/>
                        <a:pt x="76" y="88"/>
                        <a:pt x="76" y="88"/>
                      </a:cubicBezTo>
                      <a:cubicBezTo>
                        <a:pt x="76" y="87"/>
                        <a:pt x="75" y="85"/>
                        <a:pt x="76" y="84"/>
                      </a:cubicBezTo>
                      <a:cubicBezTo>
                        <a:pt x="77" y="83"/>
                        <a:pt x="77" y="83"/>
                        <a:pt x="78" y="82"/>
                      </a:cubicBezTo>
                      <a:cubicBezTo>
                        <a:pt x="79" y="82"/>
                        <a:pt x="79" y="82"/>
                        <a:pt x="79" y="82"/>
                      </a:cubicBezTo>
                      <a:cubicBezTo>
                        <a:pt x="79" y="82"/>
                        <a:pt x="79" y="82"/>
                        <a:pt x="79" y="82"/>
                      </a:cubicBezTo>
                      <a:cubicBezTo>
                        <a:pt x="81" y="82"/>
                        <a:pt x="83" y="83"/>
                        <a:pt x="84" y="84"/>
                      </a:cubicBezTo>
                      <a:cubicBezTo>
                        <a:pt x="86" y="84"/>
                        <a:pt x="86" y="84"/>
                        <a:pt x="86" y="84"/>
                      </a:cubicBezTo>
                      <a:cubicBezTo>
                        <a:pt x="87" y="84"/>
                        <a:pt x="88" y="84"/>
                        <a:pt x="89" y="84"/>
                      </a:cubicBezTo>
                      <a:cubicBezTo>
                        <a:pt x="89" y="84"/>
                        <a:pt x="89" y="84"/>
                        <a:pt x="89" y="84"/>
                      </a:cubicBezTo>
                      <a:cubicBezTo>
                        <a:pt x="90" y="84"/>
                        <a:pt x="92" y="85"/>
                        <a:pt x="93" y="85"/>
                      </a:cubicBezTo>
                      <a:cubicBezTo>
                        <a:pt x="96" y="86"/>
                        <a:pt x="97" y="86"/>
                        <a:pt x="97" y="86"/>
                      </a:cubicBezTo>
                      <a:cubicBezTo>
                        <a:pt x="98" y="86"/>
                        <a:pt x="100" y="86"/>
                        <a:pt x="100" y="86"/>
                      </a:cubicBezTo>
                      <a:cubicBezTo>
                        <a:pt x="101" y="86"/>
                        <a:pt x="101" y="86"/>
                        <a:pt x="101" y="86"/>
                      </a:cubicBezTo>
                      <a:cubicBezTo>
                        <a:pt x="103" y="86"/>
                        <a:pt x="103" y="86"/>
                        <a:pt x="103" y="86"/>
                      </a:cubicBezTo>
                      <a:cubicBezTo>
                        <a:pt x="112" y="90"/>
                        <a:pt x="112" y="90"/>
                        <a:pt x="112" y="90"/>
                      </a:cubicBezTo>
                      <a:cubicBezTo>
                        <a:pt x="118" y="91"/>
                        <a:pt x="118" y="91"/>
                        <a:pt x="118" y="91"/>
                      </a:cubicBezTo>
                      <a:cubicBezTo>
                        <a:pt x="119" y="89"/>
                        <a:pt x="119" y="89"/>
                        <a:pt x="119" y="89"/>
                      </a:cubicBezTo>
                      <a:cubicBezTo>
                        <a:pt x="119" y="89"/>
                        <a:pt x="119" y="89"/>
                        <a:pt x="119" y="89"/>
                      </a:cubicBezTo>
                      <a:cubicBezTo>
                        <a:pt x="120" y="88"/>
                        <a:pt x="123" y="88"/>
                        <a:pt x="123" y="88"/>
                      </a:cubicBezTo>
                      <a:cubicBezTo>
                        <a:pt x="124" y="88"/>
                        <a:pt x="125" y="88"/>
                        <a:pt x="126" y="89"/>
                      </a:cubicBezTo>
                      <a:cubicBezTo>
                        <a:pt x="126" y="89"/>
                        <a:pt x="128" y="90"/>
                        <a:pt x="130" y="90"/>
                      </a:cubicBezTo>
                      <a:cubicBezTo>
                        <a:pt x="130" y="90"/>
                        <a:pt x="130" y="90"/>
                        <a:pt x="130" y="90"/>
                      </a:cubicBezTo>
                      <a:cubicBezTo>
                        <a:pt x="132" y="90"/>
                        <a:pt x="133" y="90"/>
                        <a:pt x="133" y="90"/>
                      </a:cubicBezTo>
                      <a:cubicBezTo>
                        <a:pt x="135" y="89"/>
                        <a:pt x="135" y="89"/>
                        <a:pt x="135" y="89"/>
                      </a:cubicBezTo>
                      <a:cubicBezTo>
                        <a:pt x="137" y="95"/>
                        <a:pt x="137" y="95"/>
                        <a:pt x="137" y="95"/>
                      </a:cubicBezTo>
                      <a:cubicBezTo>
                        <a:pt x="137" y="95"/>
                        <a:pt x="137" y="95"/>
                        <a:pt x="137" y="94"/>
                      </a:cubicBezTo>
                      <a:cubicBezTo>
                        <a:pt x="138" y="94"/>
                        <a:pt x="138" y="92"/>
                        <a:pt x="138" y="92"/>
                      </a:cubicBezTo>
                      <a:cubicBezTo>
                        <a:pt x="138" y="92"/>
                        <a:pt x="138" y="91"/>
                        <a:pt x="139" y="91"/>
                      </a:cubicBezTo>
                      <a:cubicBezTo>
                        <a:pt x="139" y="90"/>
                        <a:pt x="140" y="90"/>
                        <a:pt x="140" y="89"/>
                      </a:cubicBezTo>
                      <a:cubicBezTo>
                        <a:pt x="140" y="89"/>
                        <a:pt x="140" y="88"/>
                        <a:pt x="140" y="88"/>
                      </a:cubicBezTo>
                      <a:cubicBezTo>
                        <a:pt x="141" y="88"/>
                        <a:pt x="141" y="88"/>
                        <a:pt x="141" y="88"/>
                      </a:cubicBezTo>
                      <a:cubicBezTo>
                        <a:pt x="141" y="88"/>
                        <a:pt x="142" y="86"/>
                        <a:pt x="142" y="86"/>
                      </a:cubicBezTo>
                      <a:cubicBezTo>
                        <a:pt x="142" y="86"/>
                        <a:pt x="143" y="86"/>
                        <a:pt x="143" y="86"/>
                      </a:cubicBezTo>
                      <a:cubicBezTo>
                        <a:pt x="144" y="86"/>
                        <a:pt x="144" y="87"/>
                        <a:pt x="145" y="87"/>
                      </a:cubicBezTo>
                      <a:cubicBezTo>
                        <a:pt x="145" y="87"/>
                        <a:pt x="145" y="87"/>
                        <a:pt x="146" y="87"/>
                      </a:cubicBezTo>
                      <a:cubicBezTo>
                        <a:pt x="147" y="87"/>
                        <a:pt x="147" y="88"/>
                        <a:pt x="148" y="88"/>
                      </a:cubicBezTo>
                      <a:cubicBezTo>
                        <a:pt x="148" y="88"/>
                        <a:pt x="148" y="88"/>
                        <a:pt x="149" y="87"/>
                      </a:cubicBezTo>
                      <a:cubicBezTo>
                        <a:pt x="149" y="87"/>
                        <a:pt x="149" y="87"/>
                        <a:pt x="149" y="86"/>
                      </a:cubicBezTo>
                      <a:cubicBezTo>
                        <a:pt x="150" y="86"/>
                        <a:pt x="151" y="87"/>
                        <a:pt x="151" y="87"/>
                      </a:cubicBezTo>
                      <a:cubicBezTo>
                        <a:pt x="151" y="87"/>
                        <a:pt x="152" y="88"/>
                        <a:pt x="152" y="88"/>
                      </a:cubicBezTo>
                      <a:cubicBezTo>
                        <a:pt x="153" y="87"/>
                        <a:pt x="154" y="86"/>
                        <a:pt x="154" y="86"/>
                      </a:cubicBezTo>
                      <a:cubicBezTo>
                        <a:pt x="155" y="86"/>
                        <a:pt x="155" y="86"/>
                        <a:pt x="155" y="86"/>
                      </a:cubicBezTo>
                      <a:cubicBezTo>
                        <a:pt x="156" y="86"/>
                        <a:pt x="156" y="86"/>
                        <a:pt x="156" y="86"/>
                      </a:cubicBezTo>
                      <a:cubicBezTo>
                        <a:pt x="158" y="84"/>
                        <a:pt x="158" y="84"/>
                        <a:pt x="158" y="84"/>
                      </a:cubicBezTo>
                      <a:cubicBezTo>
                        <a:pt x="158" y="84"/>
                        <a:pt x="158" y="82"/>
                        <a:pt x="159" y="82"/>
                      </a:cubicBezTo>
                      <a:cubicBezTo>
                        <a:pt x="159" y="82"/>
                        <a:pt x="161" y="82"/>
                        <a:pt x="161" y="82"/>
                      </a:cubicBezTo>
                      <a:cubicBezTo>
                        <a:pt x="161" y="80"/>
                        <a:pt x="161" y="80"/>
                        <a:pt x="161" y="80"/>
                      </a:cubicBezTo>
                      <a:cubicBezTo>
                        <a:pt x="162" y="78"/>
                        <a:pt x="162" y="78"/>
                        <a:pt x="162" y="78"/>
                      </a:cubicBezTo>
                      <a:cubicBezTo>
                        <a:pt x="166" y="76"/>
                        <a:pt x="166" y="76"/>
                        <a:pt x="166" y="76"/>
                      </a:cubicBezTo>
                      <a:cubicBezTo>
                        <a:pt x="167" y="72"/>
                        <a:pt x="167" y="72"/>
                        <a:pt x="167" y="72"/>
                      </a:cubicBezTo>
                      <a:cubicBezTo>
                        <a:pt x="166" y="70"/>
                        <a:pt x="166" y="70"/>
                        <a:pt x="166" y="70"/>
                      </a:cubicBezTo>
                      <a:cubicBezTo>
                        <a:pt x="166" y="70"/>
                        <a:pt x="166" y="67"/>
                        <a:pt x="167" y="66"/>
                      </a:cubicBezTo>
                      <a:cubicBezTo>
                        <a:pt x="167" y="66"/>
                        <a:pt x="170" y="65"/>
                        <a:pt x="170" y="65"/>
                      </a:cubicBezTo>
                      <a:cubicBezTo>
                        <a:pt x="172" y="63"/>
                        <a:pt x="172" y="63"/>
                        <a:pt x="172" y="63"/>
                      </a:cubicBezTo>
                      <a:cubicBezTo>
                        <a:pt x="173" y="60"/>
                        <a:pt x="173" y="60"/>
                        <a:pt x="173" y="60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6" y="56"/>
                        <a:pt x="176" y="56"/>
                        <a:pt x="176" y="56"/>
                      </a:cubicBezTo>
                      <a:cubicBezTo>
                        <a:pt x="177" y="54"/>
                        <a:pt x="177" y="54"/>
                        <a:pt x="177" y="54"/>
                      </a:cubicBezTo>
                      <a:cubicBezTo>
                        <a:pt x="179" y="54"/>
                        <a:pt x="179" y="54"/>
                        <a:pt x="179" y="54"/>
                      </a:cubicBezTo>
                      <a:cubicBezTo>
                        <a:pt x="179" y="54"/>
                        <a:pt x="180" y="53"/>
                        <a:pt x="181" y="54"/>
                      </a:cubicBezTo>
                      <a:cubicBezTo>
                        <a:pt x="182" y="54"/>
                        <a:pt x="183" y="53"/>
                        <a:pt x="183" y="53"/>
                      </a:cubicBezTo>
                      <a:cubicBezTo>
                        <a:pt x="184" y="53"/>
                        <a:pt x="186" y="52"/>
                        <a:pt x="186" y="52"/>
                      </a:cubicBezTo>
                      <a:lnTo>
                        <a:pt x="185" y="4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7" name="Freeform 32">
                  <a:extLst>
                    <a:ext uri="{FF2B5EF4-FFF2-40B4-BE49-F238E27FC236}">
                      <a16:creationId xmlns:a16="http://schemas.microsoft.com/office/drawing/2014/main" id="{D80F7261-C831-1879-1C83-EBA357789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6" y="1795"/>
                  <a:ext cx="4" cy="4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2 h 2"/>
                    <a:gd name="T8" fmla="*/ 1 w 2"/>
                    <a:gd name="T9" fmla="*/ 2 h 2"/>
                    <a:gd name="T10" fmla="*/ 2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8" name="Freeform 33">
                  <a:extLst>
                    <a:ext uri="{FF2B5EF4-FFF2-40B4-BE49-F238E27FC236}">
                      <a16:creationId xmlns:a16="http://schemas.microsoft.com/office/drawing/2014/main" id="{77D61D3D-9071-3275-8887-DF03851E2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5" y="18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2 w 2"/>
                    <a:gd name="T5" fmla="*/ 2 h 2"/>
                    <a:gd name="T6" fmla="*/ 2 w 2"/>
                    <a:gd name="T7" fmla="*/ 0 h 2"/>
                    <a:gd name="T8" fmla="*/ 0 w 2"/>
                    <a:gd name="T9" fmla="*/ 0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799" name="Freeform 34">
                  <a:extLst>
                    <a:ext uri="{FF2B5EF4-FFF2-40B4-BE49-F238E27FC236}">
                      <a16:creationId xmlns:a16="http://schemas.microsoft.com/office/drawing/2014/main" id="{76DD79DC-1BB7-5D90-935D-481C8C4C31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811"/>
                  <a:ext cx="2" cy="4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1 h 2"/>
                    <a:gd name="T4" fmla="*/ 1 w 1"/>
                    <a:gd name="T5" fmla="*/ 0 h 2"/>
                    <a:gd name="T6" fmla="*/ 0 w 1"/>
                    <a:gd name="T7" fmla="*/ 1 h 2"/>
                    <a:gd name="T8" fmla="*/ 0 w 1"/>
                    <a:gd name="T9" fmla="*/ 2 h 2"/>
                    <a:gd name="T10" fmla="*/ 1 w 1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0" name="Freeform 35">
                  <a:extLst>
                    <a:ext uri="{FF2B5EF4-FFF2-40B4-BE49-F238E27FC236}">
                      <a16:creationId xmlns:a16="http://schemas.microsoft.com/office/drawing/2014/main" id="{3372074F-0CEB-AD3C-701F-A46CB11BCD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9" y="1813"/>
                  <a:ext cx="6" cy="4"/>
                </a:xfrm>
                <a:custGeom>
                  <a:avLst/>
                  <a:gdLst>
                    <a:gd name="T0" fmla="*/ 2 w 3"/>
                    <a:gd name="T1" fmla="*/ 0 h 2"/>
                    <a:gd name="T2" fmla="*/ 2 w 3"/>
                    <a:gd name="T3" fmla="*/ 0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3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1"/>
                        <a:pt x="3" y="1"/>
                      </a:cubicBezTo>
                      <a:cubicBezTo>
                        <a:pt x="3" y="1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1" name="Freeform 36">
                  <a:extLst>
                    <a:ext uri="{FF2B5EF4-FFF2-40B4-BE49-F238E27FC236}">
                      <a16:creationId xmlns:a16="http://schemas.microsoft.com/office/drawing/2014/main" id="{FB261625-1EC6-73C9-F34B-62FB7F75AE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7" y="1805"/>
                  <a:ext cx="22" cy="14"/>
                </a:xfrm>
                <a:custGeom>
                  <a:avLst/>
                  <a:gdLst>
                    <a:gd name="T0" fmla="*/ 0 w 11"/>
                    <a:gd name="T1" fmla="*/ 6 h 7"/>
                    <a:gd name="T2" fmla="*/ 1 w 11"/>
                    <a:gd name="T3" fmla="*/ 6 h 7"/>
                    <a:gd name="T4" fmla="*/ 3 w 11"/>
                    <a:gd name="T5" fmla="*/ 7 h 7"/>
                    <a:gd name="T6" fmla="*/ 4 w 11"/>
                    <a:gd name="T7" fmla="*/ 7 h 7"/>
                    <a:gd name="T8" fmla="*/ 4 w 11"/>
                    <a:gd name="T9" fmla="*/ 6 h 7"/>
                    <a:gd name="T10" fmla="*/ 5 w 11"/>
                    <a:gd name="T11" fmla="*/ 4 h 7"/>
                    <a:gd name="T12" fmla="*/ 7 w 11"/>
                    <a:gd name="T13" fmla="*/ 3 h 7"/>
                    <a:gd name="T14" fmla="*/ 10 w 11"/>
                    <a:gd name="T15" fmla="*/ 4 h 7"/>
                    <a:gd name="T16" fmla="*/ 11 w 11"/>
                    <a:gd name="T17" fmla="*/ 3 h 7"/>
                    <a:gd name="T18" fmla="*/ 11 w 11"/>
                    <a:gd name="T19" fmla="*/ 2 h 7"/>
                    <a:gd name="T20" fmla="*/ 9 w 11"/>
                    <a:gd name="T21" fmla="*/ 1 h 7"/>
                    <a:gd name="T22" fmla="*/ 8 w 11"/>
                    <a:gd name="T23" fmla="*/ 1 h 7"/>
                    <a:gd name="T24" fmla="*/ 5 w 11"/>
                    <a:gd name="T25" fmla="*/ 0 h 7"/>
                    <a:gd name="T26" fmla="*/ 4 w 11"/>
                    <a:gd name="T27" fmla="*/ 0 h 7"/>
                    <a:gd name="T28" fmla="*/ 4 w 11"/>
                    <a:gd name="T29" fmla="*/ 2 h 7"/>
                    <a:gd name="T30" fmla="*/ 3 w 11"/>
                    <a:gd name="T31" fmla="*/ 3 h 7"/>
                    <a:gd name="T32" fmla="*/ 2 w 11"/>
                    <a:gd name="T33" fmla="*/ 3 h 7"/>
                    <a:gd name="T34" fmla="*/ 1 w 11"/>
                    <a:gd name="T35" fmla="*/ 5 h 7"/>
                    <a:gd name="T36" fmla="*/ 0 w 11"/>
                    <a:gd name="T3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1" h="7">
                      <a:moveTo>
                        <a:pt x="0" y="6"/>
                      </a:move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2" y="7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10" y="4"/>
                        <a:pt x="10" y="4"/>
                      </a:cubicBezTo>
                      <a:cubicBezTo>
                        <a:pt x="10" y="4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6" y="0"/>
                        <a:pt x="5" y="0"/>
                      </a:cubicBezTo>
                      <a:cubicBezTo>
                        <a:pt x="5" y="0"/>
                        <a:pt x="4" y="0"/>
                        <a:pt x="4" y="0"/>
                      </a:cubicBezTo>
                      <a:cubicBezTo>
                        <a:pt x="4" y="0"/>
                        <a:pt x="4" y="1"/>
                        <a:pt x="4" y="2"/>
                      </a:cubicBezTo>
                      <a:cubicBezTo>
                        <a:pt x="4" y="3"/>
                        <a:pt x="3" y="3"/>
                        <a:pt x="3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2" name="Freeform 37">
                  <a:extLst>
                    <a:ext uri="{FF2B5EF4-FFF2-40B4-BE49-F238E27FC236}">
                      <a16:creationId xmlns:a16="http://schemas.microsoft.com/office/drawing/2014/main" id="{2BA0CDF6-3855-5E47-795D-BB3AD6729C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1745"/>
                  <a:ext cx="4" cy="10"/>
                </a:xfrm>
                <a:custGeom>
                  <a:avLst/>
                  <a:gdLst>
                    <a:gd name="T0" fmla="*/ 0 w 2"/>
                    <a:gd name="T1" fmla="*/ 3 h 5"/>
                    <a:gd name="T2" fmla="*/ 1 w 2"/>
                    <a:gd name="T3" fmla="*/ 4 h 5"/>
                    <a:gd name="T4" fmla="*/ 2 w 2"/>
                    <a:gd name="T5" fmla="*/ 5 h 5"/>
                    <a:gd name="T6" fmla="*/ 2 w 2"/>
                    <a:gd name="T7" fmla="*/ 4 h 5"/>
                    <a:gd name="T8" fmla="*/ 2 w 2"/>
                    <a:gd name="T9" fmla="*/ 2 h 5"/>
                    <a:gd name="T10" fmla="*/ 2 w 2"/>
                    <a:gd name="T11" fmla="*/ 1 h 5"/>
                    <a:gd name="T12" fmla="*/ 2 w 2"/>
                    <a:gd name="T13" fmla="*/ 0 h 5"/>
                    <a:gd name="T14" fmla="*/ 1 w 2"/>
                    <a:gd name="T15" fmla="*/ 1 h 5"/>
                    <a:gd name="T16" fmla="*/ 1 w 2"/>
                    <a:gd name="T17" fmla="*/ 1 h 5"/>
                    <a:gd name="T18" fmla="*/ 1 w 2"/>
                    <a:gd name="T19" fmla="*/ 2 h 5"/>
                    <a:gd name="T20" fmla="*/ 0 w 2"/>
                    <a:gd name="T2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5">
                      <a:moveTo>
                        <a:pt x="0" y="3"/>
                      </a:move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4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3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3" name="Freeform 38">
                  <a:extLst>
                    <a:ext uri="{FF2B5EF4-FFF2-40B4-BE49-F238E27FC236}">
                      <a16:creationId xmlns:a16="http://schemas.microsoft.com/office/drawing/2014/main" id="{AFB1839C-A3DA-B914-D718-1138B6553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4" y="1753"/>
                  <a:ext cx="60" cy="56"/>
                </a:xfrm>
                <a:custGeom>
                  <a:avLst/>
                  <a:gdLst>
                    <a:gd name="T0" fmla="*/ 13 w 30"/>
                    <a:gd name="T1" fmla="*/ 4 h 28"/>
                    <a:gd name="T2" fmla="*/ 11 w 30"/>
                    <a:gd name="T3" fmla="*/ 5 h 28"/>
                    <a:gd name="T4" fmla="*/ 8 w 30"/>
                    <a:gd name="T5" fmla="*/ 6 h 28"/>
                    <a:gd name="T6" fmla="*/ 6 w 30"/>
                    <a:gd name="T7" fmla="*/ 7 h 28"/>
                    <a:gd name="T8" fmla="*/ 2 w 30"/>
                    <a:gd name="T9" fmla="*/ 7 h 28"/>
                    <a:gd name="T10" fmla="*/ 0 w 30"/>
                    <a:gd name="T11" fmla="*/ 8 h 28"/>
                    <a:gd name="T12" fmla="*/ 0 w 30"/>
                    <a:gd name="T13" fmla="*/ 9 h 28"/>
                    <a:gd name="T14" fmla="*/ 1 w 30"/>
                    <a:gd name="T15" fmla="*/ 10 h 28"/>
                    <a:gd name="T16" fmla="*/ 2 w 30"/>
                    <a:gd name="T17" fmla="*/ 11 h 28"/>
                    <a:gd name="T18" fmla="*/ 3 w 30"/>
                    <a:gd name="T19" fmla="*/ 11 h 28"/>
                    <a:gd name="T20" fmla="*/ 3 w 30"/>
                    <a:gd name="T21" fmla="*/ 13 h 28"/>
                    <a:gd name="T22" fmla="*/ 3 w 30"/>
                    <a:gd name="T23" fmla="*/ 14 h 28"/>
                    <a:gd name="T24" fmla="*/ 5 w 30"/>
                    <a:gd name="T25" fmla="*/ 17 h 28"/>
                    <a:gd name="T26" fmla="*/ 5 w 30"/>
                    <a:gd name="T27" fmla="*/ 19 h 28"/>
                    <a:gd name="T28" fmla="*/ 7 w 30"/>
                    <a:gd name="T29" fmla="*/ 21 h 28"/>
                    <a:gd name="T30" fmla="*/ 9 w 30"/>
                    <a:gd name="T31" fmla="*/ 22 h 28"/>
                    <a:gd name="T32" fmla="*/ 10 w 30"/>
                    <a:gd name="T33" fmla="*/ 23 h 28"/>
                    <a:gd name="T34" fmla="*/ 11 w 30"/>
                    <a:gd name="T35" fmla="*/ 24 h 28"/>
                    <a:gd name="T36" fmla="*/ 10 w 30"/>
                    <a:gd name="T37" fmla="*/ 25 h 28"/>
                    <a:gd name="T38" fmla="*/ 11 w 30"/>
                    <a:gd name="T39" fmla="*/ 27 h 28"/>
                    <a:gd name="T40" fmla="*/ 13 w 30"/>
                    <a:gd name="T41" fmla="*/ 27 h 28"/>
                    <a:gd name="T42" fmla="*/ 13 w 30"/>
                    <a:gd name="T43" fmla="*/ 25 h 28"/>
                    <a:gd name="T44" fmla="*/ 17 w 30"/>
                    <a:gd name="T45" fmla="*/ 27 h 28"/>
                    <a:gd name="T46" fmla="*/ 21 w 30"/>
                    <a:gd name="T47" fmla="*/ 28 h 28"/>
                    <a:gd name="T48" fmla="*/ 23 w 30"/>
                    <a:gd name="T49" fmla="*/ 27 h 28"/>
                    <a:gd name="T50" fmla="*/ 26 w 30"/>
                    <a:gd name="T51" fmla="*/ 26 h 28"/>
                    <a:gd name="T52" fmla="*/ 27 w 30"/>
                    <a:gd name="T53" fmla="*/ 25 h 28"/>
                    <a:gd name="T54" fmla="*/ 27 w 30"/>
                    <a:gd name="T55" fmla="*/ 23 h 28"/>
                    <a:gd name="T56" fmla="*/ 28 w 30"/>
                    <a:gd name="T57" fmla="*/ 22 h 28"/>
                    <a:gd name="T58" fmla="*/ 28 w 30"/>
                    <a:gd name="T59" fmla="*/ 20 h 28"/>
                    <a:gd name="T60" fmla="*/ 28 w 30"/>
                    <a:gd name="T61" fmla="*/ 18 h 28"/>
                    <a:gd name="T62" fmla="*/ 28 w 30"/>
                    <a:gd name="T63" fmla="*/ 15 h 28"/>
                    <a:gd name="T64" fmla="*/ 26 w 30"/>
                    <a:gd name="T65" fmla="*/ 13 h 28"/>
                    <a:gd name="T66" fmla="*/ 26 w 30"/>
                    <a:gd name="T67" fmla="*/ 12 h 28"/>
                    <a:gd name="T68" fmla="*/ 26 w 30"/>
                    <a:gd name="T69" fmla="*/ 11 h 28"/>
                    <a:gd name="T70" fmla="*/ 26 w 30"/>
                    <a:gd name="T71" fmla="*/ 10 h 28"/>
                    <a:gd name="T72" fmla="*/ 27 w 30"/>
                    <a:gd name="T73" fmla="*/ 10 h 28"/>
                    <a:gd name="T74" fmla="*/ 28 w 30"/>
                    <a:gd name="T75" fmla="*/ 7 h 28"/>
                    <a:gd name="T76" fmla="*/ 30 w 30"/>
                    <a:gd name="T77" fmla="*/ 5 h 28"/>
                    <a:gd name="T78" fmla="*/ 30 w 30"/>
                    <a:gd name="T79" fmla="*/ 3 h 28"/>
                    <a:gd name="T80" fmla="*/ 26 w 30"/>
                    <a:gd name="T81" fmla="*/ 2 h 28"/>
                    <a:gd name="T82" fmla="*/ 26 w 30"/>
                    <a:gd name="T83" fmla="*/ 2 h 28"/>
                    <a:gd name="T84" fmla="*/ 25 w 30"/>
                    <a:gd name="T85" fmla="*/ 1 h 28"/>
                    <a:gd name="T86" fmla="*/ 23 w 30"/>
                    <a:gd name="T87" fmla="*/ 1 h 28"/>
                    <a:gd name="T88" fmla="*/ 22 w 30"/>
                    <a:gd name="T89" fmla="*/ 0 h 28"/>
                    <a:gd name="T90" fmla="*/ 21 w 30"/>
                    <a:gd name="T91" fmla="*/ 1 h 28"/>
                    <a:gd name="T92" fmla="*/ 19 w 30"/>
                    <a:gd name="T93" fmla="*/ 1 h 28"/>
                    <a:gd name="T94" fmla="*/ 18 w 30"/>
                    <a:gd name="T95" fmla="*/ 2 h 28"/>
                    <a:gd name="T96" fmla="*/ 19 w 30"/>
                    <a:gd name="T97" fmla="*/ 3 h 28"/>
                    <a:gd name="T98" fmla="*/ 20 w 30"/>
                    <a:gd name="T99" fmla="*/ 6 h 28"/>
                    <a:gd name="T100" fmla="*/ 21 w 30"/>
                    <a:gd name="T101" fmla="*/ 7 h 28"/>
                    <a:gd name="T102" fmla="*/ 22 w 30"/>
                    <a:gd name="T103" fmla="*/ 8 h 28"/>
                    <a:gd name="T104" fmla="*/ 20 w 30"/>
                    <a:gd name="T105" fmla="*/ 7 h 28"/>
                    <a:gd name="T106" fmla="*/ 19 w 30"/>
                    <a:gd name="T107" fmla="*/ 5 h 28"/>
                    <a:gd name="T108" fmla="*/ 16 w 30"/>
                    <a:gd name="T109" fmla="*/ 4 h 28"/>
                    <a:gd name="T110" fmla="*/ 15 w 30"/>
                    <a:gd name="T111" fmla="*/ 1 h 28"/>
                    <a:gd name="T112" fmla="*/ 15 w 30"/>
                    <a:gd name="T113" fmla="*/ 1 h 28"/>
                    <a:gd name="T114" fmla="*/ 14 w 30"/>
                    <a:gd name="T115" fmla="*/ 4 h 28"/>
                    <a:gd name="T116" fmla="*/ 13 w 30"/>
                    <a:gd name="T117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30" h="28">
                      <a:moveTo>
                        <a:pt x="13" y="4"/>
                      </a:move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11" y="5"/>
                        <a:pt x="8" y="6"/>
                        <a:pt x="8" y="6"/>
                      </a:cubicBezTo>
                      <a:cubicBezTo>
                        <a:pt x="7" y="6"/>
                        <a:pt x="6" y="7"/>
                        <a:pt x="6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3" y="14"/>
                        <a:pt x="3" y="14"/>
                        <a:pt x="3" y="14"/>
                      </a:cubicBezTo>
                      <a:cubicBezTo>
                        <a:pt x="3" y="14"/>
                        <a:pt x="4" y="15"/>
                        <a:pt x="5" y="17"/>
                      </a:cubicBezTo>
                      <a:cubicBezTo>
                        <a:pt x="5" y="18"/>
                        <a:pt x="5" y="19"/>
                        <a:pt x="5" y="19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9" y="22"/>
                        <a:pt x="10" y="23"/>
                        <a:pt x="10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1" y="27"/>
                        <a:pt x="11" y="27"/>
                        <a:pt x="11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3" y="25"/>
                        <a:pt x="13" y="25"/>
                        <a:pt x="13" y="25"/>
                      </a:cubicBezTo>
                      <a:cubicBezTo>
                        <a:pt x="17" y="27"/>
                        <a:pt x="17" y="27"/>
                        <a:pt x="17" y="27"/>
                      </a:cubicBezTo>
                      <a:cubicBezTo>
                        <a:pt x="17" y="27"/>
                        <a:pt x="21" y="28"/>
                        <a:pt x="21" y="28"/>
                      </a:cubicBezTo>
                      <a:cubicBezTo>
                        <a:pt x="21" y="28"/>
                        <a:pt x="23" y="27"/>
                        <a:pt x="23" y="27"/>
                      </a:cubicBezTo>
                      <a:cubicBezTo>
                        <a:pt x="23" y="27"/>
                        <a:pt x="26" y="27"/>
                        <a:pt x="26" y="26"/>
                      </a:cubicBezTo>
                      <a:cubicBezTo>
                        <a:pt x="26" y="26"/>
                        <a:pt x="27" y="26"/>
                        <a:pt x="27" y="25"/>
                      </a:cubicBezTo>
                      <a:cubicBezTo>
                        <a:pt x="27" y="25"/>
                        <a:pt x="27" y="24"/>
                        <a:pt x="27" y="23"/>
                      </a:cubicBezTo>
                      <a:cubicBezTo>
                        <a:pt x="27" y="23"/>
                        <a:pt x="28" y="22"/>
                        <a:pt x="28" y="22"/>
                      </a:cubicBezTo>
                      <a:cubicBezTo>
                        <a:pt x="28" y="20"/>
                        <a:pt x="28" y="20"/>
                        <a:pt x="28" y="20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6" y="13"/>
                        <a:pt x="26" y="13"/>
                        <a:pt x="26" y="13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6" y="11"/>
                        <a:pt x="26" y="11"/>
                        <a:pt x="26" y="11"/>
                      </a:cubicBezTo>
                      <a:cubicBezTo>
                        <a:pt x="26" y="10"/>
                        <a:pt x="26" y="10"/>
                        <a:pt x="26" y="10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8" y="7"/>
                        <a:pt x="28" y="7"/>
                        <a:pt x="28" y="7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3"/>
                        <a:pt x="28" y="2"/>
                        <a:pt x="26" y="2"/>
                      </a:cubicBezTo>
                      <a:cubicBezTo>
                        <a:pt x="25" y="2"/>
                        <a:pt x="26" y="2"/>
                        <a:pt x="26" y="2"/>
                      </a:cubicBezTo>
                      <a:cubicBezTo>
                        <a:pt x="26" y="1"/>
                        <a:pt x="25" y="1"/>
                        <a:pt x="25" y="1"/>
                      </a:cubicBezTo>
                      <a:cubicBezTo>
                        <a:pt x="25" y="1"/>
                        <a:pt x="23" y="2"/>
                        <a:pt x="23" y="1"/>
                      </a:cubicBezTo>
                      <a:cubicBezTo>
                        <a:pt x="23" y="1"/>
                        <a:pt x="22" y="0"/>
                        <a:pt x="22" y="0"/>
                      </a:cubicBezTo>
                      <a:cubicBezTo>
                        <a:pt x="22" y="0"/>
                        <a:pt x="21" y="1"/>
                        <a:pt x="21" y="1"/>
                      </a:cubicBezTo>
                      <a:cubicBezTo>
                        <a:pt x="20" y="1"/>
                        <a:pt x="19" y="1"/>
                        <a:pt x="19" y="1"/>
                      </a:cubicBezTo>
                      <a:cubicBezTo>
                        <a:pt x="19" y="1"/>
                        <a:pt x="19" y="1"/>
                        <a:pt x="18" y="2"/>
                      </a:cubicBezTo>
                      <a:cubicBezTo>
                        <a:pt x="18" y="2"/>
                        <a:pt x="19" y="3"/>
                        <a:pt x="19" y="3"/>
                      </a:cubicBezTo>
                      <a:cubicBezTo>
                        <a:pt x="19" y="4"/>
                        <a:pt x="20" y="6"/>
                        <a:pt x="20" y="6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22" y="8"/>
                        <a:pt x="22" y="8"/>
                        <a:pt x="22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2"/>
                        <a:pt x="15" y="1"/>
                      </a:cubicBezTo>
                      <a:cubicBezTo>
                        <a:pt x="15" y="1"/>
                        <a:pt x="15" y="1"/>
                        <a:pt x="15" y="1"/>
                      </a:cubicBezTo>
                      <a:cubicBezTo>
                        <a:pt x="15" y="1"/>
                        <a:pt x="15" y="3"/>
                        <a:pt x="14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4" name="Freeform 39">
                  <a:extLst>
                    <a:ext uri="{FF2B5EF4-FFF2-40B4-BE49-F238E27FC236}">
                      <a16:creationId xmlns:a16="http://schemas.microsoft.com/office/drawing/2014/main" id="{E0E43A9E-4E79-5D0B-7E8E-81CE40579C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815"/>
                  <a:ext cx="45" cy="28"/>
                </a:xfrm>
                <a:custGeom>
                  <a:avLst/>
                  <a:gdLst>
                    <a:gd name="T0" fmla="*/ 0 w 22"/>
                    <a:gd name="T1" fmla="*/ 6 h 14"/>
                    <a:gd name="T2" fmla="*/ 1 w 22"/>
                    <a:gd name="T3" fmla="*/ 7 h 14"/>
                    <a:gd name="T4" fmla="*/ 1 w 22"/>
                    <a:gd name="T5" fmla="*/ 9 h 14"/>
                    <a:gd name="T6" fmla="*/ 3 w 22"/>
                    <a:gd name="T7" fmla="*/ 10 h 14"/>
                    <a:gd name="T8" fmla="*/ 7 w 22"/>
                    <a:gd name="T9" fmla="*/ 10 h 14"/>
                    <a:gd name="T10" fmla="*/ 7 w 22"/>
                    <a:gd name="T11" fmla="*/ 11 h 14"/>
                    <a:gd name="T12" fmla="*/ 10 w 22"/>
                    <a:gd name="T13" fmla="*/ 12 h 14"/>
                    <a:gd name="T14" fmla="*/ 12 w 22"/>
                    <a:gd name="T15" fmla="*/ 14 h 14"/>
                    <a:gd name="T16" fmla="*/ 14 w 22"/>
                    <a:gd name="T17" fmla="*/ 14 h 14"/>
                    <a:gd name="T18" fmla="*/ 14 w 22"/>
                    <a:gd name="T19" fmla="*/ 13 h 14"/>
                    <a:gd name="T20" fmla="*/ 17 w 22"/>
                    <a:gd name="T21" fmla="*/ 13 h 14"/>
                    <a:gd name="T22" fmla="*/ 19 w 22"/>
                    <a:gd name="T23" fmla="*/ 13 h 14"/>
                    <a:gd name="T24" fmla="*/ 21 w 22"/>
                    <a:gd name="T25" fmla="*/ 13 h 14"/>
                    <a:gd name="T26" fmla="*/ 22 w 22"/>
                    <a:gd name="T27" fmla="*/ 13 h 14"/>
                    <a:gd name="T28" fmla="*/ 22 w 22"/>
                    <a:gd name="T29" fmla="*/ 11 h 14"/>
                    <a:gd name="T30" fmla="*/ 22 w 22"/>
                    <a:gd name="T31" fmla="*/ 11 h 14"/>
                    <a:gd name="T32" fmla="*/ 20 w 22"/>
                    <a:gd name="T33" fmla="*/ 10 h 14"/>
                    <a:gd name="T34" fmla="*/ 21 w 22"/>
                    <a:gd name="T35" fmla="*/ 10 h 14"/>
                    <a:gd name="T36" fmla="*/ 22 w 22"/>
                    <a:gd name="T37" fmla="*/ 9 h 14"/>
                    <a:gd name="T38" fmla="*/ 21 w 22"/>
                    <a:gd name="T39" fmla="*/ 8 h 14"/>
                    <a:gd name="T40" fmla="*/ 20 w 22"/>
                    <a:gd name="T41" fmla="*/ 7 h 14"/>
                    <a:gd name="T42" fmla="*/ 19 w 22"/>
                    <a:gd name="T43" fmla="*/ 4 h 14"/>
                    <a:gd name="T44" fmla="*/ 18 w 22"/>
                    <a:gd name="T45" fmla="*/ 2 h 14"/>
                    <a:gd name="T46" fmla="*/ 17 w 22"/>
                    <a:gd name="T47" fmla="*/ 2 h 14"/>
                    <a:gd name="T48" fmla="*/ 16 w 22"/>
                    <a:gd name="T49" fmla="*/ 3 h 14"/>
                    <a:gd name="T50" fmla="*/ 15 w 22"/>
                    <a:gd name="T51" fmla="*/ 4 h 14"/>
                    <a:gd name="T52" fmla="*/ 14 w 22"/>
                    <a:gd name="T53" fmla="*/ 5 h 14"/>
                    <a:gd name="T54" fmla="*/ 11 w 22"/>
                    <a:gd name="T55" fmla="*/ 3 h 14"/>
                    <a:gd name="T56" fmla="*/ 10 w 22"/>
                    <a:gd name="T57" fmla="*/ 3 h 14"/>
                    <a:gd name="T58" fmla="*/ 8 w 22"/>
                    <a:gd name="T59" fmla="*/ 2 h 14"/>
                    <a:gd name="T60" fmla="*/ 8 w 22"/>
                    <a:gd name="T61" fmla="*/ 1 h 14"/>
                    <a:gd name="T62" fmla="*/ 7 w 22"/>
                    <a:gd name="T63" fmla="*/ 0 h 14"/>
                    <a:gd name="T64" fmla="*/ 4 w 22"/>
                    <a:gd name="T65" fmla="*/ 0 h 14"/>
                    <a:gd name="T66" fmla="*/ 3 w 22"/>
                    <a:gd name="T67" fmla="*/ 1 h 14"/>
                    <a:gd name="T68" fmla="*/ 1 w 22"/>
                    <a:gd name="T69" fmla="*/ 1 h 14"/>
                    <a:gd name="T70" fmla="*/ 1 w 22"/>
                    <a:gd name="T71" fmla="*/ 4 h 14"/>
                    <a:gd name="T72" fmla="*/ 2 w 22"/>
                    <a:gd name="T73" fmla="*/ 5 h 14"/>
                    <a:gd name="T74" fmla="*/ 2 w 22"/>
                    <a:gd name="T75" fmla="*/ 6 h 14"/>
                    <a:gd name="T76" fmla="*/ 1 w 22"/>
                    <a:gd name="T77" fmla="*/ 6 h 14"/>
                    <a:gd name="T78" fmla="*/ 0 w 22"/>
                    <a:gd name="T79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2" h="14">
                      <a:moveTo>
                        <a:pt x="0" y="6"/>
                      </a:move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1" y="9"/>
                      </a:cubicBezTo>
                      <a:cubicBezTo>
                        <a:pt x="2" y="9"/>
                        <a:pt x="3" y="10"/>
                        <a:pt x="3" y="10"/>
                      </a:cubicBezTo>
                      <a:cubicBezTo>
                        <a:pt x="3" y="10"/>
                        <a:pt x="6" y="10"/>
                        <a:pt x="7" y="10"/>
                      </a:cubicBezTo>
                      <a:cubicBezTo>
                        <a:pt x="7" y="10"/>
                        <a:pt x="7" y="11"/>
                        <a:pt x="7" y="11"/>
                      </a:cubicBezTo>
                      <a:cubicBezTo>
                        <a:pt x="7" y="11"/>
                        <a:pt x="9" y="11"/>
                        <a:pt x="10" y="12"/>
                      </a:cubicBezTo>
                      <a:cubicBezTo>
                        <a:pt x="11" y="13"/>
                        <a:pt x="12" y="13"/>
                        <a:pt x="12" y="14"/>
                      </a:cubicBezTo>
                      <a:cubicBezTo>
                        <a:pt x="12" y="14"/>
                        <a:pt x="14" y="14"/>
                        <a:pt x="14" y="14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7" y="13"/>
                        <a:pt x="17" y="13"/>
                        <a:pt x="17" y="13"/>
                      </a:cubicBezTo>
                      <a:cubicBezTo>
                        <a:pt x="19" y="13"/>
                        <a:pt x="19" y="13"/>
                        <a:pt x="19" y="13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1" y="10"/>
                        <a:pt x="21" y="10"/>
                        <a:pt x="21" y="10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6" y="3"/>
                        <a:pt x="16" y="3"/>
                        <a:pt x="16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5"/>
                        <a:pt x="12" y="4"/>
                        <a:pt x="11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9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7" y="0"/>
                        <a:pt x="7" y="0"/>
                      </a:cubicBezTo>
                      <a:cubicBezTo>
                        <a:pt x="6" y="0"/>
                        <a:pt x="6" y="0"/>
                        <a:pt x="4" y="0"/>
                      </a:cubicBezTo>
                      <a:cubicBezTo>
                        <a:pt x="3" y="0"/>
                        <a:pt x="3" y="0"/>
                        <a:pt x="3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lnTo>
                        <a:pt x="0" y="6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5" name="Freeform 40">
                  <a:extLst>
                    <a:ext uri="{FF2B5EF4-FFF2-40B4-BE49-F238E27FC236}">
                      <a16:creationId xmlns:a16="http://schemas.microsoft.com/office/drawing/2014/main" id="{7B598C59-CD4D-B34F-57D6-7DAE930C50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2" y="1725"/>
                  <a:ext cx="8" cy="22"/>
                </a:xfrm>
                <a:custGeom>
                  <a:avLst/>
                  <a:gdLst>
                    <a:gd name="T0" fmla="*/ 4 w 4"/>
                    <a:gd name="T1" fmla="*/ 5 h 11"/>
                    <a:gd name="T2" fmla="*/ 3 w 4"/>
                    <a:gd name="T3" fmla="*/ 3 h 11"/>
                    <a:gd name="T4" fmla="*/ 2 w 4"/>
                    <a:gd name="T5" fmla="*/ 0 h 11"/>
                    <a:gd name="T6" fmla="*/ 0 w 4"/>
                    <a:gd name="T7" fmla="*/ 0 h 11"/>
                    <a:gd name="T8" fmla="*/ 0 w 4"/>
                    <a:gd name="T9" fmla="*/ 2 h 11"/>
                    <a:gd name="T10" fmla="*/ 1 w 4"/>
                    <a:gd name="T11" fmla="*/ 3 h 11"/>
                    <a:gd name="T12" fmla="*/ 2 w 4"/>
                    <a:gd name="T13" fmla="*/ 4 h 11"/>
                    <a:gd name="T14" fmla="*/ 2 w 4"/>
                    <a:gd name="T15" fmla="*/ 5 h 11"/>
                    <a:gd name="T16" fmla="*/ 1 w 4"/>
                    <a:gd name="T17" fmla="*/ 6 h 11"/>
                    <a:gd name="T18" fmla="*/ 1 w 4"/>
                    <a:gd name="T19" fmla="*/ 8 h 11"/>
                    <a:gd name="T20" fmla="*/ 1 w 4"/>
                    <a:gd name="T21" fmla="*/ 9 h 11"/>
                    <a:gd name="T22" fmla="*/ 1 w 4"/>
                    <a:gd name="T23" fmla="*/ 11 h 11"/>
                    <a:gd name="T24" fmla="*/ 3 w 4"/>
                    <a:gd name="T25" fmla="*/ 11 h 11"/>
                    <a:gd name="T26" fmla="*/ 4 w 4"/>
                    <a:gd name="T27" fmla="*/ 9 h 11"/>
                    <a:gd name="T28" fmla="*/ 4 w 4"/>
                    <a:gd name="T29" fmla="*/ 8 h 11"/>
                    <a:gd name="T30" fmla="*/ 4 w 4"/>
                    <a:gd name="T31" fmla="*/ 7 h 11"/>
                    <a:gd name="T32" fmla="*/ 4 w 4"/>
                    <a:gd name="T3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11">
                      <a:moveTo>
                        <a:pt x="4" y="5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8"/>
                        <a:pt x="4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5"/>
                        <a:pt x="4" y="5"/>
                        <a:pt x="4" y="5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6" name="Freeform 41">
                  <a:extLst>
                    <a:ext uri="{FF2B5EF4-FFF2-40B4-BE49-F238E27FC236}">
                      <a16:creationId xmlns:a16="http://schemas.microsoft.com/office/drawing/2014/main" id="{06626207-3EA7-3C8A-516C-9ACDF4BFE8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4" y="1805"/>
                  <a:ext cx="20" cy="18"/>
                </a:xfrm>
                <a:custGeom>
                  <a:avLst/>
                  <a:gdLst>
                    <a:gd name="T0" fmla="*/ 0 w 10"/>
                    <a:gd name="T1" fmla="*/ 3 h 9"/>
                    <a:gd name="T2" fmla="*/ 1 w 10"/>
                    <a:gd name="T3" fmla="*/ 3 h 9"/>
                    <a:gd name="T4" fmla="*/ 3 w 10"/>
                    <a:gd name="T5" fmla="*/ 4 h 9"/>
                    <a:gd name="T6" fmla="*/ 4 w 10"/>
                    <a:gd name="T7" fmla="*/ 5 h 9"/>
                    <a:gd name="T8" fmla="*/ 3 w 10"/>
                    <a:gd name="T9" fmla="*/ 6 h 9"/>
                    <a:gd name="T10" fmla="*/ 5 w 10"/>
                    <a:gd name="T11" fmla="*/ 8 h 9"/>
                    <a:gd name="T12" fmla="*/ 5 w 10"/>
                    <a:gd name="T13" fmla="*/ 8 h 9"/>
                    <a:gd name="T14" fmla="*/ 7 w 10"/>
                    <a:gd name="T15" fmla="*/ 9 h 9"/>
                    <a:gd name="T16" fmla="*/ 9 w 10"/>
                    <a:gd name="T17" fmla="*/ 9 h 9"/>
                    <a:gd name="T18" fmla="*/ 10 w 10"/>
                    <a:gd name="T19" fmla="*/ 8 h 9"/>
                    <a:gd name="T20" fmla="*/ 10 w 10"/>
                    <a:gd name="T21" fmla="*/ 7 h 9"/>
                    <a:gd name="T22" fmla="*/ 9 w 10"/>
                    <a:gd name="T23" fmla="*/ 5 h 9"/>
                    <a:gd name="T24" fmla="*/ 8 w 10"/>
                    <a:gd name="T25" fmla="*/ 3 h 9"/>
                    <a:gd name="T26" fmla="*/ 5 w 10"/>
                    <a:gd name="T27" fmla="*/ 3 h 9"/>
                    <a:gd name="T28" fmla="*/ 3 w 10"/>
                    <a:gd name="T29" fmla="*/ 1 h 9"/>
                    <a:gd name="T30" fmla="*/ 1 w 10"/>
                    <a:gd name="T31" fmla="*/ 0 h 9"/>
                    <a:gd name="T32" fmla="*/ 0 w 10"/>
                    <a:gd name="T33" fmla="*/ 1 h 9"/>
                    <a:gd name="T34" fmla="*/ 0 w 10"/>
                    <a:gd name="T35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" h="9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7" y="9"/>
                      </a:cubicBezTo>
                      <a:cubicBezTo>
                        <a:pt x="7" y="9"/>
                        <a:pt x="8" y="9"/>
                        <a:pt x="9" y="9"/>
                      </a:cubicBezTo>
                      <a:cubicBezTo>
                        <a:pt x="10" y="9"/>
                        <a:pt x="10" y="9"/>
                        <a:pt x="10" y="8"/>
                      </a:cubicBezTo>
                      <a:cubicBezTo>
                        <a:pt x="10" y="8"/>
                        <a:pt x="10" y="7"/>
                        <a:pt x="10" y="7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7" name="Freeform 42">
                  <a:extLst>
                    <a:ext uri="{FF2B5EF4-FFF2-40B4-BE49-F238E27FC236}">
                      <a16:creationId xmlns:a16="http://schemas.microsoft.com/office/drawing/2014/main" id="{A7B33CEA-681E-FC22-FF28-1303EE3ACF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1795"/>
                  <a:ext cx="14" cy="18"/>
                </a:xfrm>
                <a:custGeom>
                  <a:avLst/>
                  <a:gdLst>
                    <a:gd name="T0" fmla="*/ 7 w 7"/>
                    <a:gd name="T1" fmla="*/ 6 h 9"/>
                    <a:gd name="T2" fmla="*/ 7 w 7"/>
                    <a:gd name="T3" fmla="*/ 4 h 9"/>
                    <a:gd name="T4" fmla="*/ 7 w 7"/>
                    <a:gd name="T5" fmla="*/ 3 h 9"/>
                    <a:gd name="T6" fmla="*/ 7 w 7"/>
                    <a:gd name="T7" fmla="*/ 1 h 9"/>
                    <a:gd name="T8" fmla="*/ 5 w 7"/>
                    <a:gd name="T9" fmla="*/ 1 h 9"/>
                    <a:gd name="T10" fmla="*/ 4 w 7"/>
                    <a:gd name="T11" fmla="*/ 2 h 9"/>
                    <a:gd name="T12" fmla="*/ 4 w 7"/>
                    <a:gd name="T13" fmla="*/ 4 h 9"/>
                    <a:gd name="T14" fmla="*/ 3 w 7"/>
                    <a:gd name="T15" fmla="*/ 5 h 9"/>
                    <a:gd name="T16" fmla="*/ 2 w 7"/>
                    <a:gd name="T17" fmla="*/ 7 h 9"/>
                    <a:gd name="T18" fmla="*/ 1 w 7"/>
                    <a:gd name="T19" fmla="*/ 8 h 9"/>
                    <a:gd name="T20" fmla="*/ 1 w 7"/>
                    <a:gd name="T21" fmla="*/ 9 h 9"/>
                    <a:gd name="T22" fmla="*/ 3 w 7"/>
                    <a:gd name="T23" fmla="*/ 8 h 9"/>
                    <a:gd name="T24" fmla="*/ 4 w 7"/>
                    <a:gd name="T25" fmla="*/ 7 h 9"/>
                    <a:gd name="T26" fmla="*/ 5 w 7"/>
                    <a:gd name="T27" fmla="*/ 6 h 9"/>
                    <a:gd name="T28" fmla="*/ 7 w 7"/>
                    <a:gd name="T29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5"/>
                        <a:pt x="7" y="4"/>
                        <a:pt x="7" y="4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5" y="0"/>
                        <a:pt x="5" y="1"/>
                      </a:cubicBezTo>
                      <a:cubicBezTo>
                        <a:pt x="5" y="1"/>
                        <a:pt x="4" y="2"/>
                        <a:pt x="4" y="2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1" y="8"/>
                        <a:pt x="0" y="8"/>
                        <a:pt x="1" y="9"/>
                      </a:cubicBezTo>
                      <a:cubicBezTo>
                        <a:pt x="2" y="9"/>
                        <a:pt x="3" y="9"/>
                        <a:pt x="3" y="8"/>
                      </a:cubicBezTo>
                      <a:cubicBezTo>
                        <a:pt x="3" y="8"/>
                        <a:pt x="4" y="7"/>
                        <a:pt x="4" y="7"/>
                      </a:cubicBezTo>
                      <a:cubicBezTo>
                        <a:pt x="4" y="7"/>
                        <a:pt x="4" y="6"/>
                        <a:pt x="5" y="6"/>
                      </a:cubicBezTo>
                      <a:cubicBezTo>
                        <a:pt x="5" y="6"/>
                        <a:pt x="6" y="6"/>
                        <a:pt x="7" y="6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8" name="Freeform 43">
                  <a:extLst>
                    <a:ext uri="{FF2B5EF4-FFF2-40B4-BE49-F238E27FC236}">
                      <a16:creationId xmlns:a16="http://schemas.microsoft.com/office/drawing/2014/main" id="{0B2F2384-6E2B-D8CB-A22F-C54207043F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1" y="1803"/>
                  <a:ext cx="4" cy="4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0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09" name="Freeform 44">
                  <a:extLst>
                    <a:ext uri="{FF2B5EF4-FFF2-40B4-BE49-F238E27FC236}">
                      <a16:creationId xmlns:a16="http://schemas.microsoft.com/office/drawing/2014/main" id="{BB9AAEC7-500B-F406-1F08-28F37B4626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6" y="1608"/>
                  <a:ext cx="18" cy="10"/>
                </a:xfrm>
                <a:custGeom>
                  <a:avLst/>
                  <a:gdLst>
                    <a:gd name="T0" fmla="*/ 2 w 9"/>
                    <a:gd name="T1" fmla="*/ 4 h 5"/>
                    <a:gd name="T2" fmla="*/ 4 w 9"/>
                    <a:gd name="T3" fmla="*/ 5 h 5"/>
                    <a:gd name="T4" fmla="*/ 5 w 9"/>
                    <a:gd name="T5" fmla="*/ 5 h 5"/>
                    <a:gd name="T6" fmla="*/ 6 w 9"/>
                    <a:gd name="T7" fmla="*/ 3 h 5"/>
                    <a:gd name="T8" fmla="*/ 6 w 9"/>
                    <a:gd name="T9" fmla="*/ 2 h 5"/>
                    <a:gd name="T10" fmla="*/ 9 w 9"/>
                    <a:gd name="T11" fmla="*/ 0 h 5"/>
                    <a:gd name="T12" fmla="*/ 7 w 9"/>
                    <a:gd name="T13" fmla="*/ 0 h 5"/>
                    <a:gd name="T14" fmla="*/ 5 w 9"/>
                    <a:gd name="T15" fmla="*/ 0 h 5"/>
                    <a:gd name="T16" fmla="*/ 2 w 9"/>
                    <a:gd name="T17" fmla="*/ 1 h 5"/>
                    <a:gd name="T18" fmla="*/ 1 w 9"/>
                    <a:gd name="T19" fmla="*/ 3 h 5"/>
                    <a:gd name="T20" fmla="*/ 0 w 9"/>
                    <a:gd name="T21" fmla="*/ 3 h 5"/>
                    <a:gd name="T22" fmla="*/ 2 w 9"/>
                    <a:gd name="T23" fmla="*/ 4 h 5"/>
                    <a:gd name="T24" fmla="*/ 2 w 9"/>
                    <a:gd name="T2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" h="5">
                      <a:moveTo>
                        <a:pt x="2" y="4"/>
                      </a:moveTo>
                      <a:cubicBezTo>
                        <a:pt x="2" y="4"/>
                        <a:pt x="4" y="4"/>
                        <a:pt x="4" y="5"/>
                      </a:cubicBezTo>
                      <a:cubicBezTo>
                        <a:pt x="4" y="5"/>
                        <a:pt x="5" y="5"/>
                        <a:pt x="5" y="5"/>
                      </a:cubicBezTo>
                      <a:cubicBezTo>
                        <a:pt x="5" y="5"/>
                        <a:pt x="6" y="3"/>
                        <a:pt x="6" y="3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7" y="2"/>
                        <a:pt x="9" y="0"/>
                        <a:pt x="9" y="0"/>
                      </a:cubicBezTo>
                      <a:cubicBezTo>
                        <a:pt x="9" y="0"/>
                        <a:pt x="7" y="0"/>
                        <a:pt x="7" y="0"/>
                      </a:cubicBezTo>
                      <a:cubicBezTo>
                        <a:pt x="7" y="0"/>
                        <a:pt x="5" y="0"/>
                        <a:pt x="5" y="0"/>
                      </a:cubicBezTo>
                      <a:cubicBezTo>
                        <a:pt x="4" y="0"/>
                        <a:pt x="2" y="1"/>
                        <a:pt x="2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1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0" name="Freeform 45">
                  <a:extLst>
                    <a:ext uri="{FF2B5EF4-FFF2-40B4-BE49-F238E27FC236}">
                      <a16:creationId xmlns:a16="http://schemas.microsoft.com/office/drawing/2014/main" id="{8D33186A-F6FE-F92F-49F3-F2F3105A0C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574"/>
                  <a:ext cx="140" cy="249"/>
                </a:xfrm>
                <a:custGeom>
                  <a:avLst/>
                  <a:gdLst>
                    <a:gd name="T0" fmla="*/ 3 w 70"/>
                    <a:gd name="T1" fmla="*/ 95 h 124"/>
                    <a:gd name="T2" fmla="*/ 12 w 70"/>
                    <a:gd name="T3" fmla="*/ 100 h 124"/>
                    <a:gd name="T4" fmla="*/ 14 w 70"/>
                    <a:gd name="T5" fmla="*/ 113 h 124"/>
                    <a:gd name="T6" fmla="*/ 13 w 70"/>
                    <a:gd name="T7" fmla="*/ 121 h 124"/>
                    <a:gd name="T8" fmla="*/ 26 w 70"/>
                    <a:gd name="T9" fmla="*/ 122 h 124"/>
                    <a:gd name="T10" fmla="*/ 36 w 70"/>
                    <a:gd name="T11" fmla="*/ 122 h 124"/>
                    <a:gd name="T12" fmla="*/ 39 w 70"/>
                    <a:gd name="T13" fmla="*/ 118 h 124"/>
                    <a:gd name="T14" fmla="*/ 35 w 70"/>
                    <a:gd name="T15" fmla="*/ 113 h 124"/>
                    <a:gd name="T16" fmla="*/ 40 w 70"/>
                    <a:gd name="T17" fmla="*/ 107 h 124"/>
                    <a:gd name="T18" fmla="*/ 38 w 70"/>
                    <a:gd name="T19" fmla="*/ 98 h 124"/>
                    <a:gd name="T20" fmla="*/ 39 w 70"/>
                    <a:gd name="T21" fmla="*/ 96 h 124"/>
                    <a:gd name="T22" fmla="*/ 40 w 70"/>
                    <a:gd name="T23" fmla="*/ 91 h 124"/>
                    <a:gd name="T24" fmla="*/ 42 w 70"/>
                    <a:gd name="T25" fmla="*/ 89 h 124"/>
                    <a:gd name="T26" fmla="*/ 48 w 70"/>
                    <a:gd name="T27" fmla="*/ 85 h 124"/>
                    <a:gd name="T28" fmla="*/ 48 w 70"/>
                    <a:gd name="T29" fmla="*/ 81 h 124"/>
                    <a:gd name="T30" fmla="*/ 53 w 70"/>
                    <a:gd name="T31" fmla="*/ 78 h 124"/>
                    <a:gd name="T32" fmla="*/ 53 w 70"/>
                    <a:gd name="T33" fmla="*/ 68 h 124"/>
                    <a:gd name="T34" fmla="*/ 59 w 70"/>
                    <a:gd name="T35" fmla="*/ 68 h 124"/>
                    <a:gd name="T36" fmla="*/ 62 w 70"/>
                    <a:gd name="T37" fmla="*/ 65 h 124"/>
                    <a:gd name="T38" fmla="*/ 65 w 70"/>
                    <a:gd name="T39" fmla="*/ 65 h 124"/>
                    <a:gd name="T40" fmla="*/ 68 w 70"/>
                    <a:gd name="T41" fmla="*/ 52 h 124"/>
                    <a:gd name="T42" fmla="*/ 55 w 70"/>
                    <a:gd name="T43" fmla="*/ 48 h 124"/>
                    <a:gd name="T44" fmla="*/ 53 w 70"/>
                    <a:gd name="T45" fmla="*/ 33 h 124"/>
                    <a:gd name="T46" fmla="*/ 58 w 70"/>
                    <a:gd name="T47" fmla="*/ 15 h 124"/>
                    <a:gd name="T48" fmla="*/ 57 w 70"/>
                    <a:gd name="T49" fmla="*/ 4 h 124"/>
                    <a:gd name="T50" fmla="*/ 44 w 70"/>
                    <a:gd name="T51" fmla="*/ 7 h 124"/>
                    <a:gd name="T52" fmla="*/ 30 w 70"/>
                    <a:gd name="T53" fmla="*/ 27 h 124"/>
                    <a:gd name="T54" fmla="*/ 19 w 70"/>
                    <a:gd name="T55" fmla="*/ 26 h 124"/>
                    <a:gd name="T56" fmla="*/ 11 w 70"/>
                    <a:gd name="T57" fmla="*/ 31 h 124"/>
                    <a:gd name="T58" fmla="*/ 4 w 70"/>
                    <a:gd name="T59" fmla="*/ 40 h 124"/>
                    <a:gd name="T60" fmla="*/ 7 w 70"/>
                    <a:gd name="T61" fmla="*/ 47 h 124"/>
                    <a:gd name="T62" fmla="*/ 11 w 70"/>
                    <a:gd name="T63" fmla="*/ 50 h 124"/>
                    <a:gd name="T64" fmla="*/ 11 w 70"/>
                    <a:gd name="T65" fmla="*/ 45 h 124"/>
                    <a:gd name="T66" fmla="*/ 12 w 70"/>
                    <a:gd name="T67" fmla="*/ 40 h 124"/>
                    <a:gd name="T68" fmla="*/ 16 w 70"/>
                    <a:gd name="T69" fmla="*/ 34 h 124"/>
                    <a:gd name="T70" fmla="*/ 22 w 70"/>
                    <a:gd name="T71" fmla="*/ 32 h 124"/>
                    <a:gd name="T72" fmla="*/ 29 w 70"/>
                    <a:gd name="T73" fmla="*/ 32 h 124"/>
                    <a:gd name="T74" fmla="*/ 38 w 70"/>
                    <a:gd name="T75" fmla="*/ 29 h 124"/>
                    <a:gd name="T76" fmla="*/ 38 w 70"/>
                    <a:gd name="T77" fmla="*/ 32 h 124"/>
                    <a:gd name="T78" fmla="*/ 29 w 70"/>
                    <a:gd name="T79" fmla="*/ 32 h 124"/>
                    <a:gd name="T80" fmla="*/ 27 w 70"/>
                    <a:gd name="T81" fmla="*/ 42 h 124"/>
                    <a:gd name="T82" fmla="*/ 31 w 70"/>
                    <a:gd name="T83" fmla="*/ 51 h 124"/>
                    <a:gd name="T84" fmla="*/ 29 w 70"/>
                    <a:gd name="T85" fmla="*/ 48 h 124"/>
                    <a:gd name="T86" fmla="*/ 24 w 70"/>
                    <a:gd name="T87" fmla="*/ 49 h 124"/>
                    <a:gd name="T88" fmla="*/ 26 w 70"/>
                    <a:gd name="T89" fmla="*/ 42 h 124"/>
                    <a:gd name="T90" fmla="*/ 21 w 70"/>
                    <a:gd name="T91" fmla="*/ 46 h 124"/>
                    <a:gd name="T92" fmla="*/ 19 w 70"/>
                    <a:gd name="T93" fmla="*/ 41 h 124"/>
                    <a:gd name="T94" fmla="*/ 18 w 70"/>
                    <a:gd name="T95" fmla="*/ 36 h 124"/>
                    <a:gd name="T96" fmla="*/ 13 w 70"/>
                    <a:gd name="T97" fmla="*/ 45 h 124"/>
                    <a:gd name="T98" fmla="*/ 15 w 70"/>
                    <a:gd name="T99" fmla="*/ 50 h 124"/>
                    <a:gd name="T100" fmla="*/ 14 w 70"/>
                    <a:gd name="T101" fmla="*/ 55 h 124"/>
                    <a:gd name="T102" fmla="*/ 5 w 70"/>
                    <a:gd name="T103" fmla="*/ 49 h 124"/>
                    <a:gd name="T104" fmla="*/ 2 w 70"/>
                    <a:gd name="T105" fmla="*/ 54 h 124"/>
                    <a:gd name="T106" fmla="*/ 2 w 70"/>
                    <a:gd name="T107" fmla="*/ 71 h 124"/>
                    <a:gd name="T108" fmla="*/ 7 w 70"/>
                    <a:gd name="T109" fmla="*/ 81 h 124"/>
                    <a:gd name="T110" fmla="*/ 2 w 70"/>
                    <a:gd name="T111" fmla="*/ 90 h 1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0" h="124">
                      <a:moveTo>
                        <a:pt x="2" y="90"/>
                      </a:moveTo>
                      <a:cubicBezTo>
                        <a:pt x="1" y="91"/>
                        <a:pt x="0" y="92"/>
                        <a:pt x="0" y="92"/>
                      </a:cubicBezTo>
                      <a:cubicBezTo>
                        <a:pt x="0" y="93"/>
                        <a:pt x="2" y="95"/>
                        <a:pt x="2" y="95"/>
                      </a:cubicBezTo>
                      <a:cubicBezTo>
                        <a:pt x="3" y="96"/>
                        <a:pt x="3" y="96"/>
                        <a:pt x="3" y="96"/>
                      </a:cubicBezTo>
                      <a:cubicBezTo>
                        <a:pt x="3" y="96"/>
                        <a:pt x="3" y="96"/>
                        <a:pt x="3" y="95"/>
                      </a:cubicBezTo>
                      <a:cubicBezTo>
                        <a:pt x="3" y="95"/>
                        <a:pt x="5" y="95"/>
                        <a:pt x="5" y="95"/>
                      </a:cubicBezTo>
                      <a:cubicBezTo>
                        <a:pt x="6" y="96"/>
                        <a:pt x="6" y="96"/>
                        <a:pt x="6" y="96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5" y="97"/>
                        <a:pt x="8" y="99"/>
                        <a:pt x="10" y="100"/>
                      </a:cubicBezTo>
                      <a:cubicBezTo>
                        <a:pt x="11" y="100"/>
                        <a:pt x="12" y="100"/>
                        <a:pt x="12" y="100"/>
                      </a:cubicBezTo>
                      <a:cubicBezTo>
                        <a:pt x="13" y="103"/>
                        <a:pt x="13" y="103"/>
                        <a:pt x="13" y="103"/>
                      </a:cubicBezTo>
                      <a:cubicBezTo>
                        <a:pt x="13" y="103"/>
                        <a:pt x="14" y="104"/>
                        <a:pt x="14" y="105"/>
                      </a:cubicBezTo>
                      <a:cubicBezTo>
                        <a:pt x="14" y="106"/>
                        <a:pt x="14" y="109"/>
                        <a:pt x="14" y="109"/>
                      </a:cubicBezTo>
                      <a:cubicBezTo>
                        <a:pt x="14" y="109"/>
                        <a:pt x="14" y="110"/>
                        <a:pt x="14" y="110"/>
                      </a:cubicBezTo>
                      <a:cubicBezTo>
                        <a:pt x="14" y="111"/>
                        <a:pt x="14" y="113"/>
                        <a:pt x="14" y="113"/>
                      </a:cubicBezTo>
                      <a:cubicBezTo>
                        <a:pt x="14" y="115"/>
                        <a:pt x="14" y="115"/>
                        <a:pt x="14" y="115"/>
                      </a:cubicBezTo>
                      <a:cubicBezTo>
                        <a:pt x="14" y="115"/>
                        <a:pt x="13" y="116"/>
                        <a:pt x="13" y="116"/>
                      </a:cubicBezTo>
                      <a:cubicBezTo>
                        <a:pt x="13" y="116"/>
                        <a:pt x="11" y="117"/>
                        <a:pt x="10" y="118"/>
                      </a:cubicBezTo>
                      <a:cubicBezTo>
                        <a:pt x="10" y="118"/>
                        <a:pt x="11" y="120"/>
                        <a:pt x="11" y="120"/>
                      </a:cubicBezTo>
                      <a:cubicBezTo>
                        <a:pt x="13" y="121"/>
                        <a:pt x="13" y="121"/>
                        <a:pt x="13" y="121"/>
                      </a:cubicBezTo>
                      <a:cubicBezTo>
                        <a:pt x="16" y="120"/>
                        <a:pt x="16" y="120"/>
                        <a:pt x="16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19" y="120"/>
                        <a:pt x="19" y="120"/>
                        <a:pt x="19" y="120"/>
                      </a:cubicBezTo>
                      <a:cubicBezTo>
                        <a:pt x="20" y="120"/>
                        <a:pt x="23" y="121"/>
                        <a:pt x="23" y="121"/>
                      </a:cubicBezTo>
                      <a:cubicBezTo>
                        <a:pt x="24" y="122"/>
                        <a:pt x="26" y="122"/>
                        <a:pt x="26" y="122"/>
                      </a:cubicBezTo>
                      <a:cubicBezTo>
                        <a:pt x="26" y="122"/>
                        <a:pt x="26" y="122"/>
                        <a:pt x="26" y="122"/>
                      </a:cubicBezTo>
                      <a:cubicBezTo>
                        <a:pt x="31" y="124"/>
                        <a:pt x="31" y="124"/>
                        <a:pt x="31" y="124"/>
                      </a:cubicBezTo>
                      <a:cubicBezTo>
                        <a:pt x="32" y="124"/>
                        <a:pt x="32" y="124"/>
                        <a:pt x="32" y="124"/>
                      </a:cubicBezTo>
                      <a:cubicBezTo>
                        <a:pt x="32" y="124"/>
                        <a:pt x="33" y="124"/>
                        <a:pt x="34" y="124"/>
                      </a:cubicBezTo>
                      <a:cubicBezTo>
                        <a:pt x="34" y="123"/>
                        <a:pt x="36" y="122"/>
                        <a:pt x="36" y="122"/>
                      </a:cubicBezTo>
                      <a:cubicBezTo>
                        <a:pt x="37" y="121"/>
                        <a:pt x="38" y="121"/>
                        <a:pt x="39" y="121"/>
                      </a:cubicBezTo>
                      <a:cubicBezTo>
                        <a:pt x="40" y="121"/>
                        <a:pt x="40" y="121"/>
                        <a:pt x="40" y="121"/>
                      </a:cubicBezTo>
                      <a:cubicBezTo>
                        <a:pt x="40" y="122"/>
                        <a:pt x="40" y="122"/>
                        <a:pt x="40" y="122"/>
                      </a:cubicBezTo>
                      <a:cubicBezTo>
                        <a:pt x="41" y="120"/>
                        <a:pt x="41" y="120"/>
                        <a:pt x="41" y="120"/>
                      </a:cubicBezTo>
                      <a:cubicBezTo>
                        <a:pt x="39" y="118"/>
                        <a:pt x="39" y="118"/>
                        <a:pt x="39" y="118"/>
                      </a:cubicBezTo>
                      <a:cubicBezTo>
                        <a:pt x="37" y="117"/>
                        <a:pt x="37" y="117"/>
                        <a:pt x="37" y="117"/>
                      </a:cubicBezTo>
                      <a:cubicBezTo>
                        <a:pt x="35" y="117"/>
                        <a:pt x="35" y="117"/>
                        <a:pt x="35" y="117"/>
                      </a:cubicBezTo>
                      <a:cubicBezTo>
                        <a:pt x="35" y="117"/>
                        <a:pt x="36" y="116"/>
                        <a:pt x="36" y="116"/>
                      </a:cubicBezTo>
                      <a:cubicBezTo>
                        <a:pt x="36" y="115"/>
                        <a:pt x="36" y="113"/>
                        <a:pt x="36" y="113"/>
                      </a:cubicBezTo>
                      <a:cubicBezTo>
                        <a:pt x="35" y="113"/>
                        <a:pt x="35" y="113"/>
                        <a:pt x="35" y="113"/>
                      </a:cubicBezTo>
                      <a:cubicBezTo>
                        <a:pt x="35" y="111"/>
                        <a:pt x="35" y="111"/>
                        <a:pt x="35" y="111"/>
                      </a:cubicBezTo>
                      <a:cubicBezTo>
                        <a:pt x="35" y="111"/>
                        <a:pt x="38" y="111"/>
                        <a:pt x="39" y="111"/>
                      </a:cubicBezTo>
                      <a:cubicBezTo>
                        <a:pt x="39" y="111"/>
                        <a:pt x="40" y="110"/>
                        <a:pt x="40" y="110"/>
                      </a:cubicBezTo>
                      <a:cubicBezTo>
                        <a:pt x="40" y="108"/>
                        <a:pt x="40" y="108"/>
                        <a:pt x="40" y="108"/>
                      </a:cubicBezTo>
                      <a:cubicBezTo>
                        <a:pt x="40" y="108"/>
                        <a:pt x="40" y="107"/>
                        <a:pt x="40" y="107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40" y="105"/>
                        <a:pt x="40" y="105"/>
                        <a:pt x="40" y="105"/>
                      </a:cubicBezTo>
                      <a:cubicBezTo>
                        <a:pt x="38" y="103"/>
                        <a:pt x="38" y="103"/>
                        <a:pt x="38" y="103"/>
                      </a:cubicBezTo>
                      <a:cubicBezTo>
                        <a:pt x="38" y="103"/>
                        <a:pt x="38" y="101"/>
                        <a:pt x="38" y="100"/>
                      </a:cubicBezTo>
                      <a:cubicBezTo>
                        <a:pt x="38" y="98"/>
                        <a:pt x="38" y="99"/>
                        <a:pt x="38" y="98"/>
                      </a:cubicBezTo>
                      <a:cubicBezTo>
                        <a:pt x="38" y="98"/>
                        <a:pt x="38" y="98"/>
                        <a:pt x="38" y="98"/>
                      </a:cubicBezTo>
                      <a:cubicBezTo>
                        <a:pt x="36" y="98"/>
                        <a:pt x="36" y="98"/>
                        <a:pt x="36" y="98"/>
                      </a:cubicBezTo>
                      <a:cubicBezTo>
                        <a:pt x="36" y="97"/>
                        <a:pt x="36" y="97"/>
                        <a:pt x="36" y="97"/>
                      </a:cubicBezTo>
                      <a:cubicBezTo>
                        <a:pt x="36" y="97"/>
                        <a:pt x="37" y="97"/>
                        <a:pt x="38" y="97"/>
                      </a:cubicBezTo>
                      <a:cubicBezTo>
                        <a:pt x="38" y="97"/>
                        <a:pt x="39" y="96"/>
                        <a:pt x="39" y="96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3"/>
                        <a:pt x="43" y="93"/>
                        <a:pt x="43" y="93"/>
                      </a:cubicBezTo>
                      <a:cubicBezTo>
                        <a:pt x="41" y="92"/>
                        <a:pt x="41" y="92"/>
                        <a:pt x="41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89"/>
                        <a:pt x="38" y="89"/>
                        <a:pt x="38" y="89"/>
                      </a:cubicBez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43" y="92"/>
                        <a:pt x="41" y="90"/>
                        <a:pt x="41" y="90"/>
                      </a:cubicBezTo>
                      <a:cubicBezTo>
                        <a:pt x="41" y="90"/>
                        <a:pt x="42" y="89"/>
                        <a:pt x="42" y="89"/>
                      </a:cubicBezTo>
                      <a:cubicBezTo>
                        <a:pt x="43" y="89"/>
                        <a:pt x="44" y="90"/>
                        <a:pt x="44" y="90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7" y="88"/>
                        <a:pt x="47" y="88"/>
                        <a:pt x="47" y="88"/>
                      </a:cubicBezTo>
                      <a:cubicBezTo>
                        <a:pt x="47" y="88"/>
                        <a:pt x="48" y="87"/>
                        <a:pt x="49" y="86"/>
                      </a:cubicBezTo>
                      <a:cubicBezTo>
                        <a:pt x="49" y="85"/>
                        <a:pt x="48" y="85"/>
                        <a:pt x="48" y="85"/>
                      </a:cubicBezTo>
                      <a:cubicBezTo>
                        <a:pt x="48" y="83"/>
                        <a:pt x="48" y="83"/>
                        <a:pt x="48" y="83"/>
                      </a:cubicBezTo>
                      <a:cubicBezTo>
                        <a:pt x="47" y="83"/>
                        <a:pt x="47" y="83"/>
                        <a:pt x="47" y="83"/>
                      </a:cubicBezTo>
                      <a:cubicBezTo>
                        <a:pt x="46" y="82"/>
                        <a:pt x="46" y="82"/>
                        <a:pt x="46" y="82"/>
                      </a:cubicBezTo>
                      <a:cubicBezTo>
                        <a:pt x="46" y="82"/>
                        <a:pt x="46" y="82"/>
                        <a:pt x="47" y="82"/>
                      </a:cubicBezTo>
                      <a:cubicBezTo>
                        <a:pt x="47" y="81"/>
                        <a:pt x="47" y="81"/>
                        <a:pt x="48" y="81"/>
                      </a:cubicBezTo>
                      <a:cubicBezTo>
                        <a:pt x="49" y="81"/>
                        <a:pt x="50" y="82"/>
                        <a:pt x="50" y="82"/>
                      </a:cubicBezTo>
                      <a:cubicBezTo>
                        <a:pt x="50" y="82"/>
                        <a:pt x="51" y="82"/>
                        <a:pt x="51" y="82"/>
                      </a:cubicBezTo>
                      <a:cubicBezTo>
                        <a:pt x="51" y="82"/>
                        <a:pt x="53" y="81"/>
                        <a:pt x="53" y="81"/>
                      </a:cubicBezTo>
                      <a:cubicBezTo>
                        <a:pt x="53" y="80"/>
                        <a:pt x="53" y="80"/>
                        <a:pt x="53" y="79"/>
                      </a:cubicBezTo>
                      <a:cubicBezTo>
                        <a:pt x="54" y="79"/>
                        <a:pt x="53" y="79"/>
                        <a:pt x="53" y="78"/>
                      </a:cubicBezTo>
                      <a:cubicBezTo>
                        <a:pt x="53" y="78"/>
                        <a:pt x="53" y="76"/>
                        <a:pt x="53" y="76"/>
                      </a:cubicBezTo>
                      <a:cubicBezTo>
                        <a:pt x="53" y="75"/>
                        <a:pt x="53" y="75"/>
                        <a:pt x="53" y="74"/>
                      </a:cubicBezTo>
                      <a:cubicBezTo>
                        <a:pt x="53" y="74"/>
                        <a:pt x="54" y="73"/>
                        <a:pt x="54" y="73"/>
                      </a:cubicBezTo>
                      <a:cubicBezTo>
                        <a:pt x="54" y="72"/>
                        <a:pt x="53" y="71"/>
                        <a:pt x="53" y="71"/>
                      </a:cubicBezTo>
                      <a:cubicBezTo>
                        <a:pt x="53" y="68"/>
                        <a:pt x="53" y="68"/>
                        <a:pt x="53" y="68"/>
                      </a:cubicBezTo>
                      <a:cubicBezTo>
                        <a:pt x="53" y="68"/>
                        <a:pt x="54" y="65"/>
                        <a:pt x="55" y="64"/>
                      </a:cubicBezTo>
                      <a:cubicBezTo>
                        <a:pt x="55" y="63"/>
                        <a:pt x="56" y="63"/>
                        <a:pt x="56" y="63"/>
                      </a:cubicBezTo>
                      <a:cubicBezTo>
                        <a:pt x="57" y="64"/>
                        <a:pt x="57" y="64"/>
                        <a:pt x="57" y="64"/>
                      </a:cubicBezTo>
                      <a:cubicBezTo>
                        <a:pt x="56" y="67"/>
                        <a:pt x="56" y="67"/>
                        <a:pt x="56" y="67"/>
                      </a:cubicBezTo>
                      <a:cubicBezTo>
                        <a:pt x="59" y="68"/>
                        <a:pt x="59" y="68"/>
                        <a:pt x="59" y="68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1"/>
                        <a:pt x="60" y="71"/>
                        <a:pt x="61" y="71"/>
                      </a:cubicBezTo>
                      <a:cubicBezTo>
                        <a:pt x="62" y="71"/>
                        <a:pt x="61" y="69"/>
                        <a:pt x="61" y="69"/>
                      </a:cubicBezTo>
                      <a:cubicBezTo>
                        <a:pt x="61" y="67"/>
                        <a:pt x="61" y="67"/>
                        <a:pt x="61" y="67"/>
                      </a:cubicBezTo>
                      <a:cubicBezTo>
                        <a:pt x="61" y="67"/>
                        <a:pt x="61" y="66"/>
                        <a:pt x="62" y="65"/>
                      </a:cubicBezTo>
                      <a:cubicBezTo>
                        <a:pt x="62" y="65"/>
                        <a:pt x="63" y="67"/>
                        <a:pt x="63" y="67"/>
                      </a:cubicBezTo>
                      <a:cubicBezTo>
                        <a:pt x="64" y="69"/>
                        <a:pt x="64" y="69"/>
                        <a:pt x="64" y="69"/>
                      </a:cubicBezTo>
                      <a:cubicBezTo>
                        <a:pt x="65" y="69"/>
                        <a:pt x="65" y="69"/>
                        <a:pt x="65" y="69"/>
                      </a:cubicBezTo>
                      <a:cubicBezTo>
                        <a:pt x="65" y="67"/>
                        <a:pt x="65" y="67"/>
                        <a:pt x="65" y="67"/>
                      </a:cubicBezTo>
                      <a:cubicBezTo>
                        <a:pt x="65" y="65"/>
                        <a:pt x="65" y="65"/>
                        <a:pt x="65" y="65"/>
                      </a:cubicBezTo>
                      <a:cubicBezTo>
                        <a:pt x="68" y="63"/>
                        <a:pt x="68" y="63"/>
                        <a:pt x="68" y="63"/>
                      </a:cubicBezTo>
                      <a:cubicBezTo>
                        <a:pt x="68" y="63"/>
                        <a:pt x="69" y="62"/>
                        <a:pt x="69" y="61"/>
                      </a:cubicBezTo>
                      <a:cubicBezTo>
                        <a:pt x="69" y="60"/>
                        <a:pt x="70" y="58"/>
                        <a:pt x="70" y="58"/>
                      </a:cubicBezTo>
                      <a:cubicBezTo>
                        <a:pt x="70" y="56"/>
                        <a:pt x="70" y="56"/>
                        <a:pt x="70" y="56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68" y="52"/>
                        <a:pt x="66" y="52"/>
                        <a:pt x="65" y="52"/>
                      </a:cubicBezTo>
                      <a:cubicBezTo>
                        <a:pt x="64" y="52"/>
                        <a:pt x="62" y="52"/>
                        <a:pt x="61" y="53"/>
                      </a:cubicBezTo>
                      <a:cubicBezTo>
                        <a:pt x="60" y="53"/>
                        <a:pt x="58" y="52"/>
                        <a:pt x="58" y="52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55" y="48"/>
                        <a:pt x="55" y="48"/>
                        <a:pt x="55" y="48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37"/>
                        <a:pt x="54" y="37"/>
                        <a:pt x="54" y="37"/>
                      </a:cubicBezTo>
                      <a:cubicBezTo>
                        <a:pt x="53" y="33"/>
                        <a:pt x="53" y="33"/>
                        <a:pt x="53" y="33"/>
                      </a:cubicBezTo>
                      <a:cubicBezTo>
                        <a:pt x="56" y="28"/>
                        <a:pt x="56" y="28"/>
                        <a:pt x="56" y="28"/>
                      </a:cubicBezTo>
                      <a:cubicBezTo>
                        <a:pt x="57" y="24"/>
                        <a:pt x="57" y="24"/>
                        <a:pt x="57" y="24"/>
                      </a:cubicBezTo>
                      <a:cubicBezTo>
                        <a:pt x="57" y="24"/>
                        <a:pt x="59" y="22"/>
                        <a:pt x="60" y="21"/>
                      </a:cubicBezTo>
                      <a:cubicBezTo>
                        <a:pt x="61" y="20"/>
                        <a:pt x="59" y="18"/>
                        <a:pt x="59" y="18"/>
                      </a:cubicBezTo>
                      <a:cubicBezTo>
                        <a:pt x="58" y="15"/>
                        <a:pt x="58" y="15"/>
                        <a:pt x="58" y="15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7" y="7"/>
                        <a:pt x="57" y="7"/>
                        <a:pt x="57" y="7"/>
                      </a:cubicBezTo>
                      <a:cubicBezTo>
                        <a:pt x="57" y="6"/>
                        <a:pt x="57" y="6"/>
                        <a:pt x="57" y="6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58" y="0"/>
                        <a:pt x="54" y="4"/>
                        <a:pt x="53" y="4"/>
                      </a:cubicBezTo>
                      <a:cubicBezTo>
                        <a:pt x="52" y="5"/>
                        <a:pt x="49" y="5"/>
                        <a:pt x="49" y="5"/>
                      </a:cubicBezTo>
                      <a:cubicBezTo>
                        <a:pt x="44" y="7"/>
                        <a:pt x="44" y="7"/>
                        <a:pt x="44" y="7"/>
                      </a:cubicBezTo>
                      <a:cubicBezTo>
                        <a:pt x="42" y="11"/>
                        <a:pt x="42" y="11"/>
                        <a:pt x="42" y="11"/>
                      </a:cubicBezTo>
                      <a:cubicBezTo>
                        <a:pt x="41" y="14"/>
                        <a:pt x="41" y="14"/>
                        <a:pt x="41" y="14"/>
                      </a:cubicBezTo>
                      <a:cubicBezTo>
                        <a:pt x="38" y="19"/>
                        <a:pt x="38" y="19"/>
                        <a:pt x="38" y="19"/>
                      </a:cubicBezTo>
                      <a:cubicBezTo>
                        <a:pt x="35" y="24"/>
                        <a:pt x="35" y="24"/>
                        <a:pt x="35" y="24"/>
                      </a:cubicBezTo>
                      <a:cubicBezTo>
                        <a:pt x="30" y="27"/>
                        <a:pt x="30" y="27"/>
                        <a:pt x="30" y="27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26" y="26"/>
                        <a:pt x="26" y="26"/>
                        <a:pt x="26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8" y="27"/>
                        <a:pt x="18" y="27"/>
                      </a:cubicBezTo>
                      <a:cubicBezTo>
                        <a:pt x="17" y="28"/>
                        <a:pt x="16" y="27"/>
                        <a:pt x="16" y="27"/>
                      </a:cubicBezTo>
                      <a:cubicBezTo>
                        <a:pt x="13" y="27"/>
                        <a:pt x="13" y="27"/>
                        <a:pt x="13" y="27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1" y="31"/>
                        <a:pt x="11" y="31"/>
                        <a:pt x="11" y="31"/>
                      </a:cubicBezTo>
                      <a:cubicBezTo>
                        <a:pt x="9" y="33"/>
                        <a:pt x="9" y="33"/>
                        <a:pt x="9" y="33"/>
                      </a:cubicBezTo>
                      <a:cubicBezTo>
                        <a:pt x="8" y="34"/>
                        <a:pt x="8" y="34"/>
                        <a:pt x="8" y="34"/>
                      </a:cubicBezTo>
                      <a:cubicBezTo>
                        <a:pt x="7" y="36"/>
                        <a:pt x="7" y="36"/>
                        <a:pt x="7" y="36"/>
                      </a:cubicBezTo>
                      <a:cubicBezTo>
                        <a:pt x="7" y="36"/>
                        <a:pt x="6" y="39"/>
                        <a:pt x="5" y="39"/>
                      </a:cubicBezTo>
                      <a:cubicBezTo>
                        <a:pt x="5" y="40"/>
                        <a:pt x="5" y="40"/>
                        <a:pt x="4" y="40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6" y="43"/>
                        <a:pt x="6" y="43"/>
                        <a:pt x="6" y="43"/>
                      </a:cubicBezTo>
                      <a:cubicBezTo>
                        <a:pt x="6" y="43"/>
                        <a:pt x="6" y="44"/>
                        <a:pt x="6" y="45"/>
                      </a:cubicBezTo>
                      <a:cubicBezTo>
                        <a:pt x="7" y="45"/>
                        <a:pt x="7" y="46"/>
                        <a:pt x="7" y="46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7"/>
                        <a:pt x="9" y="47"/>
                        <a:pt x="9" y="47"/>
                      </a:cubicBezTo>
                      <a:cubicBezTo>
                        <a:pt x="10" y="49"/>
                        <a:pt x="10" y="49"/>
                        <a:pt x="10" y="49"/>
                      </a:cubicBezTo>
                      <a:cubicBezTo>
                        <a:pt x="10" y="49"/>
                        <a:pt x="11" y="50"/>
                        <a:pt x="11" y="50"/>
                      </a:cubicBezTo>
                      <a:cubicBezTo>
                        <a:pt x="12" y="50"/>
                        <a:pt x="13" y="49"/>
                        <a:pt x="13" y="49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1" y="46"/>
                        <a:pt x="11" y="46"/>
                        <a:pt x="11" y="46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1" y="44"/>
                        <a:pt x="11" y="43"/>
                        <a:pt x="11" y="43"/>
                      </a:cubicBezTo>
                      <a:cubicBezTo>
                        <a:pt x="11" y="42"/>
                        <a:pt x="10" y="42"/>
                        <a:pt x="10" y="42"/>
                      </a:cubicBezTo>
                      <a:cubicBezTo>
                        <a:pt x="11" y="41"/>
                        <a:pt x="11" y="41"/>
                        <a:pt x="11" y="41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3" y="37"/>
                        <a:pt x="13" y="37"/>
                        <a:pt x="13" y="37"/>
                      </a:cubicBezTo>
                      <a:cubicBezTo>
                        <a:pt x="14" y="36"/>
                        <a:pt x="14" y="36"/>
                        <a:pt x="14" y="36"/>
                      </a:cubicBezTo>
                      <a:cubicBezTo>
                        <a:pt x="15" y="35"/>
                        <a:pt x="15" y="35"/>
                        <a:pt x="15" y="35"/>
                      </a:cubicBezTo>
                      <a:cubicBezTo>
                        <a:pt x="15" y="35"/>
                        <a:pt x="16" y="35"/>
                        <a:pt x="16" y="34"/>
                      </a:cubicBezTo>
                      <a:cubicBezTo>
                        <a:pt x="16" y="34"/>
                        <a:pt x="17" y="34"/>
                        <a:pt x="18" y="34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19" y="32"/>
                        <a:pt x="21" y="32"/>
                        <a:pt x="21" y="32"/>
                      </a:cubicBezTo>
                      <a:cubicBezTo>
                        <a:pt x="22" y="32"/>
                        <a:pt x="22" y="32"/>
                        <a:pt x="22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5" y="31"/>
                        <a:pt x="26" y="31"/>
                      </a:cubicBezTo>
                      <a:cubicBezTo>
                        <a:pt x="26" y="31"/>
                        <a:pt x="27" y="31"/>
                        <a:pt x="27" y="31"/>
                      </a:cubicBezTo>
                      <a:cubicBezTo>
                        <a:pt x="27" y="31"/>
                        <a:pt x="27" y="32"/>
                        <a:pt x="27" y="32"/>
                      </a:cubicBezTo>
                      <a:cubicBezTo>
                        <a:pt x="28" y="32"/>
                        <a:pt x="29" y="32"/>
                        <a:pt x="29" y="32"/>
                      </a:cubicBezTo>
                      <a:cubicBezTo>
                        <a:pt x="30" y="32"/>
                        <a:pt x="30" y="32"/>
                        <a:pt x="30" y="32"/>
                      </a:cubicBezTo>
                      <a:cubicBezTo>
                        <a:pt x="30" y="32"/>
                        <a:pt x="31" y="32"/>
                        <a:pt x="31" y="31"/>
                      </a:cubicBezTo>
                      <a:cubicBezTo>
                        <a:pt x="32" y="30"/>
                        <a:pt x="32" y="30"/>
                        <a:pt x="34" y="30"/>
                      </a:cubicBezTo>
                      <a:cubicBezTo>
                        <a:pt x="36" y="30"/>
                        <a:pt x="35" y="30"/>
                        <a:pt x="36" y="30"/>
                      </a:cubicBezTo>
                      <a:cubicBezTo>
                        <a:pt x="37" y="29"/>
                        <a:pt x="37" y="30"/>
                        <a:pt x="38" y="29"/>
                      </a:cubicBezTo>
                      <a:cubicBezTo>
                        <a:pt x="38" y="29"/>
                        <a:pt x="40" y="28"/>
                        <a:pt x="40" y="28"/>
                      </a:cubicBezTo>
                      <a:cubicBezTo>
                        <a:pt x="41" y="28"/>
                        <a:pt x="42" y="29"/>
                        <a:pt x="42" y="30"/>
                      </a:cubicBezTo>
                      <a:cubicBezTo>
                        <a:pt x="41" y="30"/>
                        <a:pt x="40" y="30"/>
                        <a:pt x="40" y="30"/>
                      </a:cubicBezTo>
                      <a:cubicBezTo>
                        <a:pt x="40" y="30"/>
                        <a:pt x="40" y="31"/>
                        <a:pt x="39" y="32"/>
                      </a:cubicBezTo>
                      <a:cubicBezTo>
                        <a:pt x="38" y="32"/>
                        <a:pt x="39" y="32"/>
                        <a:pt x="38" y="32"/>
                      </a:cubicBezTo>
                      <a:cubicBezTo>
                        <a:pt x="37" y="31"/>
                        <a:pt x="37" y="33"/>
                        <a:pt x="37" y="33"/>
                      </a:cubicBezTo>
                      <a:cubicBezTo>
                        <a:pt x="37" y="33"/>
                        <a:pt x="37" y="33"/>
                        <a:pt x="37" y="33"/>
                      </a:cubicBezTo>
                      <a:cubicBezTo>
                        <a:pt x="37" y="33"/>
                        <a:pt x="35" y="32"/>
                        <a:pt x="34" y="32"/>
                      </a:cubicBezTo>
                      <a:cubicBezTo>
                        <a:pt x="34" y="32"/>
                        <a:pt x="32" y="32"/>
                        <a:pt x="31" y="32"/>
                      </a:cubicBezTo>
                      <a:cubicBezTo>
                        <a:pt x="30" y="32"/>
                        <a:pt x="30" y="32"/>
                        <a:pt x="29" y="32"/>
                      </a:cubicBezTo>
                      <a:cubicBezTo>
                        <a:pt x="28" y="33"/>
                        <a:pt x="29" y="33"/>
                        <a:pt x="28" y="34"/>
                      </a:cubicBezTo>
                      <a:cubicBezTo>
                        <a:pt x="27" y="34"/>
                        <a:pt x="27" y="36"/>
                        <a:pt x="27" y="36"/>
                      </a:cubicBezTo>
                      <a:cubicBezTo>
                        <a:pt x="27" y="36"/>
                        <a:pt x="26" y="37"/>
                        <a:pt x="26" y="38"/>
                      </a:cubicBezTo>
                      <a:cubicBezTo>
                        <a:pt x="26" y="38"/>
                        <a:pt x="27" y="39"/>
                        <a:pt x="27" y="40"/>
                      </a:cubicBezTo>
                      <a:cubicBezTo>
                        <a:pt x="27" y="42"/>
                        <a:pt x="27" y="42"/>
                        <a:pt x="27" y="42"/>
                      </a:cubicBezTo>
                      <a:cubicBezTo>
                        <a:pt x="27" y="42"/>
                        <a:pt x="28" y="45"/>
                        <a:pt x="29" y="45"/>
                      </a:cubicBezTo>
                      <a:cubicBezTo>
                        <a:pt x="29" y="45"/>
                        <a:pt x="30" y="45"/>
                        <a:pt x="30" y="46"/>
                      </a:cubicBezTo>
                      <a:cubicBezTo>
                        <a:pt x="31" y="47"/>
                        <a:pt x="30" y="47"/>
                        <a:pt x="30" y="47"/>
                      </a:cubicBezTo>
                      <a:cubicBezTo>
                        <a:pt x="30" y="48"/>
                        <a:pt x="30" y="48"/>
                        <a:pt x="30" y="48"/>
                      </a:cubicBezTo>
                      <a:cubicBezTo>
                        <a:pt x="30" y="48"/>
                        <a:pt x="31" y="49"/>
                        <a:pt x="31" y="51"/>
                      </a:cubicBezTo>
                      <a:cubicBezTo>
                        <a:pt x="32" y="52"/>
                        <a:pt x="31" y="51"/>
                        <a:pt x="31" y="52"/>
                      </a:cubicBezTo>
                      <a:cubicBezTo>
                        <a:pt x="32" y="53"/>
                        <a:pt x="30" y="51"/>
                        <a:pt x="30" y="51"/>
                      </a:cubicBezTo>
                      <a:cubicBezTo>
                        <a:pt x="30" y="51"/>
                        <a:pt x="30" y="50"/>
                        <a:pt x="30" y="50"/>
                      </a:cubicBezTo>
                      <a:cubicBezTo>
                        <a:pt x="30" y="50"/>
                        <a:pt x="30" y="49"/>
                        <a:pt x="30" y="49"/>
                      </a:cubicBezTo>
                      <a:cubicBezTo>
                        <a:pt x="30" y="49"/>
                        <a:pt x="29" y="48"/>
                        <a:pt x="29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7" y="48"/>
                        <a:pt x="27" y="50"/>
                        <a:pt x="27" y="50"/>
                      </a:cubicBezTo>
                      <a:cubicBezTo>
                        <a:pt x="27" y="50"/>
                        <a:pt x="27" y="51"/>
                        <a:pt x="25" y="50"/>
                      </a:cubicBezTo>
                      <a:cubicBezTo>
                        <a:pt x="23" y="50"/>
                        <a:pt x="24" y="49"/>
                        <a:pt x="24" y="49"/>
                      </a:cubicBezTo>
                      <a:cubicBezTo>
                        <a:pt x="24" y="49"/>
                        <a:pt x="25" y="48"/>
                        <a:pt x="25" y="48"/>
                      </a:cubicBezTo>
                      <a:cubicBezTo>
                        <a:pt x="25" y="47"/>
                        <a:pt x="26" y="47"/>
                        <a:pt x="26" y="47"/>
                      </a:cubicBezTo>
                      <a:cubicBezTo>
                        <a:pt x="25" y="44"/>
                        <a:pt x="25" y="44"/>
                        <a:pt x="25" y="44"/>
                      </a:cubicBezTo>
                      <a:cubicBezTo>
                        <a:pt x="25" y="44"/>
                        <a:pt x="25" y="44"/>
                        <a:pt x="26" y="43"/>
                      </a:cubicBezTo>
                      <a:cubicBezTo>
                        <a:pt x="26" y="43"/>
                        <a:pt x="26" y="42"/>
                        <a:pt x="26" y="42"/>
                      </a:cubicBezTo>
                      <a:cubicBezTo>
                        <a:pt x="26" y="42"/>
                        <a:pt x="24" y="40"/>
                        <a:pt x="23" y="40"/>
                      </a:cubicBezTo>
                      <a:cubicBezTo>
                        <a:pt x="22" y="40"/>
                        <a:pt x="22" y="41"/>
                        <a:pt x="21" y="41"/>
                      </a:cubicBezTo>
                      <a:cubicBezTo>
                        <a:pt x="21" y="42"/>
                        <a:pt x="20" y="42"/>
                        <a:pt x="20" y="43"/>
                      </a:cubicBezTo>
                      <a:cubicBezTo>
                        <a:pt x="19" y="44"/>
                        <a:pt x="20" y="44"/>
                        <a:pt x="20" y="45"/>
                      </a:cubicBezTo>
                      <a:cubicBezTo>
                        <a:pt x="20" y="45"/>
                        <a:pt x="21" y="46"/>
                        <a:pt x="21" y="46"/>
                      </a:cubicBezTo>
                      <a:cubicBezTo>
                        <a:pt x="19" y="47"/>
                        <a:pt x="19" y="47"/>
                        <a:pt x="19" y="47"/>
                      </a:cubicBezTo>
                      <a:cubicBezTo>
                        <a:pt x="19" y="47"/>
                        <a:pt x="19" y="46"/>
                        <a:pt x="19" y="45"/>
                      </a:cubicBezTo>
                      <a:cubicBezTo>
                        <a:pt x="19" y="45"/>
                        <a:pt x="17" y="44"/>
                        <a:pt x="17" y="44"/>
                      </a:cubicBezTo>
                      <a:cubicBezTo>
                        <a:pt x="19" y="42"/>
                        <a:pt x="19" y="42"/>
                        <a:pt x="19" y="42"/>
                      </a:cubicBezTo>
                      <a:cubicBezTo>
                        <a:pt x="19" y="42"/>
                        <a:pt x="19" y="41"/>
                        <a:pt x="19" y="41"/>
                      </a:cubicBezTo>
                      <a:cubicBezTo>
                        <a:pt x="19" y="40"/>
                        <a:pt x="19" y="39"/>
                        <a:pt x="19" y="39"/>
                      </a:cubicBezTo>
                      <a:cubicBezTo>
                        <a:pt x="20" y="37"/>
                        <a:pt x="20" y="37"/>
                        <a:pt x="20" y="37"/>
                      </a:cubicBezTo>
                      <a:cubicBezTo>
                        <a:pt x="20" y="37"/>
                        <a:pt x="21" y="35"/>
                        <a:pt x="20" y="35"/>
                      </a:cubicBezTo>
                      <a:cubicBezTo>
                        <a:pt x="20" y="34"/>
                        <a:pt x="19" y="35"/>
                        <a:pt x="19" y="35"/>
                      </a:cubicBezTo>
                      <a:cubicBezTo>
                        <a:pt x="19" y="35"/>
                        <a:pt x="18" y="36"/>
                        <a:pt x="18" y="36"/>
                      </a:cubicBezTo>
                      <a:cubicBezTo>
                        <a:pt x="18" y="36"/>
                        <a:pt x="16" y="36"/>
                        <a:pt x="15" y="36"/>
                      </a:cubicBezTo>
                      <a:cubicBezTo>
                        <a:pt x="14" y="37"/>
                        <a:pt x="14" y="38"/>
                        <a:pt x="14" y="38"/>
                      </a:cubicBezTo>
                      <a:cubicBezTo>
                        <a:pt x="14" y="38"/>
                        <a:pt x="14" y="41"/>
                        <a:pt x="13" y="41"/>
                      </a:cubicBezTo>
                      <a:cubicBezTo>
                        <a:pt x="13" y="41"/>
                        <a:pt x="12" y="43"/>
                        <a:pt x="12" y="43"/>
                      </a:cubicBezTo>
                      <a:cubicBezTo>
                        <a:pt x="12" y="43"/>
                        <a:pt x="13" y="44"/>
                        <a:pt x="13" y="45"/>
                      </a:cubicBezTo>
                      <a:cubicBezTo>
                        <a:pt x="13" y="45"/>
                        <a:pt x="14" y="46"/>
                        <a:pt x="14" y="46"/>
                      </a:cubicBezTo>
                      <a:cubicBezTo>
                        <a:pt x="14" y="46"/>
                        <a:pt x="16" y="45"/>
                        <a:pt x="17" y="45"/>
                      </a:cubicBezTo>
                      <a:cubicBezTo>
                        <a:pt x="18" y="45"/>
                        <a:pt x="17" y="46"/>
                        <a:pt x="17" y="46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5" y="50"/>
                        <a:pt x="15" y="50"/>
                        <a:pt x="15" y="50"/>
                      </a:cubicBezTo>
                      <a:cubicBezTo>
                        <a:pt x="15" y="50"/>
                        <a:pt x="15" y="51"/>
                        <a:pt x="15" y="51"/>
                      </a:cubicBezTo>
                      <a:cubicBezTo>
                        <a:pt x="15" y="51"/>
                        <a:pt x="16" y="52"/>
                        <a:pt x="16" y="53"/>
                      </a:cubicBezTo>
                      <a:cubicBezTo>
                        <a:pt x="16" y="53"/>
                        <a:pt x="16" y="53"/>
                        <a:pt x="16" y="53"/>
                      </a:cubicBezTo>
                      <a:cubicBezTo>
                        <a:pt x="15" y="55"/>
                        <a:pt x="15" y="55"/>
                        <a:pt x="15" y="55"/>
                      </a:cubicBezTo>
                      <a:cubicBezTo>
                        <a:pt x="14" y="55"/>
                        <a:pt x="14" y="55"/>
                        <a:pt x="14" y="55"/>
                      </a:cubicBezTo>
                      <a:cubicBezTo>
                        <a:pt x="12" y="54"/>
                        <a:pt x="12" y="54"/>
                        <a:pt x="12" y="54"/>
                      </a:cubicBezTo>
                      <a:cubicBezTo>
                        <a:pt x="10" y="52"/>
                        <a:pt x="10" y="52"/>
                        <a:pt x="10" y="52"/>
                      </a:cubicBezTo>
                      <a:cubicBezTo>
                        <a:pt x="8" y="51"/>
                        <a:pt x="8" y="51"/>
                        <a:pt x="8" y="51"/>
                      </a:cubicBezTo>
                      <a:cubicBezTo>
                        <a:pt x="8" y="51"/>
                        <a:pt x="7" y="50"/>
                        <a:pt x="7" y="50"/>
                      </a:cubicBezTo>
                      <a:cubicBezTo>
                        <a:pt x="6" y="50"/>
                        <a:pt x="6" y="50"/>
                        <a:pt x="5" y="49"/>
                      </a:cubicBezTo>
                      <a:cubicBezTo>
                        <a:pt x="4" y="49"/>
                        <a:pt x="5" y="48"/>
                        <a:pt x="5" y="48"/>
                      </a:cubicBezTo>
                      <a:cubicBezTo>
                        <a:pt x="4" y="46"/>
                        <a:pt x="4" y="46"/>
                        <a:pt x="4" y="46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2" y="50"/>
                        <a:pt x="1" y="50"/>
                      </a:cubicBezTo>
                      <a:cubicBezTo>
                        <a:pt x="1" y="51"/>
                        <a:pt x="2" y="54"/>
                        <a:pt x="2" y="54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2" y="67"/>
                        <a:pt x="2" y="67"/>
                        <a:pt x="2" y="67"/>
                      </a:cubicBezTo>
                      <a:cubicBezTo>
                        <a:pt x="2" y="67"/>
                        <a:pt x="1" y="69"/>
                        <a:pt x="1" y="70"/>
                      </a:cubicBezTo>
                      <a:cubicBezTo>
                        <a:pt x="1" y="70"/>
                        <a:pt x="2" y="71"/>
                        <a:pt x="2" y="71"/>
                      </a:cubicBezTo>
                      <a:cubicBezTo>
                        <a:pt x="3" y="71"/>
                        <a:pt x="3" y="71"/>
                        <a:pt x="3" y="71"/>
                      </a:cubicBezTo>
                      <a:cubicBezTo>
                        <a:pt x="3" y="71"/>
                        <a:pt x="6" y="75"/>
                        <a:pt x="6" y="76"/>
                      </a:cubicBezTo>
                      <a:cubicBezTo>
                        <a:pt x="6" y="77"/>
                        <a:pt x="6" y="77"/>
                        <a:pt x="6" y="77"/>
                      </a:cubicBezTo>
                      <a:cubicBezTo>
                        <a:pt x="7" y="78"/>
                        <a:pt x="7" y="80"/>
                        <a:pt x="7" y="80"/>
                      </a:cubicBezTo>
                      <a:cubicBezTo>
                        <a:pt x="7" y="81"/>
                        <a:pt x="7" y="81"/>
                        <a:pt x="7" y="81"/>
                      </a:cubicBezTo>
                      <a:cubicBezTo>
                        <a:pt x="7" y="81"/>
                        <a:pt x="5" y="83"/>
                        <a:pt x="4" y="83"/>
                      </a:cubicBezTo>
                      <a:cubicBezTo>
                        <a:pt x="3" y="83"/>
                        <a:pt x="4" y="83"/>
                        <a:pt x="3" y="83"/>
                      </a:cubicBezTo>
                      <a:cubicBezTo>
                        <a:pt x="3" y="83"/>
                        <a:pt x="3" y="84"/>
                        <a:pt x="3" y="84"/>
                      </a:cubicBezTo>
                      <a:cubicBezTo>
                        <a:pt x="3" y="84"/>
                        <a:pt x="3" y="87"/>
                        <a:pt x="3" y="87"/>
                      </a:cubicBezTo>
                      <a:cubicBezTo>
                        <a:pt x="3" y="88"/>
                        <a:pt x="2" y="90"/>
                        <a:pt x="2" y="9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1" name="Freeform 46">
                  <a:extLst>
                    <a:ext uri="{FF2B5EF4-FFF2-40B4-BE49-F238E27FC236}">
                      <a16:creationId xmlns:a16="http://schemas.microsoft.com/office/drawing/2014/main" id="{7BD9B163-057D-7436-7273-0B5F0438F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711"/>
                  <a:ext cx="87" cy="102"/>
                </a:xfrm>
                <a:custGeom>
                  <a:avLst/>
                  <a:gdLst>
                    <a:gd name="T0" fmla="*/ 2 w 43"/>
                    <a:gd name="T1" fmla="*/ 21 h 51"/>
                    <a:gd name="T2" fmla="*/ 5 w 43"/>
                    <a:gd name="T3" fmla="*/ 24 h 51"/>
                    <a:gd name="T4" fmla="*/ 6 w 43"/>
                    <a:gd name="T5" fmla="*/ 29 h 51"/>
                    <a:gd name="T6" fmla="*/ 7 w 43"/>
                    <a:gd name="T7" fmla="*/ 33 h 51"/>
                    <a:gd name="T8" fmla="*/ 6 w 43"/>
                    <a:gd name="T9" fmla="*/ 36 h 51"/>
                    <a:gd name="T10" fmla="*/ 8 w 43"/>
                    <a:gd name="T11" fmla="*/ 41 h 51"/>
                    <a:gd name="T12" fmla="*/ 15 w 43"/>
                    <a:gd name="T13" fmla="*/ 41 h 51"/>
                    <a:gd name="T14" fmla="*/ 22 w 43"/>
                    <a:gd name="T15" fmla="*/ 43 h 51"/>
                    <a:gd name="T16" fmla="*/ 23 w 43"/>
                    <a:gd name="T17" fmla="*/ 47 h 51"/>
                    <a:gd name="T18" fmla="*/ 26 w 43"/>
                    <a:gd name="T19" fmla="*/ 50 h 51"/>
                    <a:gd name="T20" fmla="*/ 29 w 43"/>
                    <a:gd name="T21" fmla="*/ 51 h 51"/>
                    <a:gd name="T22" fmla="*/ 32 w 43"/>
                    <a:gd name="T23" fmla="*/ 48 h 51"/>
                    <a:gd name="T24" fmla="*/ 32 w 43"/>
                    <a:gd name="T25" fmla="*/ 45 h 51"/>
                    <a:gd name="T26" fmla="*/ 31 w 43"/>
                    <a:gd name="T27" fmla="*/ 43 h 51"/>
                    <a:gd name="T28" fmla="*/ 29 w 43"/>
                    <a:gd name="T29" fmla="*/ 42 h 51"/>
                    <a:gd name="T30" fmla="*/ 34 w 43"/>
                    <a:gd name="T31" fmla="*/ 39 h 51"/>
                    <a:gd name="T32" fmla="*/ 39 w 43"/>
                    <a:gd name="T33" fmla="*/ 36 h 51"/>
                    <a:gd name="T34" fmla="*/ 36 w 43"/>
                    <a:gd name="T35" fmla="*/ 31 h 51"/>
                    <a:gd name="T36" fmla="*/ 33 w 43"/>
                    <a:gd name="T37" fmla="*/ 26 h 51"/>
                    <a:gd name="T38" fmla="*/ 40 w 43"/>
                    <a:gd name="T39" fmla="*/ 24 h 51"/>
                    <a:gd name="T40" fmla="*/ 43 w 43"/>
                    <a:gd name="T41" fmla="*/ 22 h 51"/>
                    <a:gd name="T42" fmla="*/ 41 w 43"/>
                    <a:gd name="T43" fmla="*/ 19 h 51"/>
                    <a:gd name="T44" fmla="*/ 41 w 43"/>
                    <a:gd name="T45" fmla="*/ 13 h 51"/>
                    <a:gd name="T46" fmla="*/ 39 w 43"/>
                    <a:gd name="T47" fmla="*/ 8 h 51"/>
                    <a:gd name="T48" fmla="*/ 40 w 43"/>
                    <a:gd name="T49" fmla="*/ 2 h 51"/>
                    <a:gd name="T50" fmla="*/ 35 w 43"/>
                    <a:gd name="T51" fmla="*/ 0 h 51"/>
                    <a:gd name="T52" fmla="*/ 27 w 43"/>
                    <a:gd name="T53" fmla="*/ 4 h 51"/>
                    <a:gd name="T54" fmla="*/ 23 w 43"/>
                    <a:gd name="T55" fmla="*/ 9 h 51"/>
                    <a:gd name="T56" fmla="*/ 26 w 43"/>
                    <a:gd name="T57" fmla="*/ 9 h 51"/>
                    <a:gd name="T58" fmla="*/ 25 w 43"/>
                    <a:gd name="T59" fmla="*/ 13 h 51"/>
                    <a:gd name="T60" fmla="*/ 22 w 43"/>
                    <a:gd name="T61" fmla="*/ 16 h 51"/>
                    <a:gd name="T62" fmla="*/ 22 w 43"/>
                    <a:gd name="T63" fmla="*/ 19 h 51"/>
                    <a:gd name="T64" fmla="*/ 19 w 43"/>
                    <a:gd name="T65" fmla="*/ 18 h 51"/>
                    <a:gd name="T66" fmla="*/ 21 w 43"/>
                    <a:gd name="T67" fmla="*/ 15 h 51"/>
                    <a:gd name="T68" fmla="*/ 18 w 43"/>
                    <a:gd name="T69" fmla="*/ 15 h 51"/>
                    <a:gd name="T70" fmla="*/ 20 w 43"/>
                    <a:gd name="T71" fmla="*/ 10 h 51"/>
                    <a:gd name="T72" fmla="*/ 19 w 43"/>
                    <a:gd name="T73" fmla="*/ 7 h 51"/>
                    <a:gd name="T74" fmla="*/ 14 w 43"/>
                    <a:gd name="T75" fmla="*/ 9 h 51"/>
                    <a:gd name="T76" fmla="*/ 11 w 43"/>
                    <a:gd name="T77" fmla="*/ 9 h 51"/>
                    <a:gd name="T78" fmla="*/ 15 w 43"/>
                    <a:gd name="T79" fmla="*/ 11 h 51"/>
                    <a:gd name="T80" fmla="*/ 10 w 43"/>
                    <a:gd name="T81" fmla="*/ 14 h 51"/>
                    <a:gd name="T82" fmla="*/ 9 w 43"/>
                    <a:gd name="T83" fmla="*/ 17 h 51"/>
                    <a:gd name="T84" fmla="*/ 5 w 43"/>
                    <a:gd name="T85" fmla="*/ 1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3" h="51">
                      <a:moveTo>
                        <a:pt x="1" y="18"/>
                      </a:moveTo>
                      <a:cubicBezTo>
                        <a:pt x="0" y="18"/>
                        <a:pt x="1" y="20"/>
                        <a:pt x="1" y="20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6" y="26"/>
                        <a:pt x="6" y="26"/>
                        <a:pt x="6" y="26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29"/>
                        <a:pt x="6" y="29"/>
                        <a:pt x="6" y="29"/>
                      </a:cubicBezTo>
                      <a:cubicBezTo>
                        <a:pt x="6" y="29"/>
                        <a:pt x="7" y="30"/>
                        <a:pt x="7" y="30"/>
                      </a:cubicBezTo>
                      <a:cubicBezTo>
                        <a:pt x="7" y="31"/>
                        <a:pt x="7" y="32"/>
                        <a:pt x="7" y="32"/>
                      </a:cubicBezTo>
                      <a:cubicBezTo>
                        <a:pt x="7" y="33"/>
                        <a:pt x="7" y="33"/>
                        <a:pt x="7" y="33"/>
                      </a:cubicBezTo>
                      <a:cubicBezTo>
                        <a:pt x="7" y="34"/>
                        <a:pt x="7" y="34"/>
                        <a:pt x="7" y="34"/>
                      </a:cubicBezTo>
                      <a:cubicBezTo>
                        <a:pt x="7" y="34"/>
                        <a:pt x="6" y="35"/>
                        <a:pt x="6" y="36"/>
                      </a:cubicBezTo>
                      <a:cubicBezTo>
                        <a:pt x="6" y="36"/>
                        <a:pt x="6" y="36"/>
                        <a:pt x="6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41"/>
                        <a:pt x="8" y="41"/>
                      </a:cubicBezTo>
                      <a:cubicBezTo>
                        <a:pt x="8" y="41"/>
                        <a:pt x="9" y="42"/>
                        <a:pt x="9" y="42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5" y="41"/>
                        <a:pt x="15" y="41"/>
                        <a:pt x="15" y="41"/>
                      </a:cubicBezTo>
                      <a:cubicBezTo>
                        <a:pt x="15" y="41"/>
                        <a:pt x="17" y="42"/>
                        <a:pt x="17" y="42"/>
                      </a:cubicBezTo>
                      <a:cubicBezTo>
                        <a:pt x="18" y="42"/>
                        <a:pt x="20" y="41"/>
                        <a:pt x="20" y="41"/>
                      </a:cubicBezTo>
                      <a:cubicBezTo>
                        <a:pt x="20" y="41"/>
                        <a:pt x="21" y="42"/>
                        <a:pt x="22" y="43"/>
                      </a:cubicBezTo>
                      <a:cubicBezTo>
                        <a:pt x="23" y="43"/>
                        <a:pt x="23" y="44"/>
                        <a:pt x="23" y="44"/>
                      </a:cubicBezTo>
                      <a:cubicBezTo>
                        <a:pt x="23" y="45"/>
                        <a:pt x="22" y="45"/>
                        <a:pt x="22" y="45"/>
                      </a:cubicBezTo>
                      <a:cubicBezTo>
                        <a:pt x="22" y="45"/>
                        <a:pt x="22" y="47"/>
                        <a:pt x="23" y="47"/>
                      </a:cubicBezTo>
                      <a:cubicBezTo>
                        <a:pt x="23" y="48"/>
                        <a:pt x="23" y="47"/>
                        <a:pt x="23" y="47"/>
                      </a:cubicBezTo>
                      <a:cubicBezTo>
                        <a:pt x="23" y="47"/>
                        <a:pt x="24" y="48"/>
                        <a:pt x="24" y="49"/>
                      </a:cubicBezTo>
                      <a:cubicBezTo>
                        <a:pt x="25" y="50"/>
                        <a:pt x="26" y="50"/>
                        <a:pt x="26" y="50"/>
                      </a:cubicBezTo>
                      <a:cubicBezTo>
                        <a:pt x="27" y="49"/>
                        <a:pt x="27" y="49"/>
                        <a:pt x="27" y="49"/>
                      </a:cubicBezTo>
                      <a:cubicBezTo>
                        <a:pt x="27" y="49"/>
                        <a:pt x="27" y="50"/>
                        <a:pt x="27" y="51"/>
                      </a:cubicBezTo>
                      <a:cubicBezTo>
                        <a:pt x="28" y="51"/>
                        <a:pt x="28" y="51"/>
                        <a:pt x="29" y="51"/>
                      </a:cubicBezTo>
                      <a:cubicBezTo>
                        <a:pt x="30" y="51"/>
                        <a:pt x="30" y="50"/>
                        <a:pt x="30" y="50"/>
                      </a:cubicBezTo>
                      <a:cubicBezTo>
                        <a:pt x="31" y="50"/>
                        <a:pt x="31" y="50"/>
                        <a:pt x="32" y="49"/>
                      </a:cubicBezTo>
                      <a:cubicBezTo>
                        <a:pt x="32" y="49"/>
                        <a:pt x="32" y="48"/>
                        <a:pt x="32" y="48"/>
                      </a:cubicBezTo>
                      <a:cubicBezTo>
                        <a:pt x="32" y="48"/>
                        <a:pt x="32" y="48"/>
                        <a:pt x="32" y="48"/>
                      </a:cubicBezTo>
                      <a:cubicBezTo>
                        <a:pt x="32" y="46"/>
                        <a:pt x="32" y="46"/>
                        <a:pt x="32" y="46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2" y="44"/>
                        <a:pt x="32" y="44"/>
                        <a:pt x="32" y="44"/>
                      </a:cubicBezTo>
                      <a:cubicBezTo>
                        <a:pt x="31" y="44"/>
                        <a:pt x="31" y="44"/>
                        <a:pt x="31" y="44"/>
                      </a:cubicBezTo>
                      <a:cubicBezTo>
                        <a:pt x="31" y="44"/>
                        <a:pt x="31" y="43"/>
                        <a:pt x="31" y="43"/>
                      </a:cubicBezTo>
                      <a:cubicBezTo>
                        <a:pt x="31" y="42"/>
                        <a:pt x="30" y="43"/>
                        <a:pt x="30" y="43"/>
                      </a:cubicBezTo>
                      <a:cubicBezTo>
                        <a:pt x="30" y="43"/>
                        <a:pt x="29" y="43"/>
                        <a:pt x="29" y="43"/>
                      </a:cubicBezTo>
                      <a:cubicBezTo>
                        <a:pt x="29" y="43"/>
                        <a:pt x="29" y="42"/>
                        <a:pt x="29" y="42"/>
                      </a:cubicBezTo>
                      <a:cubicBezTo>
                        <a:pt x="30" y="42"/>
                        <a:pt x="30" y="42"/>
                        <a:pt x="30" y="41"/>
                      </a:cubicBezTo>
                      <a:cubicBezTo>
                        <a:pt x="31" y="41"/>
                        <a:pt x="31" y="41"/>
                        <a:pt x="31" y="41"/>
                      </a:cubicBezTo>
                      <a:cubicBezTo>
                        <a:pt x="31" y="41"/>
                        <a:pt x="33" y="39"/>
                        <a:pt x="34" y="39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8" y="37"/>
                        <a:pt x="38" y="36"/>
                        <a:pt x="39" y="36"/>
                      </a:cubicBezTo>
                      <a:cubicBezTo>
                        <a:pt x="39" y="36"/>
                        <a:pt x="39" y="35"/>
                        <a:pt x="39" y="35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8" y="33"/>
                        <a:pt x="36" y="32"/>
                        <a:pt x="36" y="31"/>
                      </a:cubicBezTo>
                      <a:cubicBezTo>
                        <a:pt x="36" y="31"/>
                        <a:pt x="33" y="30"/>
                        <a:pt x="33" y="30"/>
                      </a:cubicBezTo>
                      <a:cubicBezTo>
                        <a:pt x="33" y="30"/>
                        <a:pt x="32" y="28"/>
                        <a:pt x="32" y="28"/>
                      </a:cubicBezTo>
                      <a:cubicBezTo>
                        <a:pt x="32" y="28"/>
                        <a:pt x="33" y="26"/>
                        <a:pt x="33" y="26"/>
                      </a:cubicBezTo>
                      <a:cubicBezTo>
                        <a:pt x="33" y="26"/>
                        <a:pt x="35" y="24"/>
                        <a:pt x="36" y="23"/>
                      </a:cubicBezTo>
                      <a:cubicBezTo>
                        <a:pt x="37" y="22"/>
                        <a:pt x="37" y="23"/>
                        <a:pt x="38" y="23"/>
                      </a:cubicBezTo>
                      <a:cubicBezTo>
                        <a:pt x="38" y="23"/>
                        <a:pt x="39" y="24"/>
                        <a:pt x="40" y="24"/>
                      </a:cubicBezTo>
                      <a:cubicBezTo>
                        <a:pt x="40" y="24"/>
                        <a:pt x="41" y="24"/>
                        <a:pt x="41" y="24"/>
                      </a:cubicBezTo>
                      <a:cubicBezTo>
                        <a:pt x="42" y="24"/>
                        <a:pt x="43" y="24"/>
                        <a:pt x="43" y="24"/>
                      </a:cubicBezTo>
                      <a:cubicBezTo>
                        <a:pt x="43" y="24"/>
                        <a:pt x="43" y="23"/>
                        <a:pt x="43" y="22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2" y="21"/>
                        <a:pt x="42" y="20"/>
                        <a:pt x="42" y="20"/>
                      </a:cubicBezTo>
                      <a:cubicBezTo>
                        <a:pt x="42" y="20"/>
                        <a:pt x="41" y="19"/>
                        <a:pt x="41" y="19"/>
                      </a:cubicBezTo>
                      <a:cubicBezTo>
                        <a:pt x="41" y="19"/>
                        <a:pt x="42" y="18"/>
                        <a:pt x="42" y="18"/>
                      </a:cubicBezTo>
                      <a:cubicBezTo>
                        <a:pt x="42" y="18"/>
                        <a:pt x="42" y="15"/>
                        <a:pt x="42" y="15"/>
                      </a:cubicBezTo>
                      <a:cubicBezTo>
                        <a:pt x="41" y="15"/>
                        <a:pt x="41" y="13"/>
                        <a:pt x="41" y="13"/>
                      </a:cubicBezTo>
                      <a:cubicBezTo>
                        <a:pt x="41" y="12"/>
                        <a:pt x="40" y="11"/>
                        <a:pt x="40" y="11"/>
                      </a:cubicBezTo>
                      <a:cubicBezTo>
                        <a:pt x="39" y="10"/>
                        <a:pt x="39" y="10"/>
                        <a:pt x="39" y="10"/>
                      </a:cubicBezTo>
                      <a:cubicBezTo>
                        <a:pt x="39" y="10"/>
                        <a:pt x="39" y="10"/>
                        <a:pt x="39" y="8"/>
                      </a:cubicBezTo>
                      <a:cubicBezTo>
                        <a:pt x="39" y="7"/>
                        <a:pt x="40" y="6"/>
                        <a:pt x="40" y="5"/>
                      </a:cubicBezTo>
                      <a:cubicBezTo>
                        <a:pt x="41" y="5"/>
                        <a:pt x="41" y="4"/>
                        <a:pt x="41" y="4"/>
                      </a:cubicBezTo>
                      <a:cubicBezTo>
                        <a:pt x="40" y="2"/>
                        <a:pt x="40" y="2"/>
                        <a:pt x="40" y="2"/>
                      </a:cubicBezTo>
                      <a:cubicBezTo>
                        <a:pt x="40" y="2"/>
                        <a:pt x="37" y="2"/>
                        <a:pt x="37" y="2"/>
                      </a:cubicBezTo>
                      <a:cubicBezTo>
                        <a:pt x="37" y="2"/>
                        <a:pt x="36" y="1"/>
                        <a:pt x="36" y="0"/>
                      </a:cubicBezTo>
                      <a:cubicBezTo>
                        <a:pt x="36" y="0"/>
                        <a:pt x="35" y="0"/>
                        <a:pt x="35" y="0"/>
                      </a:cubicBezTo>
                      <a:cubicBezTo>
                        <a:pt x="35" y="0"/>
                        <a:pt x="32" y="1"/>
                        <a:pt x="32" y="1"/>
                      </a:cubicBezTo>
                      <a:cubicBezTo>
                        <a:pt x="32" y="1"/>
                        <a:pt x="31" y="1"/>
                        <a:pt x="30" y="2"/>
                      </a:cubicBezTo>
                      <a:cubicBezTo>
                        <a:pt x="28" y="3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4" y="6"/>
                        <a:pt x="23" y="7"/>
                        <a:pt x="23" y="7"/>
                      </a:cubicBezTo>
                      <a:cubicBezTo>
                        <a:pt x="22" y="8"/>
                        <a:pt x="23" y="8"/>
                        <a:pt x="23" y="9"/>
                      </a:cubicBezTo>
                      <a:cubicBezTo>
                        <a:pt x="23" y="10"/>
                        <a:pt x="24" y="9"/>
                        <a:pt x="24" y="9"/>
                      </a:cubicBezTo>
                      <a:cubicBezTo>
                        <a:pt x="24" y="9"/>
                        <a:pt x="25" y="9"/>
                        <a:pt x="26" y="9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6" y="9"/>
                        <a:pt x="26" y="10"/>
                        <a:pt x="26" y="10"/>
                      </a:cubicBezTo>
                      <a:cubicBezTo>
                        <a:pt x="26" y="10"/>
                        <a:pt x="25" y="11"/>
                        <a:pt x="25" y="11"/>
                      </a:cubicBezTo>
                      <a:cubicBezTo>
                        <a:pt x="25" y="11"/>
                        <a:pt x="25" y="12"/>
                        <a:pt x="25" y="13"/>
                      </a:cubicBezTo>
                      <a:cubicBezTo>
                        <a:pt x="25" y="13"/>
                        <a:pt x="24" y="14"/>
                        <a:pt x="24" y="14"/>
                      </a:cubicBezTo>
                      <a:cubicBezTo>
                        <a:pt x="23" y="14"/>
                        <a:pt x="23" y="14"/>
                        <a:pt x="22" y="15"/>
                      </a:cubicBezTo>
                      <a:cubicBezTo>
                        <a:pt x="21" y="15"/>
                        <a:pt x="22" y="16"/>
                        <a:pt x="22" y="16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8"/>
                        <a:pt x="23" y="18"/>
                        <a:pt x="23" y="19"/>
                      </a:cubicBezTo>
                      <a:cubicBezTo>
                        <a:pt x="23" y="19"/>
                        <a:pt x="22" y="20"/>
                        <a:pt x="22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9" y="18"/>
                        <a:pt x="19" y="18"/>
                        <a:pt x="19" y="18"/>
                      </a:cubicBezTo>
                      <a:cubicBezTo>
                        <a:pt x="18" y="18"/>
                        <a:pt x="20" y="17"/>
                        <a:pt x="20" y="17"/>
                      </a:cubicBezTo>
                      <a:cubicBezTo>
                        <a:pt x="21" y="16"/>
                        <a:pt x="21" y="16"/>
                        <a:pt x="21" y="16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19" y="15"/>
                        <a:pt x="19" y="15"/>
                        <a:pt x="19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8" y="13"/>
                        <a:pt x="18" y="13"/>
                        <a:pt x="18" y="13"/>
                      </a:cubicBezTo>
                      <a:cubicBezTo>
                        <a:pt x="19" y="11"/>
                        <a:pt x="19" y="11"/>
                        <a:pt x="19" y="11"/>
                      </a:cubicBezTo>
                      <a:cubicBezTo>
                        <a:pt x="19" y="11"/>
                        <a:pt x="19" y="10"/>
                        <a:pt x="20" y="10"/>
                      </a:cubicBezTo>
                      <a:cubicBezTo>
                        <a:pt x="20" y="10"/>
                        <a:pt x="21" y="9"/>
                        <a:pt x="21" y="8"/>
                      </a:cubicBezTo>
                      <a:cubicBezTo>
                        <a:pt x="22" y="8"/>
                        <a:pt x="21" y="7"/>
                        <a:pt x="21" y="7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7" y="8"/>
                        <a:pt x="15" y="9"/>
                        <a:pt x="15" y="9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8"/>
                        <a:pt x="11" y="8"/>
                        <a:pt x="11" y="8"/>
                      </a:cubicBezTo>
                      <a:cubicBezTo>
                        <a:pt x="11" y="8"/>
                        <a:pt x="11" y="9"/>
                        <a:pt x="11" y="9"/>
                      </a:cubicBezTo>
                      <a:cubicBezTo>
                        <a:pt x="11" y="9"/>
                        <a:pt x="13" y="10"/>
                        <a:pt x="13" y="10"/>
                      </a:cubicBezTo>
                      <a:cubicBezTo>
                        <a:pt x="14" y="10"/>
                        <a:pt x="14" y="11"/>
                        <a:pt x="14" y="11"/>
                      </a:cubicBezTo>
                      <a:cubicBezTo>
                        <a:pt x="15" y="11"/>
                        <a:pt x="15" y="11"/>
                        <a:pt x="15" y="11"/>
                      </a:cubicBezTo>
                      <a:cubicBezTo>
                        <a:pt x="15" y="11"/>
                        <a:pt x="13" y="13"/>
                        <a:pt x="13" y="13"/>
                      </a:cubicBezTo>
                      <a:cubicBezTo>
                        <a:pt x="12" y="13"/>
                        <a:pt x="12" y="14"/>
                        <a:pt x="12" y="14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0" y="14"/>
                        <a:pt x="11" y="16"/>
                        <a:pt x="11" y="16"/>
                      </a:cubicBezTo>
                      <a:cubicBezTo>
                        <a:pt x="11" y="16"/>
                        <a:pt x="11" y="17"/>
                        <a:pt x="11" y="17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7" y="18"/>
                        <a:pt x="6" y="18"/>
                        <a:pt x="6" y="18"/>
                      </a:cubicBezTo>
                      <a:cubicBezTo>
                        <a:pt x="6" y="18"/>
                        <a:pt x="5" y="18"/>
                        <a:pt x="5" y="18"/>
                      </a:cubicBezTo>
                      <a:cubicBezTo>
                        <a:pt x="4" y="19"/>
                        <a:pt x="4" y="19"/>
                        <a:pt x="4" y="19"/>
                      </a:cubicBezTo>
                      <a:cubicBezTo>
                        <a:pt x="4" y="19"/>
                        <a:pt x="2" y="18"/>
                        <a:pt x="1" y="18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2" name="Freeform 47">
                  <a:extLst>
                    <a:ext uri="{FF2B5EF4-FFF2-40B4-BE49-F238E27FC236}">
                      <a16:creationId xmlns:a16="http://schemas.microsoft.com/office/drawing/2014/main" id="{3924364D-0059-8BFB-A58C-EA4122DA02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4" y="1807"/>
                  <a:ext cx="12" cy="12"/>
                </a:xfrm>
                <a:custGeom>
                  <a:avLst/>
                  <a:gdLst>
                    <a:gd name="T0" fmla="*/ 3 w 6"/>
                    <a:gd name="T1" fmla="*/ 1 h 6"/>
                    <a:gd name="T2" fmla="*/ 2 w 6"/>
                    <a:gd name="T3" fmla="*/ 2 h 6"/>
                    <a:gd name="T4" fmla="*/ 0 w 6"/>
                    <a:gd name="T5" fmla="*/ 2 h 6"/>
                    <a:gd name="T6" fmla="*/ 1 w 6"/>
                    <a:gd name="T7" fmla="*/ 4 h 6"/>
                    <a:gd name="T8" fmla="*/ 2 w 6"/>
                    <a:gd name="T9" fmla="*/ 6 h 6"/>
                    <a:gd name="T10" fmla="*/ 5 w 6"/>
                    <a:gd name="T11" fmla="*/ 3 h 6"/>
                    <a:gd name="T12" fmla="*/ 5 w 6"/>
                    <a:gd name="T13" fmla="*/ 2 h 6"/>
                    <a:gd name="T14" fmla="*/ 6 w 6"/>
                    <a:gd name="T15" fmla="*/ 0 h 6"/>
                    <a:gd name="T16" fmla="*/ 3 w 6"/>
                    <a:gd name="T1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" h="6">
                      <a:moveTo>
                        <a:pt x="3" y="1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2" y="6"/>
                        <a:pt x="2" y="6"/>
                      </a:cubicBezTo>
                      <a:cubicBezTo>
                        <a:pt x="3" y="6"/>
                        <a:pt x="5" y="3"/>
                        <a:pt x="5" y="3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6" y="0"/>
                        <a:pt x="6" y="0"/>
                        <a:pt x="6" y="0"/>
                      </a:cubicBezTo>
                      <a:lnTo>
                        <a:pt x="3" y="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3" name="Freeform 48">
                  <a:extLst>
                    <a:ext uri="{FF2B5EF4-FFF2-40B4-BE49-F238E27FC236}">
                      <a16:creationId xmlns:a16="http://schemas.microsoft.com/office/drawing/2014/main" id="{2CC7C6BA-6FD0-03BD-3AEA-91D310B61F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2" y="1799"/>
                  <a:ext cx="16" cy="36"/>
                </a:xfrm>
                <a:custGeom>
                  <a:avLst/>
                  <a:gdLst>
                    <a:gd name="T0" fmla="*/ 6 w 8"/>
                    <a:gd name="T1" fmla="*/ 1 h 18"/>
                    <a:gd name="T2" fmla="*/ 6 w 8"/>
                    <a:gd name="T3" fmla="*/ 3 h 18"/>
                    <a:gd name="T4" fmla="*/ 4 w 8"/>
                    <a:gd name="T5" fmla="*/ 6 h 18"/>
                    <a:gd name="T6" fmla="*/ 3 w 8"/>
                    <a:gd name="T7" fmla="*/ 8 h 18"/>
                    <a:gd name="T8" fmla="*/ 2 w 8"/>
                    <a:gd name="T9" fmla="*/ 9 h 18"/>
                    <a:gd name="T10" fmla="*/ 2 w 8"/>
                    <a:gd name="T11" fmla="*/ 10 h 18"/>
                    <a:gd name="T12" fmla="*/ 2 w 8"/>
                    <a:gd name="T13" fmla="*/ 11 h 18"/>
                    <a:gd name="T14" fmla="*/ 1 w 8"/>
                    <a:gd name="T15" fmla="*/ 12 h 18"/>
                    <a:gd name="T16" fmla="*/ 1 w 8"/>
                    <a:gd name="T17" fmla="*/ 13 h 18"/>
                    <a:gd name="T18" fmla="*/ 0 w 8"/>
                    <a:gd name="T19" fmla="*/ 14 h 18"/>
                    <a:gd name="T20" fmla="*/ 1 w 8"/>
                    <a:gd name="T21" fmla="*/ 17 h 18"/>
                    <a:gd name="T22" fmla="*/ 2 w 8"/>
                    <a:gd name="T23" fmla="*/ 18 h 18"/>
                    <a:gd name="T24" fmla="*/ 3 w 8"/>
                    <a:gd name="T25" fmla="*/ 18 h 18"/>
                    <a:gd name="T26" fmla="*/ 3 w 8"/>
                    <a:gd name="T27" fmla="*/ 16 h 18"/>
                    <a:gd name="T28" fmla="*/ 4 w 8"/>
                    <a:gd name="T29" fmla="*/ 12 h 18"/>
                    <a:gd name="T30" fmla="*/ 5 w 8"/>
                    <a:gd name="T31" fmla="*/ 10 h 18"/>
                    <a:gd name="T32" fmla="*/ 7 w 8"/>
                    <a:gd name="T33" fmla="*/ 7 h 18"/>
                    <a:gd name="T34" fmla="*/ 7 w 8"/>
                    <a:gd name="T35" fmla="*/ 4 h 18"/>
                    <a:gd name="T36" fmla="*/ 8 w 8"/>
                    <a:gd name="T37" fmla="*/ 2 h 18"/>
                    <a:gd name="T38" fmla="*/ 7 w 8"/>
                    <a:gd name="T39" fmla="*/ 0 h 18"/>
                    <a:gd name="T40" fmla="*/ 6 w 8"/>
                    <a:gd name="T41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" h="18">
                      <a:moveTo>
                        <a:pt x="6" y="1"/>
                      </a:move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2" y="18"/>
                        <a:pt x="2" y="18"/>
                        <a:pt x="2" y="18"/>
                      </a:cubicBezTo>
                      <a:cubicBezTo>
                        <a:pt x="2" y="18"/>
                        <a:pt x="3" y="18"/>
                        <a:pt x="3" y="18"/>
                      </a:cubicBezTo>
                      <a:cubicBezTo>
                        <a:pt x="3" y="17"/>
                        <a:pt x="3" y="16"/>
                        <a:pt x="3" y="16"/>
                      </a:cubicBezTo>
                      <a:cubicBezTo>
                        <a:pt x="3" y="15"/>
                        <a:pt x="4" y="13"/>
                        <a:pt x="4" y="12"/>
                      </a:cubicBezTo>
                      <a:cubicBezTo>
                        <a:pt x="4" y="12"/>
                        <a:pt x="5" y="10"/>
                        <a:pt x="5" y="10"/>
                      </a:cubicBezTo>
                      <a:cubicBezTo>
                        <a:pt x="6" y="9"/>
                        <a:pt x="7" y="8"/>
                        <a:pt x="7" y="7"/>
                      </a:cubicBezTo>
                      <a:cubicBezTo>
                        <a:pt x="7" y="6"/>
                        <a:pt x="7" y="5"/>
                        <a:pt x="7" y="4"/>
                      </a:cubicBezTo>
                      <a:cubicBezTo>
                        <a:pt x="7" y="4"/>
                        <a:pt x="8" y="2"/>
                        <a:pt x="8" y="2"/>
                      </a:cubicBezTo>
                      <a:cubicBezTo>
                        <a:pt x="8" y="1"/>
                        <a:pt x="7" y="0"/>
                        <a:pt x="7" y="0"/>
                      </a:cubicBezTo>
                      <a:lnTo>
                        <a:pt x="6" y="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4" name="Freeform 49">
                  <a:extLst>
                    <a:ext uri="{FF2B5EF4-FFF2-40B4-BE49-F238E27FC236}">
                      <a16:creationId xmlns:a16="http://schemas.microsoft.com/office/drawing/2014/main" id="{410FE7A4-4D10-19BC-37EA-A846C4A935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0" y="1815"/>
                  <a:ext cx="14" cy="12"/>
                </a:xfrm>
                <a:custGeom>
                  <a:avLst/>
                  <a:gdLst>
                    <a:gd name="T0" fmla="*/ 4 w 7"/>
                    <a:gd name="T1" fmla="*/ 2 h 6"/>
                    <a:gd name="T2" fmla="*/ 3 w 7"/>
                    <a:gd name="T3" fmla="*/ 2 h 6"/>
                    <a:gd name="T4" fmla="*/ 1 w 7"/>
                    <a:gd name="T5" fmla="*/ 0 h 6"/>
                    <a:gd name="T6" fmla="*/ 0 w 7"/>
                    <a:gd name="T7" fmla="*/ 0 h 6"/>
                    <a:gd name="T8" fmla="*/ 1 w 7"/>
                    <a:gd name="T9" fmla="*/ 3 h 6"/>
                    <a:gd name="T10" fmla="*/ 2 w 7"/>
                    <a:gd name="T11" fmla="*/ 4 h 6"/>
                    <a:gd name="T12" fmla="*/ 4 w 7"/>
                    <a:gd name="T13" fmla="*/ 5 h 6"/>
                    <a:gd name="T14" fmla="*/ 4 w 7"/>
                    <a:gd name="T15" fmla="*/ 6 h 6"/>
                    <a:gd name="T16" fmla="*/ 6 w 7"/>
                    <a:gd name="T17" fmla="*/ 5 h 6"/>
                    <a:gd name="T18" fmla="*/ 7 w 7"/>
                    <a:gd name="T19" fmla="*/ 4 h 6"/>
                    <a:gd name="T20" fmla="*/ 5 w 7"/>
                    <a:gd name="T21" fmla="*/ 3 h 6"/>
                    <a:gd name="T22" fmla="*/ 4 w 7"/>
                    <a:gd name="T23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6">
                      <a:moveTo>
                        <a:pt x="4" y="2"/>
                      </a:moveTo>
                      <a:cubicBezTo>
                        <a:pt x="4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2"/>
                        <a:pt x="1" y="3"/>
                      </a:cubicBezTo>
                      <a:cubicBezTo>
                        <a:pt x="1" y="3"/>
                        <a:pt x="2" y="4"/>
                        <a:pt x="2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5" y="6"/>
                        <a:pt x="6" y="5"/>
                        <a:pt x="6" y="5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4"/>
                        <a:pt x="6" y="3"/>
                        <a:pt x="5" y="3"/>
                      </a:cubicBezTo>
                      <a:cubicBezTo>
                        <a:pt x="5" y="3"/>
                        <a:pt x="4" y="2"/>
                        <a:pt x="4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5" name="Freeform 50">
                  <a:extLst>
                    <a:ext uri="{FF2B5EF4-FFF2-40B4-BE49-F238E27FC236}">
                      <a16:creationId xmlns:a16="http://schemas.microsoft.com/office/drawing/2014/main" id="{BD998A06-DB68-409C-82DA-90A993F67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70" y="1940"/>
                  <a:ext cx="16" cy="4"/>
                </a:xfrm>
                <a:custGeom>
                  <a:avLst/>
                  <a:gdLst>
                    <a:gd name="T0" fmla="*/ 0 w 8"/>
                    <a:gd name="T1" fmla="*/ 2 h 2"/>
                    <a:gd name="T2" fmla="*/ 2 w 8"/>
                    <a:gd name="T3" fmla="*/ 2 h 2"/>
                    <a:gd name="T4" fmla="*/ 3 w 8"/>
                    <a:gd name="T5" fmla="*/ 2 h 2"/>
                    <a:gd name="T6" fmla="*/ 4 w 8"/>
                    <a:gd name="T7" fmla="*/ 2 h 2"/>
                    <a:gd name="T8" fmla="*/ 4 w 8"/>
                    <a:gd name="T9" fmla="*/ 2 h 2"/>
                    <a:gd name="T10" fmla="*/ 6 w 8"/>
                    <a:gd name="T11" fmla="*/ 2 h 2"/>
                    <a:gd name="T12" fmla="*/ 7 w 8"/>
                    <a:gd name="T13" fmla="*/ 2 h 2"/>
                    <a:gd name="T14" fmla="*/ 8 w 8"/>
                    <a:gd name="T15" fmla="*/ 2 h 2"/>
                    <a:gd name="T16" fmla="*/ 8 w 8"/>
                    <a:gd name="T17" fmla="*/ 1 h 2"/>
                    <a:gd name="T18" fmla="*/ 6 w 8"/>
                    <a:gd name="T19" fmla="*/ 1 h 2"/>
                    <a:gd name="T20" fmla="*/ 5 w 8"/>
                    <a:gd name="T21" fmla="*/ 1 h 2"/>
                    <a:gd name="T22" fmla="*/ 4 w 8"/>
                    <a:gd name="T23" fmla="*/ 1 h 2"/>
                    <a:gd name="T24" fmla="*/ 3 w 8"/>
                    <a:gd name="T25" fmla="*/ 1 h 2"/>
                    <a:gd name="T26" fmla="*/ 1 w 8"/>
                    <a:gd name="T27" fmla="*/ 0 h 2"/>
                    <a:gd name="T28" fmla="*/ 1 w 8"/>
                    <a:gd name="T29" fmla="*/ 0 h 2"/>
                    <a:gd name="T30" fmla="*/ 0 w 8"/>
                    <a:gd name="T31" fmla="*/ 1 h 2"/>
                    <a:gd name="T32" fmla="*/ 0 w 8"/>
                    <a:gd name="T33" fmla="*/ 2 h 2"/>
                    <a:gd name="T34" fmla="*/ 0 w 8"/>
                    <a:gd name="T3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" h="2">
                      <a:moveTo>
                        <a:pt x="0" y="2"/>
                      </a:moveTo>
                      <a:cubicBezTo>
                        <a:pt x="0" y="2"/>
                        <a:pt x="0" y="2"/>
                        <a:pt x="2" y="2"/>
                      </a:cubicBezTo>
                      <a:cubicBezTo>
                        <a:pt x="4" y="1"/>
                        <a:pt x="3" y="2"/>
                        <a:pt x="3" y="2"/>
                      </a:cubicBezTo>
                      <a:cubicBezTo>
                        <a:pt x="4" y="2"/>
                        <a:pt x="3" y="2"/>
                        <a:pt x="4" y="2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5" y="2"/>
                        <a:pt x="5" y="2"/>
                        <a:pt x="6" y="2"/>
                      </a:cubicBezTo>
                      <a:cubicBezTo>
                        <a:pt x="7" y="2"/>
                        <a:pt x="6" y="2"/>
                        <a:pt x="7" y="2"/>
                      </a:cubicBezTo>
                      <a:cubicBezTo>
                        <a:pt x="7" y="2"/>
                        <a:pt x="7" y="2"/>
                        <a:pt x="8" y="2"/>
                      </a:cubicBezTo>
                      <a:cubicBezTo>
                        <a:pt x="8" y="2"/>
                        <a:pt x="8" y="1"/>
                        <a:pt x="8" y="1"/>
                      </a:cubicBezTo>
                      <a:cubicBezTo>
                        <a:pt x="8" y="1"/>
                        <a:pt x="7" y="1"/>
                        <a:pt x="6" y="1"/>
                      </a:cubicBezTo>
                      <a:cubicBezTo>
                        <a:pt x="5" y="1"/>
                        <a:pt x="6" y="1"/>
                        <a:pt x="5" y="1"/>
                      </a:cubicBezTo>
                      <a:cubicBezTo>
                        <a:pt x="4" y="0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6" name="Freeform 51">
                  <a:extLst>
                    <a:ext uri="{FF2B5EF4-FFF2-40B4-BE49-F238E27FC236}">
                      <a16:creationId xmlns:a16="http://schemas.microsoft.com/office/drawing/2014/main" id="{654381E5-864F-D4C4-DFBC-830085D26C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0" y="1940"/>
                  <a:ext cx="4" cy="4"/>
                </a:xfrm>
                <a:custGeom>
                  <a:avLst/>
                  <a:gdLst>
                    <a:gd name="T0" fmla="*/ 1 w 2"/>
                    <a:gd name="T1" fmla="*/ 2 h 2"/>
                    <a:gd name="T2" fmla="*/ 1 w 2"/>
                    <a:gd name="T3" fmla="*/ 1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0" y="0"/>
                        <a:pt x="1" y="1"/>
                        <a:pt x="0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7" name="Freeform 52">
                  <a:extLst>
                    <a:ext uri="{FF2B5EF4-FFF2-40B4-BE49-F238E27FC236}">
                      <a16:creationId xmlns:a16="http://schemas.microsoft.com/office/drawing/2014/main" id="{9B41F35B-5995-DF35-4016-C7658E859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94" y="1938"/>
                  <a:ext cx="12" cy="6"/>
                </a:xfrm>
                <a:custGeom>
                  <a:avLst/>
                  <a:gdLst>
                    <a:gd name="T0" fmla="*/ 1 w 6"/>
                    <a:gd name="T1" fmla="*/ 2 h 3"/>
                    <a:gd name="T2" fmla="*/ 2 w 6"/>
                    <a:gd name="T3" fmla="*/ 2 h 3"/>
                    <a:gd name="T4" fmla="*/ 4 w 6"/>
                    <a:gd name="T5" fmla="*/ 2 h 3"/>
                    <a:gd name="T6" fmla="*/ 5 w 6"/>
                    <a:gd name="T7" fmla="*/ 1 h 3"/>
                    <a:gd name="T8" fmla="*/ 6 w 6"/>
                    <a:gd name="T9" fmla="*/ 1 h 3"/>
                    <a:gd name="T10" fmla="*/ 5 w 6"/>
                    <a:gd name="T11" fmla="*/ 0 h 3"/>
                    <a:gd name="T12" fmla="*/ 5 w 6"/>
                    <a:gd name="T13" fmla="*/ 1 h 3"/>
                    <a:gd name="T14" fmla="*/ 3 w 6"/>
                    <a:gd name="T15" fmla="*/ 0 h 3"/>
                    <a:gd name="T16" fmla="*/ 1 w 6"/>
                    <a:gd name="T17" fmla="*/ 1 h 3"/>
                    <a:gd name="T18" fmla="*/ 0 w 6"/>
                    <a:gd name="T19" fmla="*/ 1 h 3"/>
                    <a:gd name="T20" fmla="*/ 0 w 6"/>
                    <a:gd name="T21" fmla="*/ 2 h 3"/>
                    <a:gd name="T22" fmla="*/ 1 w 6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3" y="2"/>
                        <a:pt x="4" y="2"/>
                      </a:cubicBezTo>
                      <a:cubicBezTo>
                        <a:pt x="4" y="2"/>
                        <a:pt x="5" y="2"/>
                        <a:pt x="5" y="1"/>
                      </a:cubicBezTo>
                      <a:cubicBezTo>
                        <a:pt x="5" y="1"/>
                        <a:pt x="6" y="1"/>
                        <a:pt x="6" y="1"/>
                      </a:cubicBezTo>
                      <a:cubicBezTo>
                        <a:pt x="6" y="1"/>
                        <a:pt x="6" y="1"/>
                        <a:pt x="5" y="0"/>
                      </a:cubicBezTo>
                      <a:cubicBezTo>
                        <a:pt x="5" y="0"/>
                        <a:pt x="5" y="1"/>
                        <a:pt x="5" y="1"/>
                      </a:cubicBezTo>
                      <a:cubicBezTo>
                        <a:pt x="5" y="1"/>
                        <a:pt x="4" y="1"/>
                        <a:pt x="3" y="0"/>
                      </a:cubicBezTo>
                      <a:cubicBezTo>
                        <a:pt x="2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8" name="Freeform 53">
                  <a:extLst>
                    <a:ext uri="{FF2B5EF4-FFF2-40B4-BE49-F238E27FC236}">
                      <a16:creationId xmlns:a16="http://schemas.microsoft.com/office/drawing/2014/main" id="{F7FA64E5-273E-9029-D305-794E96975C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936"/>
                  <a:ext cx="4" cy="4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1 h 2"/>
                    <a:gd name="T12" fmla="*/ 2 w 2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1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19" name="Freeform 54">
                  <a:extLst>
                    <a:ext uri="{FF2B5EF4-FFF2-40B4-BE49-F238E27FC236}">
                      <a16:creationId xmlns:a16="http://schemas.microsoft.com/office/drawing/2014/main" id="{6C59B7C6-DC5E-B4FA-68FA-261AA4F05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8" y="1928"/>
                  <a:ext cx="4" cy="4"/>
                </a:xfrm>
                <a:custGeom>
                  <a:avLst/>
                  <a:gdLst>
                    <a:gd name="T0" fmla="*/ 1 w 2"/>
                    <a:gd name="T1" fmla="*/ 2 h 2"/>
                    <a:gd name="T2" fmla="*/ 2 w 2"/>
                    <a:gd name="T3" fmla="*/ 2 h 2"/>
                    <a:gd name="T4" fmla="*/ 2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0" name="Freeform 55">
                  <a:extLst>
                    <a:ext uri="{FF2B5EF4-FFF2-40B4-BE49-F238E27FC236}">
                      <a16:creationId xmlns:a16="http://schemas.microsoft.com/office/drawing/2014/main" id="{1F4DA53F-B26D-4A7B-AF78-6A17FAD3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6" y="1940"/>
                  <a:ext cx="22" cy="8"/>
                </a:xfrm>
                <a:custGeom>
                  <a:avLst/>
                  <a:gdLst>
                    <a:gd name="T0" fmla="*/ 2 w 11"/>
                    <a:gd name="T1" fmla="*/ 4 h 4"/>
                    <a:gd name="T2" fmla="*/ 3 w 11"/>
                    <a:gd name="T3" fmla="*/ 3 h 4"/>
                    <a:gd name="T4" fmla="*/ 4 w 11"/>
                    <a:gd name="T5" fmla="*/ 3 h 4"/>
                    <a:gd name="T6" fmla="*/ 5 w 11"/>
                    <a:gd name="T7" fmla="*/ 2 h 4"/>
                    <a:gd name="T8" fmla="*/ 7 w 11"/>
                    <a:gd name="T9" fmla="*/ 2 h 4"/>
                    <a:gd name="T10" fmla="*/ 8 w 11"/>
                    <a:gd name="T11" fmla="*/ 1 h 4"/>
                    <a:gd name="T12" fmla="*/ 10 w 11"/>
                    <a:gd name="T13" fmla="*/ 1 h 4"/>
                    <a:gd name="T14" fmla="*/ 11 w 11"/>
                    <a:gd name="T15" fmla="*/ 1 h 4"/>
                    <a:gd name="T16" fmla="*/ 9 w 11"/>
                    <a:gd name="T17" fmla="*/ 0 h 4"/>
                    <a:gd name="T18" fmla="*/ 6 w 11"/>
                    <a:gd name="T19" fmla="*/ 1 h 4"/>
                    <a:gd name="T20" fmla="*/ 2 w 11"/>
                    <a:gd name="T21" fmla="*/ 1 h 4"/>
                    <a:gd name="T22" fmla="*/ 1 w 11"/>
                    <a:gd name="T23" fmla="*/ 2 h 4"/>
                    <a:gd name="T24" fmla="*/ 0 w 11"/>
                    <a:gd name="T25" fmla="*/ 2 h 4"/>
                    <a:gd name="T26" fmla="*/ 1 w 11"/>
                    <a:gd name="T27" fmla="*/ 4 h 4"/>
                    <a:gd name="T28" fmla="*/ 2 w 11"/>
                    <a:gd name="T2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1" h="4">
                      <a:moveTo>
                        <a:pt x="2" y="4"/>
                      </a:move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5" y="3"/>
                        <a:pt x="5" y="2"/>
                        <a:pt x="5" y="2"/>
                      </a:cubicBezTo>
                      <a:cubicBezTo>
                        <a:pt x="5" y="2"/>
                        <a:pt x="6" y="2"/>
                        <a:pt x="7" y="2"/>
                      </a:cubicBezTo>
                      <a:cubicBezTo>
                        <a:pt x="7" y="2"/>
                        <a:pt x="8" y="1"/>
                        <a:pt x="8" y="1"/>
                      </a:cubicBezTo>
                      <a:cubicBezTo>
                        <a:pt x="8" y="1"/>
                        <a:pt x="9" y="1"/>
                        <a:pt x="10" y="1"/>
                      </a:cubicBezTo>
                      <a:cubicBezTo>
                        <a:pt x="10" y="2"/>
                        <a:pt x="11" y="1"/>
                        <a:pt x="11" y="1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4" y="2"/>
                        <a:pt x="2" y="1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4"/>
                        <a:pt x="1" y="4"/>
                      </a:cubicBezTo>
                      <a:cubicBezTo>
                        <a:pt x="1" y="4"/>
                        <a:pt x="2" y="4"/>
                        <a:pt x="2" y="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1" name="Freeform 56">
                  <a:extLst>
                    <a:ext uri="{FF2B5EF4-FFF2-40B4-BE49-F238E27FC236}">
                      <a16:creationId xmlns:a16="http://schemas.microsoft.com/office/drawing/2014/main" id="{883E5133-CE3D-45C4-9846-9AEA3EA700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8" y="1932"/>
                  <a:ext cx="8" cy="4"/>
                </a:xfrm>
                <a:custGeom>
                  <a:avLst/>
                  <a:gdLst>
                    <a:gd name="T0" fmla="*/ 1 w 4"/>
                    <a:gd name="T1" fmla="*/ 2 h 2"/>
                    <a:gd name="T2" fmla="*/ 2 w 4"/>
                    <a:gd name="T3" fmla="*/ 2 h 2"/>
                    <a:gd name="T4" fmla="*/ 2 w 4"/>
                    <a:gd name="T5" fmla="*/ 1 h 2"/>
                    <a:gd name="T6" fmla="*/ 3 w 4"/>
                    <a:gd name="T7" fmla="*/ 1 h 2"/>
                    <a:gd name="T8" fmla="*/ 4 w 4"/>
                    <a:gd name="T9" fmla="*/ 1 h 2"/>
                    <a:gd name="T10" fmla="*/ 4 w 4"/>
                    <a:gd name="T11" fmla="*/ 0 h 2"/>
                    <a:gd name="T12" fmla="*/ 3 w 4"/>
                    <a:gd name="T13" fmla="*/ 0 h 2"/>
                    <a:gd name="T14" fmla="*/ 2 w 4"/>
                    <a:gd name="T15" fmla="*/ 0 h 2"/>
                    <a:gd name="T16" fmla="*/ 1 w 4"/>
                    <a:gd name="T17" fmla="*/ 0 h 2"/>
                    <a:gd name="T18" fmla="*/ 0 w 4"/>
                    <a:gd name="T19" fmla="*/ 1 h 2"/>
                    <a:gd name="T20" fmla="*/ 1 w 4"/>
                    <a:gd name="T2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" h="2">
                      <a:moveTo>
                        <a:pt x="1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2" name="Freeform 57">
                  <a:extLst>
                    <a:ext uri="{FF2B5EF4-FFF2-40B4-BE49-F238E27FC236}">
                      <a16:creationId xmlns:a16="http://schemas.microsoft.com/office/drawing/2014/main" id="{4BCC78AA-1A4E-C118-6ED7-FE54112EB5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2" y="2150"/>
                  <a:ext cx="20" cy="22"/>
                </a:xfrm>
                <a:custGeom>
                  <a:avLst/>
                  <a:gdLst>
                    <a:gd name="T0" fmla="*/ 3 w 10"/>
                    <a:gd name="T1" fmla="*/ 4 h 11"/>
                    <a:gd name="T2" fmla="*/ 2 w 10"/>
                    <a:gd name="T3" fmla="*/ 5 h 11"/>
                    <a:gd name="T4" fmla="*/ 0 w 10"/>
                    <a:gd name="T5" fmla="*/ 8 h 11"/>
                    <a:gd name="T6" fmla="*/ 1 w 10"/>
                    <a:gd name="T7" fmla="*/ 9 h 11"/>
                    <a:gd name="T8" fmla="*/ 1 w 10"/>
                    <a:gd name="T9" fmla="*/ 9 h 11"/>
                    <a:gd name="T10" fmla="*/ 2 w 10"/>
                    <a:gd name="T11" fmla="*/ 9 h 11"/>
                    <a:gd name="T12" fmla="*/ 3 w 10"/>
                    <a:gd name="T13" fmla="*/ 10 h 11"/>
                    <a:gd name="T14" fmla="*/ 4 w 10"/>
                    <a:gd name="T15" fmla="*/ 10 h 11"/>
                    <a:gd name="T16" fmla="*/ 4 w 10"/>
                    <a:gd name="T17" fmla="*/ 10 h 11"/>
                    <a:gd name="T18" fmla="*/ 5 w 10"/>
                    <a:gd name="T19" fmla="*/ 10 h 11"/>
                    <a:gd name="T20" fmla="*/ 5 w 10"/>
                    <a:gd name="T21" fmla="*/ 10 h 11"/>
                    <a:gd name="T22" fmla="*/ 8 w 10"/>
                    <a:gd name="T23" fmla="*/ 11 h 11"/>
                    <a:gd name="T24" fmla="*/ 9 w 10"/>
                    <a:gd name="T25" fmla="*/ 9 h 11"/>
                    <a:gd name="T26" fmla="*/ 10 w 10"/>
                    <a:gd name="T27" fmla="*/ 9 h 11"/>
                    <a:gd name="T28" fmla="*/ 10 w 10"/>
                    <a:gd name="T29" fmla="*/ 8 h 11"/>
                    <a:gd name="T30" fmla="*/ 10 w 10"/>
                    <a:gd name="T31" fmla="*/ 6 h 11"/>
                    <a:gd name="T32" fmla="*/ 9 w 10"/>
                    <a:gd name="T33" fmla="*/ 5 h 11"/>
                    <a:gd name="T34" fmla="*/ 9 w 10"/>
                    <a:gd name="T35" fmla="*/ 5 h 11"/>
                    <a:gd name="T36" fmla="*/ 9 w 10"/>
                    <a:gd name="T37" fmla="*/ 4 h 11"/>
                    <a:gd name="T38" fmla="*/ 7 w 10"/>
                    <a:gd name="T39" fmla="*/ 3 h 11"/>
                    <a:gd name="T40" fmla="*/ 6 w 10"/>
                    <a:gd name="T41" fmla="*/ 3 h 11"/>
                    <a:gd name="T42" fmla="*/ 5 w 10"/>
                    <a:gd name="T43" fmla="*/ 1 h 11"/>
                    <a:gd name="T44" fmla="*/ 5 w 10"/>
                    <a:gd name="T45" fmla="*/ 0 h 11"/>
                    <a:gd name="T46" fmla="*/ 5 w 10"/>
                    <a:gd name="T47" fmla="*/ 0 h 11"/>
                    <a:gd name="T48" fmla="*/ 3 w 10"/>
                    <a:gd name="T49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" h="11">
                      <a:moveTo>
                        <a:pt x="3" y="4"/>
                      </a:moveTo>
                      <a:cubicBezTo>
                        <a:pt x="3" y="4"/>
                        <a:pt x="2" y="5"/>
                        <a:pt x="2" y="5"/>
                      </a:cubicBezTo>
                      <a:cubicBezTo>
                        <a:pt x="1" y="7"/>
                        <a:pt x="0" y="8"/>
                        <a:pt x="0" y="8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3" y="10"/>
                      </a:cubicBezTo>
                      <a:cubicBezTo>
                        <a:pt x="3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6" y="10"/>
                        <a:pt x="7" y="10"/>
                        <a:pt x="8" y="11"/>
                      </a:cubicBezTo>
                      <a:cubicBezTo>
                        <a:pt x="8" y="10"/>
                        <a:pt x="8" y="10"/>
                        <a:pt x="9" y="9"/>
                      </a:cubicBezTo>
                      <a:cubicBezTo>
                        <a:pt x="9" y="9"/>
                        <a:pt x="9" y="9"/>
                        <a:pt x="10" y="9"/>
                      </a:cubicBezTo>
                      <a:cubicBezTo>
                        <a:pt x="10" y="10"/>
                        <a:pt x="10" y="9"/>
                        <a:pt x="10" y="8"/>
                      </a:cubicBezTo>
                      <a:cubicBezTo>
                        <a:pt x="10" y="8"/>
                        <a:pt x="10" y="6"/>
                        <a:pt x="10" y="6"/>
                      </a:cubicBezTo>
                      <a:cubicBezTo>
                        <a:pt x="10" y="6"/>
                        <a:pt x="10" y="6"/>
                        <a:pt x="9" y="5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4"/>
                        <a:pt x="9" y="4"/>
                        <a:pt x="9" y="4"/>
                      </a:cubicBezTo>
                      <a:cubicBezTo>
                        <a:pt x="9" y="4"/>
                        <a:pt x="8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3"/>
                        <a:pt x="3" y="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3" name="Freeform 58">
                  <a:extLst>
                    <a:ext uri="{FF2B5EF4-FFF2-40B4-BE49-F238E27FC236}">
                      <a16:creationId xmlns:a16="http://schemas.microsoft.com/office/drawing/2014/main" id="{42AE99E7-922D-E146-114F-CD23E3E6898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345" y="1948"/>
                  <a:ext cx="203" cy="202"/>
                </a:xfrm>
                <a:custGeom>
                  <a:avLst/>
                  <a:gdLst>
                    <a:gd name="T0" fmla="*/ 93 w 101"/>
                    <a:gd name="T1" fmla="*/ 3 h 101"/>
                    <a:gd name="T2" fmla="*/ 74 w 101"/>
                    <a:gd name="T3" fmla="*/ 0 h 101"/>
                    <a:gd name="T4" fmla="*/ 55 w 101"/>
                    <a:gd name="T5" fmla="*/ 11 h 101"/>
                    <a:gd name="T6" fmla="*/ 55 w 101"/>
                    <a:gd name="T7" fmla="*/ 15 h 101"/>
                    <a:gd name="T8" fmla="*/ 57 w 101"/>
                    <a:gd name="T9" fmla="*/ 22 h 101"/>
                    <a:gd name="T10" fmla="*/ 59 w 101"/>
                    <a:gd name="T11" fmla="*/ 28 h 101"/>
                    <a:gd name="T12" fmla="*/ 66 w 101"/>
                    <a:gd name="T13" fmla="*/ 35 h 101"/>
                    <a:gd name="T14" fmla="*/ 62 w 101"/>
                    <a:gd name="T15" fmla="*/ 35 h 101"/>
                    <a:gd name="T16" fmla="*/ 50 w 101"/>
                    <a:gd name="T17" fmla="*/ 40 h 101"/>
                    <a:gd name="T18" fmla="*/ 54 w 101"/>
                    <a:gd name="T19" fmla="*/ 46 h 101"/>
                    <a:gd name="T20" fmla="*/ 46 w 101"/>
                    <a:gd name="T21" fmla="*/ 43 h 101"/>
                    <a:gd name="T22" fmla="*/ 46 w 101"/>
                    <a:gd name="T23" fmla="*/ 38 h 101"/>
                    <a:gd name="T24" fmla="*/ 47 w 101"/>
                    <a:gd name="T25" fmla="*/ 31 h 101"/>
                    <a:gd name="T26" fmla="*/ 49 w 101"/>
                    <a:gd name="T27" fmla="*/ 25 h 101"/>
                    <a:gd name="T28" fmla="*/ 43 w 101"/>
                    <a:gd name="T29" fmla="*/ 16 h 101"/>
                    <a:gd name="T30" fmla="*/ 37 w 101"/>
                    <a:gd name="T31" fmla="*/ 19 h 101"/>
                    <a:gd name="T32" fmla="*/ 18 w 101"/>
                    <a:gd name="T33" fmla="*/ 54 h 101"/>
                    <a:gd name="T34" fmla="*/ 21 w 101"/>
                    <a:gd name="T35" fmla="*/ 63 h 101"/>
                    <a:gd name="T36" fmla="*/ 31 w 101"/>
                    <a:gd name="T37" fmla="*/ 68 h 101"/>
                    <a:gd name="T38" fmla="*/ 31 w 101"/>
                    <a:gd name="T39" fmla="*/ 69 h 101"/>
                    <a:gd name="T40" fmla="*/ 23 w 101"/>
                    <a:gd name="T41" fmla="*/ 70 h 101"/>
                    <a:gd name="T42" fmla="*/ 16 w 101"/>
                    <a:gd name="T43" fmla="*/ 66 h 101"/>
                    <a:gd name="T44" fmla="*/ 7 w 101"/>
                    <a:gd name="T45" fmla="*/ 65 h 101"/>
                    <a:gd name="T46" fmla="*/ 13 w 101"/>
                    <a:gd name="T47" fmla="*/ 69 h 101"/>
                    <a:gd name="T48" fmla="*/ 20 w 101"/>
                    <a:gd name="T49" fmla="*/ 71 h 101"/>
                    <a:gd name="T50" fmla="*/ 20 w 101"/>
                    <a:gd name="T51" fmla="*/ 74 h 101"/>
                    <a:gd name="T52" fmla="*/ 17 w 101"/>
                    <a:gd name="T53" fmla="*/ 76 h 101"/>
                    <a:gd name="T54" fmla="*/ 11 w 101"/>
                    <a:gd name="T55" fmla="*/ 72 h 101"/>
                    <a:gd name="T56" fmla="*/ 3 w 101"/>
                    <a:gd name="T57" fmla="*/ 69 h 101"/>
                    <a:gd name="T58" fmla="*/ 4 w 101"/>
                    <a:gd name="T59" fmla="*/ 75 h 101"/>
                    <a:gd name="T60" fmla="*/ 14 w 101"/>
                    <a:gd name="T61" fmla="*/ 76 h 101"/>
                    <a:gd name="T62" fmla="*/ 20 w 101"/>
                    <a:gd name="T63" fmla="*/ 80 h 101"/>
                    <a:gd name="T64" fmla="*/ 19 w 101"/>
                    <a:gd name="T65" fmla="*/ 81 h 101"/>
                    <a:gd name="T66" fmla="*/ 28 w 101"/>
                    <a:gd name="T67" fmla="*/ 79 h 101"/>
                    <a:gd name="T68" fmla="*/ 34 w 101"/>
                    <a:gd name="T69" fmla="*/ 77 h 101"/>
                    <a:gd name="T70" fmla="*/ 44 w 101"/>
                    <a:gd name="T71" fmla="*/ 84 h 101"/>
                    <a:gd name="T72" fmla="*/ 48 w 101"/>
                    <a:gd name="T73" fmla="*/ 88 h 101"/>
                    <a:gd name="T74" fmla="*/ 52 w 101"/>
                    <a:gd name="T75" fmla="*/ 87 h 101"/>
                    <a:gd name="T76" fmla="*/ 62 w 101"/>
                    <a:gd name="T77" fmla="*/ 94 h 101"/>
                    <a:gd name="T78" fmla="*/ 65 w 101"/>
                    <a:gd name="T79" fmla="*/ 101 h 101"/>
                    <a:gd name="T80" fmla="*/ 69 w 101"/>
                    <a:gd name="T81" fmla="*/ 97 h 101"/>
                    <a:gd name="T82" fmla="*/ 72 w 101"/>
                    <a:gd name="T83" fmla="*/ 87 h 101"/>
                    <a:gd name="T84" fmla="*/ 69 w 101"/>
                    <a:gd name="T85" fmla="*/ 75 h 101"/>
                    <a:gd name="T86" fmla="*/ 71 w 101"/>
                    <a:gd name="T87" fmla="*/ 68 h 101"/>
                    <a:gd name="T88" fmla="*/ 78 w 101"/>
                    <a:gd name="T89" fmla="*/ 69 h 101"/>
                    <a:gd name="T90" fmla="*/ 87 w 101"/>
                    <a:gd name="T91" fmla="*/ 65 h 101"/>
                    <a:gd name="T92" fmla="*/ 87 w 101"/>
                    <a:gd name="T93" fmla="*/ 58 h 101"/>
                    <a:gd name="T94" fmla="*/ 96 w 101"/>
                    <a:gd name="T95" fmla="*/ 52 h 101"/>
                    <a:gd name="T96" fmla="*/ 88 w 101"/>
                    <a:gd name="T97" fmla="*/ 43 h 101"/>
                    <a:gd name="T98" fmla="*/ 91 w 101"/>
                    <a:gd name="T99" fmla="*/ 35 h 101"/>
                    <a:gd name="T100" fmla="*/ 101 w 101"/>
                    <a:gd name="T101" fmla="*/ 15 h 101"/>
                    <a:gd name="T102" fmla="*/ 58 w 101"/>
                    <a:gd name="T103" fmla="*/ 46 h 101"/>
                    <a:gd name="T104" fmla="*/ 54 w 101"/>
                    <a:gd name="T105" fmla="*/ 47 h 101"/>
                    <a:gd name="T106" fmla="*/ 61 w 101"/>
                    <a:gd name="T107" fmla="*/ 42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1" h="101">
                      <a:moveTo>
                        <a:pt x="101" y="12"/>
                      </a:moveTo>
                      <a:cubicBezTo>
                        <a:pt x="101" y="11"/>
                        <a:pt x="101" y="11"/>
                        <a:pt x="101" y="11"/>
                      </a:cubicBezTo>
                      <a:cubicBezTo>
                        <a:pt x="101" y="11"/>
                        <a:pt x="98" y="9"/>
                        <a:pt x="98" y="9"/>
                      </a:cubicBezTo>
                      <a:cubicBezTo>
                        <a:pt x="97" y="9"/>
                        <a:pt x="98" y="8"/>
                        <a:pt x="98" y="8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3" y="3"/>
                        <a:pt x="93" y="3"/>
                        <a:pt x="93" y="3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88" y="0"/>
                        <a:pt x="86" y="1"/>
                        <a:pt x="85" y="1"/>
                      </a:cubicBezTo>
                      <a:cubicBezTo>
                        <a:pt x="84" y="1"/>
                        <a:pt x="83" y="0"/>
                        <a:pt x="83" y="0"/>
                      </a:cubicBezTo>
                      <a:cubicBezTo>
                        <a:pt x="82" y="0"/>
                        <a:pt x="80" y="1"/>
                        <a:pt x="80" y="1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68" y="1"/>
                        <a:pt x="68" y="1"/>
                      </a:cubicBezTo>
                      <a:cubicBezTo>
                        <a:pt x="67" y="1"/>
                        <a:pt x="64" y="3"/>
                        <a:pt x="64" y="3"/>
                      </a:cubicBezTo>
                      <a:cubicBezTo>
                        <a:pt x="64" y="3"/>
                        <a:pt x="60" y="4"/>
                        <a:pt x="60" y="4"/>
                      </a:cubicBezTo>
                      <a:cubicBezTo>
                        <a:pt x="59" y="5"/>
                        <a:pt x="57" y="6"/>
                        <a:pt x="57" y="6"/>
                      </a:cubicBezTo>
                      <a:cubicBezTo>
                        <a:pt x="55" y="9"/>
                        <a:pt x="55" y="9"/>
                        <a:pt x="55" y="9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0" y="13"/>
                        <a:pt x="50" y="13"/>
                        <a:pt x="50" y="13"/>
                      </a:cubicBezTo>
                      <a:cubicBezTo>
                        <a:pt x="50" y="14"/>
                        <a:pt x="50" y="14"/>
                        <a:pt x="50" y="14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4" y="13"/>
                        <a:pt x="54" y="13"/>
                        <a:pt x="54" y="13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5" y="15"/>
                        <a:pt x="55" y="17"/>
                        <a:pt x="55" y="18"/>
                      </a:cubicBezTo>
                      <a:cubicBezTo>
                        <a:pt x="55" y="18"/>
                        <a:pt x="54" y="19"/>
                        <a:pt x="54" y="20"/>
                      </a:cubicBezTo>
                      <a:cubicBezTo>
                        <a:pt x="54" y="20"/>
                        <a:pt x="54" y="21"/>
                        <a:pt x="54" y="21"/>
                      </a:cubicBezTo>
                      <a:cubicBezTo>
                        <a:pt x="54" y="21"/>
                        <a:pt x="55" y="22"/>
                        <a:pt x="55" y="21"/>
                      </a:cubicBezTo>
                      <a:cubicBezTo>
                        <a:pt x="56" y="21"/>
                        <a:pt x="56" y="21"/>
                        <a:pt x="57" y="22"/>
                      </a:cubicBezTo>
                      <a:cubicBezTo>
                        <a:pt x="57" y="22"/>
                        <a:pt x="57" y="23"/>
                        <a:pt x="59" y="23"/>
                      </a:cubicBezTo>
                      <a:cubicBezTo>
                        <a:pt x="60" y="24"/>
                        <a:pt x="59" y="23"/>
                        <a:pt x="60" y="23"/>
                      </a:cubicBezTo>
                      <a:cubicBezTo>
                        <a:pt x="60" y="23"/>
                        <a:pt x="61" y="23"/>
                        <a:pt x="61" y="23"/>
                      </a:cubicBezTo>
                      <a:cubicBezTo>
                        <a:pt x="62" y="24"/>
                        <a:pt x="61" y="24"/>
                        <a:pt x="60" y="25"/>
                      </a:cubicBezTo>
                      <a:cubicBezTo>
                        <a:pt x="60" y="25"/>
                        <a:pt x="60" y="25"/>
                        <a:pt x="59" y="26"/>
                      </a:cubicBezTo>
                      <a:cubicBezTo>
                        <a:pt x="58" y="27"/>
                        <a:pt x="59" y="27"/>
                        <a:pt x="59" y="28"/>
                      </a:cubicBezTo>
                      <a:cubicBezTo>
                        <a:pt x="59" y="28"/>
                        <a:pt x="59" y="29"/>
                        <a:pt x="59" y="30"/>
                      </a:cubicBezTo>
                      <a:cubicBezTo>
                        <a:pt x="59" y="31"/>
                        <a:pt x="59" y="31"/>
                        <a:pt x="59" y="31"/>
                      </a:cubicBezTo>
                      <a:cubicBezTo>
                        <a:pt x="59" y="32"/>
                        <a:pt x="60" y="33"/>
                        <a:pt x="61" y="33"/>
                      </a:cubicBezTo>
                      <a:cubicBezTo>
                        <a:pt x="61" y="33"/>
                        <a:pt x="61" y="33"/>
                        <a:pt x="62" y="34"/>
                      </a:cubicBezTo>
                      <a:cubicBezTo>
                        <a:pt x="64" y="34"/>
                        <a:pt x="65" y="34"/>
                        <a:pt x="65" y="34"/>
                      </a:cubicBezTo>
                      <a:cubicBezTo>
                        <a:pt x="65" y="34"/>
                        <a:pt x="66" y="34"/>
                        <a:pt x="66" y="35"/>
                      </a:cubicBezTo>
                      <a:cubicBezTo>
                        <a:pt x="66" y="36"/>
                        <a:pt x="66" y="37"/>
                        <a:pt x="66" y="39"/>
                      </a:cubicBezTo>
                      <a:cubicBezTo>
                        <a:pt x="66" y="39"/>
                        <a:pt x="65" y="40"/>
                        <a:pt x="65" y="40"/>
                      </a:cubicBezTo>
                      <a:cubicBezTo>
                        <a:pt x="65" y="40"/>
                        <a:pt x="66" y="39"/>
                        <a:pt x="66" y="38"/>
                      </a:cubicBezTo>
                      <a:cubicBezTo>
                        <a:pt x="66" y="37"/>
                        <a:pt x="65" y="36"/>
                        <a:pt x="65" y="36"/>
                      </a:cubicBezTo>
                      <a:cubicBezTo>
                        <a:pt x="65" y="35"/>
                        <a:pt x="64" y="35"/>
                        <a:pt x="64" y="35"/>
                      </a:cubicBezTo>
                      <a:cubicBezTo>
                        <a:pt x="64" y="35"/>
                        <a:pt x="63" y="35"/>
                        <a:pt x="62" y="35"/>
                      </a:cubicBezTo>
                      <a:cubicBezTo>
                        <a:pt x="62" y="35"/>
                        <a:pt x="62" y="34"/>
                        <a:pt x="61" y="34"/>
                      </a:cubicBezTo>
                      <a:cubicBezTo>
                        <a:pt x="61" y="33"/>
                        <a:pt x="60" y="33"/>
                        <a:pt x="60" y="33"/>
                      </a:cubicBezTo>
                      <a:cubicBezTo>
                        <a:pt x="59" y="33"/>
                        <a:pt x="57" y="34"/>
                        <a:pt x="57" y="34"/>
                      </a:cubicBezTo>
                      <a:cubicBezTo>
                        <a:pt x="54" y="36"/>
                        <a:pt x="54" y="36"/>
                        <a:pt x="54" y="36"/>
                      </a:cubicBezTo>
                      <a:cubicBezTo>
                        <a:pt x="52" y="37"/>
                        <a:pt x="52" y="37"/>
                        <a:pt x="52" y="37"/>
                      </a:cubicBezTo>
                      <a:cubicBezTo>
                        <a:pt x="52" y="37"/>
                        <a:pt x="51" y="39"/>
                        <a:pt x="50" y="40"/>
                      </a:cubicBezTo>
                      <a:cubicBezTo>
                        <a:pt x="49" y="40"/>
                        <a:pt x="49" y="40"/>
                        <a:pt x="47" y="40"/>
                      </a:cubicBezTo>
                      <a:cubicBezTo>
                        <a:pt x="46" y="40"/>
                        <a:pt x="46" y="41"/>
                        <a:pt x="46" y="41"/>
                      </a:cubicBezTo>
                      <a:cubicBezTo>
                        <a:pt x="45" y="41"/>
                        <a:pt x="46" y="42"/>
                        <a:pt x="46" y="42"/>
                      </a:cubicBezTo>
                      <a:cubicBezTo>
                        <a:pt x="46" y="43"/>
                        <a:pt x="48" y="43"/>
                        <a:pt x="48" y="43"/>
                      </a:cubicBezTo>
                      <a:cubicBezTo>
                        <a:pt x="49" y="43"/>
                        <a:pt x="50" y="44"/>
                        <a:pt x="51" y="44"/>
                      </a:cubicBezTo>
                      <a:cubicBezTo>
                        <a:pt x="52" y="45"/>
                        <a:pt x="53" y="46"/>
                        <a:pt x="54" y="46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48"/>
                        <a:pt x="52" y="47"/>
                        <a:pt x="52" y="47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1" y="46"/>
                        <a:pt x="49" y="45"/>
                        <a:pt x="49" y="45"/>
                      </a:cubicBezTo>
                      <a:cubicBezTo>
                        <a:pt x="49" y="45"/>
                        <a:pt x="47" y="45"/>
                        <a:pt x="47" y="45"/>
                      </a:cubicBezTo>
                      <a:cubicBezTo>
                        <a:pt x="46" y="43"/>
                        <a:pt x="46" y="43"/>
                        <a:pt x="46" y="43"/>
                      </a:cubicBezTo>
                      <a:cubicBezTo>
                        <a:pt x="46" y="43"/>
                        <a:pt x="44" y="43"/>
                        <a:pt x="43" y="43"/>
                      </a:cubicBezTo>
                      <a:cubicBezTo>
                        <a:pt x="43" y="43"/>
                        <a:pt x="42" y="42"/>
                        <a:pt x="42" y="41"/>
                      </a:cubicBezTo>
                      <a:cubicBezTo>
                        <a:pt x="42" y="41"/>
                        <a:pt x="42" y="41"/>
                        <a:pt x="43" y="41"/>
                      </a:cubicBezTo>
                      <a:cubicBezTo>
                        <a:pt x="43" y="41"/>
                        <a:pt x="45" y="40"/>
                        <a:pt x="45" y="40"/>
                      </a:cubicBezTo>
                      <a:cubicBezTo>
                        <a:pt x="46" y="39"/>
                        <a:pt x="46" y="39"/>
                        <a:pt x="46" y="39"/>
                      </a:cubicBezTo>
                      <a:cubicBezTo>
                        <a:pt x="46" y="38"/>
                        <a:pt x="46" y="38"/>
                        <a:pt x="46" y="38"/>
                      </a:cubicBezTo>
                      <a:cubicBezTo>
                        <a:pt x="45" y="36"/>
                        <a:pt x="45" y="36"/>
                        <a:pt x="45" y="36"/>
                      </a:cubicBezTo>
                      <a:cubicBezTo>
                        <a:pt x="46" y="35"/>
                        <a:pt x="46" y="35"/>
                        <a:pt x="46" y="35"/>
                      </a:cubicBezTo>
                      <a:cubicBezTo>
                        <a:pt x="45" y="33"/>
                        <a:pt x="45" y="33"/>
                        <a:pt x="45" y="33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5" y="30"/>
                        <a:pt x="45" y="30"/>
                        <a:pt x="45" y="30"/>
                      </a:cubicBezTo>
                      <a:cubicBezTo>
                        <a:pt x="46" y="30"/>
                        <a:pt x="47" y="31"/>
                        <a:pt x="47" y="31"/>
                      </a:cubicBezTo>
                      <a:cubicBezTo>
                        <a:pt x="47" y="31"/>
                        <a:pt x="49" y="30"/>
                        <a:pt x="49" y="30"/>
                      </a:cubicBezTo>
                      <a:cubicBezTo>
                        <a:pt x="49" y="30"/>
                        <a:pt x="49" y="29"/>
                        <a:pt x="49" y="29"/>
                      </a:cubicBezTo>
                      <a:cubicBezTo>
                        <a:pt x="49" y="29"/>
                        <a:pt x="50" y="29"/>
                        <a:pt x="51" y="29"/>
                      </a:cubicBezTo>
                      <a:cubicBezTo>
                        <a:pt x="51" y="29"/>
                        <a:pt x="51" y="26"/>
                        <a:pt x="51" y="26"/>
                      </a:cubicBezTo>
                      <a:cubicBezTo>
                        <a:pt x="51" y="26"/>
                        <a:pt x="51" y="26"/>
                        <a:pt x="51" y="26"/>
                      </a:cubicBezTo>
                      <a:cubicBezTo>
                        <a:pt x="51" y="26"/>
                        <a:pt x="50" y="25"/>
                        <a:pt x="49" y="25"/>
                      </a:cubicBezTo>
                      <a:cubicBezTo>
                        <a:pt x="48" y="25"/>
                        <a:pt x="48" y="25"/>
                        <a:pt x="48" y="25"/>
                      </a:cubicBezTo>
                      <a:cubicBezTo>
                        <a:pt x="47" y="25"/>
                        <a:pt x="47" y="24"/>
                        <a:pt x="47" y="24"/>
                      </a:cubicBezTo>
                      <a:cubicBezTo>
                        <a:pt x="47" y="24"/>
                        <a:pt x="48" y="23"/>
                        <a:pt x="48" y="22"/>
                      </a:cubicBezTo>
                      <a:cubicBezTo>
                        <a:pt x="48" y="22"/>
                        <a:pt x="47" y="20"/>
                        <a:pt x="47" y="20"/>
                      </a:cubicBezTo>
                      <a:cubicBezTo>
                        <a:pt x="47" y="20"/>
                        <a:pt x="47" y="18"/>
                        <a:pt x="47" y="18"/>
                      </a:cubicBezTo>
                      <a:cubicBezTo>
                        <a:pt x="47" y="18"/>
                        <a:pt x="44" y="16"/>
                        <a:pt x="43" y="16"/>
                      </a:cubicBezTo>
                      <a:cubicBezTo>
                        <a:pt x="43" y="16"/>
                        <a:pt x="41" y="17"/>
                        <a:pt x="41" y="17"/>
                      </a:cubicBezTo>
                      <a:cubicBezTo>
                        <a:pt x="41" y="17"/>
                        <a:pt x="41" y="17"/>
                        <a:pt x="41" y="17"/>
                      </a:cubicBezTo>
                      <a:cubicBezTo>
                        <a:pt x="39" y="16"/>
                        <a:pt x="39" y="16"/>
                        <a:pt x="39" y="16"/>
                      </a:cubicBezTo>
                      <a:cubicBezTo>
                        <a:pt x="39" y="16"/>
                        <a:pt x="39" y="15"/>
                        <a:pt x="39" y="14"/>
                      </a:cubicBezTo>
                      <a:cubicBezTo>
                        <a:pt x="38" y="14"/>
                        <a:pt x="38" y="14"/>
                        <a:pt x="38" y="14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2" y="37"/>
                        <a:pt x="32" y="37"/>
                        <a:pt x="32" y="37"/>
                      </a:cubicBezTo>
                      <a:cubicBezTo>
                        <a:pt x="27" y="45"/>
                        <a:pt x="27" y="45"/>
                        <a:pt x="27" y="45"/>
                      </a:cubicBezTo>
                      <a:cubicBezTo>
                        <a:pt x="20" y="54"/>
                        <a:pt x="20" y="54"/>
                        <a:pt x="20" y="54"/>
                      </a:cubicBezTo>
                      <a:cubicBezTo>
                        <a:pt x="19" y="55"/>
                        <a:pt x="19" y="55"/>
                        <a:pt x="19" y="55"/>
                      </a:cubicBezTo>
                      <a:cubicBezTo>
                        <a:pt x="19" y="55"/>
                        <a:pt x="18" y="54"/>
                        <a:pt x="18" y="54"/>
                      </a:cubicBezTo>
                      <a:cubicBezTo>
                        <a:pt x="18" y="54"/>
                        <a:pt x="17" y="55"/>
                        <a:pt x="17" y="55"/>
                      </a:cubicBezTo>
                      <a:cubicBezTo>
                        <a:pt x="17" y="55"/>
                        <a:pt x="17" y="57"/>
                        <a:pt x="17" y="57"/>
                      </a:cubicBezTo>
                      <a:cubicBezTo>
                        <a:pt x="17" y="57"/>
                        <a:pt x="17" y="59"/>
                        <a:pt x="17" y="60"/>
                      </a:cubicBezTo>
                      <a:cubicBezTo>
                        <a:pt x="17" y="60"/>
                        <a:pt x="17" y="60"/>
                        <a:pt x="17" y="60"/>
                      </a:cubicBezTo>
                      <a:cubicBezTo>
                        <a:pt x="17" y="60"/>
                        <a:pt x="20" y="61"/>
                        <a:pt x="20" y="62"/>
                      </a:cubicBezTo>
                      <a:cubicBezTo>
                        <a:pt x="21" y="62"/>
                        <a:pt x="21" y="63"/>
                        <a:pt x="21" y="63"/>
                      </a:cubicBezTo>
                      <a:cubicBezTo>
                        <a:pt x="22" y="64"/>
                        <a:pt x="22" y="64"/>
                        <a:pt x="22" y="64"/>
                      </a:cubicBezTo>
                      <a:cubicBezTo>
                        <a:pt x="22" y="64"/>
                        <a:pt x="23" y="65"/>
                        <a:pt x="24" y="65"/>
                      </a:cubicBezTo>
                      <a:cubicBezTo>
                        <a:pt x="26" y="66"/>
                        <a:pt x="25" y="66"/>
                        <a:pt x="26" y="66"/>
                      </a:cubicBezTo>
                      <a:cubicBezTo>
                        <a:pt x="26" y="66"/>
                        <a:pt x="28" y="67"/>
                        <a:pt x="28" y="68"/>
                      </a:cubicBezTo>
                      <a:cubicBezTo>
                        <a:pt x="28" y="68"/>
                        <a:pt x="29" y="68"/>
                        <a:pt x="30" y="68"/>
                      </a:cubicBezTo>
                      <a:cubicBezTo>
                        <a:pt x="30" y="68"/>
                        <a:pt x="31" y="68"/>
                        <a:pt x="31" y="68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7"/>
                        <a:pt x="35" y="67"/>
                        <a:pt x="35" y="67"/>
                      </a:cubicBezTo>
                      <a:cubicBezTo>
                        <a:pt x="36" y="67"/>
                        <a:pt x="35" y="68"/>
                        <a:pt x="35" y="68"/>
                      </a:cubicBezTo>
                      <a:cubicBezTo>
                        <a:pt x="32" y="68"/>
                        <a:pt x="32" y="68"/>
                        <a:pt x="32" y="68"/>
                      </a:cubicBezTo>
                      <a:cubicBezTo>
                        <a:pt x="32" y="68"/>
                        <a:pt x="31" y="68"/>
                        <a:pt x="31" y="69"/>
                      </a:cubicBezTo>
                      <a:cubicBezTo>
                        <a:pt x="31" y="69"/>
                        <a:pt x="30" y="70"/>
                        <a:pt x="31" y="70"/>
                      </a:cubicBezTo>
                      <a:cubicBezTo>
                        <a:pt x="31" y="70"/>
                        <a:pt x="28" y="69"/>
                        <a:pt x="28" y="69"/>
                      </a:cubicBezTo>
                      <a:cubicBezTo>
                        <a:pt x="28" y="68"/>
                        <a:pt x="27" y="68"/>
                        <a:pt x="27" y="68"/>
                      </a:cubicBezTo>
                      <a:cubicBezTo>
                        <a:pt x="26" y="68"/>
                        <a:pt x="25" y="69"/>
                        <a:pt x="24" y="69"/>
                      </a:cubicBez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3" y="69"/>
                        <a:pt x="23" y="70"/>
                        <a:pt x="23" y="70"/>
                      </a:cubicBezTo>
                      <a:cubicBezTo>
                        <a:pt x="22" y="70"/>
                        <a:pt x="22" y="70"/>
                        <a:pt x="22" y="70"/>
                      </a:cubicBezTo>
                      <a:cubicBezTo>
                        <a:pt x="22" y="70"/>
                        <a:pt x="20" y="69"/>
                        <a:pt x="20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17" y="67"/>
                        <a:pt x="17" y="67"/>
                        <a:pt x="17" y="67"/>
                      </a:cubicBezTo>
                      <a:cubicBezTo>
                        <a:pt x="17" y="67"/>
                        <a:pt x="16" y="67"/>
                        <a:pt x="16" y="66"/>
                      </a:cubicBezTo>
                      <a:cubicBezTo>
                        <a:pt x="16" y="66"/>
                        <a:pt x="16" y="66"/>
                        <a:pt x="15" y="66"/>
                      </a:cubicBezTo>
                      <a:cubicBezTo>
                        <a:pt x="15" y="65"/>
                        <a:pt x="15" y="65"/>
                        <a:pt x="14" y="65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12" y="64"/>
                        <a:pt x="12" y="63"/>
                        <a:pt x="11" y="63"/>
                      </a:cubicBezTo>
                      <a:cubicBezTo>
                        <a:pt x="10" y="63"/>
                        <a:pt x="9" y="64"/>
                        <a:pt x="8" y="64"/>
                      </a:cubicBezTo>
                      <a:cubicBezTo>
                        <a:pt x="8" y="64"/>
                        <a:pt x="7" y="64"/>
                        <a:pt x="7" y="65"/>
                      </a:cubicBezTo>
                      <a:cubicBezTo>
                        <a:pt x="7" y="65"/>
                        <a:pt x="7" y="66"/>
                        <a:pt x="7" y="66"/>
                      </a:cubicBezTo>
                      <a:cubicBezTo>
                        <a:pt x="8" y="66"/>
                        <a:pt x="8" y="66"/>
                        <a:pt x="9" y="66"/>
                      </a:cubicBezTo>
                      <a:cubicBezTo>
                        <a:pt x="9" y="66"/>
                        <a:pt x="10" y="66"/>
                        <a:pt x="10" y="66"/>
                      </a:cubicBezTo>
                      <a:cubicBezTo>
                        <a:pt x="11" y="66"/>
                        <a:pt x="11" y="66"/>
                        <a:pt x="11" y="66"/>
                      </a:cubicBezTo>
                      <a:cubicBezTo>
                        <a:pt x="11" y="66"/>
                        <a:pt x="11" y="67"/>
                        <a:pt x="12" y="67"/>
                      </a:cubicBezTo>
                      <a:cubicBezTo>
                        <a:pt x="12" y="67"/>
                        <a:pt x="13" y="68"/>
                        <a:pt x="13" y="69"/>
                      </a:cubicBezTo>
                      <a:cubicBezTo>
                        <a:pt x="13" y="69"/>
                        <a:pt x="14" y="69"/>
                        <a:pt x="14" y="69"/>
                      </a:cubicBezTo>
                      <a:cubicBezTo>
                        <a:pt x="15" y="70"/>
                        <a:pt x="15" y="69"/>
                        <a:pt x="15" y="69"/>
                      </a:cubicBezTo>
                      <a:cubicBezTo>
                        <a:pt x="16" y="69"/>
                        <a:pt x="16" y="69"/>
                        <a:pt x="16" y="69"/>
                      </a:cubicBezTo>
                      <a:cubicBezTo>
                        <a:pt x="18" y="69"/>
                        <a:pt x="18" y="69"/>
                        <a:pt x="18" y="69"/>
                      </a:cubicBezTo>
                      <a:cubicBezTo>
                        <a:pt x="18" y="69"/>
                        <a:pt x="18" y="70"/>
                        <a:pt x="20" y="70"/>
                      </a:cubicBezTo>
                      <a:cubicBezTo>
                        <a:pt x="21" y="71"/>
                        <a:pt x="20" y="71"/>
                        <a:pt x="20" y="71"/>
                      </a:cubicBezTo>
                      <a:cubicBezTo>
                        <a:pt x="20" y="71"/>
                        <a:pt x="19" y="71"/>
                        <a:pt x="17" y="70"/>
                      </a:cubicBezTo>
                      <a:cubicBezTo>
                        <a:pt x="15" y="69"/>
                        <a:pt x="17" y="70"/>
                        <a:pt x="16" y="70"/>
                      </a:cubicBezTo>
                      <a:cubicBezTo>
                        <a:pt x="15" y="70"/>
                        <a:pt x="15" y="71"/>
                        <a:pt x="15" y="71"/>
                      </a:cubicBezTo>
                      <a:cubicBezTo>
                        <a:pt x="15" y="71"/>
                        <a:pt x="15" y="72"/>
                        <a:pt x="16" y="73"/>
                      </a:cubicBezTo>
                      <a:cubicBezTo>
                        <a:pt x="17" y="74"/>
                        <a:pt x="17" y="73"/>
                        <a:pt x="19" y="74"/>
                      </a:cubicBezTo>
                      <a:cubicBezTo>
                        <a:pt x="20" y="75"/>
                        <a:pt x="19" y="74"/>
                        <a:pt x="20" y="74"/>
                      </a:cubicBezTo>
                      <a:cubicBezTo>
                        <a:pt x="20" y="74"/>
                        <a:pt x="21" y="74"/>
                        <a:pt x="22" y="76"/>
                      </a:cubicBezTo>
                      <a:cubicBezTo>
                        <a:pt x="23" y="77"/>
                        <a:pt x="22" y="78"/>
                        <a:pt x="22" y="78"/>
                      </a:cubicBezTo>
                      <a:cubicBezTo>
                        <a:pt x="22" y="78"/>
                        <a:pt x="21" y="78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8" y="78"/>
                        <a:pt x="18" y="78"/>
                        <a:pt x="18" y="78"/>
                      </a:cubicBezTo>
                      <a:cubicBezTo>
                        <a:pt x="18" y="78"/>
                        <a:pt x="18" y="78"/>
                        <a:pt x="17" y="76"/>
                      </a:cubicBezTo>
                      <a:cubicBezTo>
                        <a:pt x="16" y="74"/>
                        <a:pt x="17" y="75"/>
                        <a:pt x="18" y="75"/>
                      </a:cubicBezTo>
                      <a:cubicBezTo>
                        <a:pt x="18" y="75"/>
                        <a:pt x="16" y="75"/>
                        <a:pt x="16" y="75"/>
                      </a:cubicBezTo>
                      <a:cubicBezTo>
                        <a:pt x="15" y="73"/>
                        <a:pt x="15" y="73"/>
                        <a:pt x="15" y="73"/>
                      </a:cubicBezTo>
                      <a:cubicBezTo>
                        <a:pt x="14" y="73"/>
                        <a:pt x="14" y="73"/>
                        <a:pt x="14" y="73"/>
                      </a:cubicBezTo>
                      <a:cubicBezTo>
                        <a:pt x="14" y="73"/>
                        <a:pt x="13" y="73"/>
                        <a:pt x="13" y="73"/>
                      </a:cubicBezTo>
                      <a:cubicBezTo>
                        <a:pt x="13" y="73"/>
                        <a:pt x="11" y="72"/>
                        <a:pt x="11" y="72"/>
                      </a:cubicBezTo>
                      <a:cubicBezTo>
                        <a:pt x="11" y="72"/>
                        <a:pt x="12" y="72"/>
                        <a:pt x="12" y="71"/>
                      </a:cubicBezTo>
                      <a:cubicBezTo>
                        <a:pt x="13" y="70"/>
                        <a:pt x="10" y="69"/>
                        <a:pt x="10" y="69"/>
                      </a:cubicBezTo>
                      <a:cubicBezTo>
                        <a:pt x="8" y="68"/>
                        <a:pt x="9" y="69"/>
                        <a:pt x="9" y="69"/>
                      </a:cubicBezTo>
                      <a:cubicBezTo>
                        <a:pt x="9" y="69"/>
                        <a:pt x="8" y="69"/>
                        <a:pt x="7" y="69"/>
                      </a:cubicBezTo>
                      <a:cubicBezTo>
                        <a:pt x="6" y="69"/>
                        <a:pt x="6" y="69"/>
                        <a:pt x="5" y="69"/>
                      </a:cubicBezTo>
                      <a:cubicBezTo>
                        <a:pt x="4" y="69"/>
                        <a:pt x="4" y="69"/>
                        <a:pt x="3" y="69"/>
                      </a:cubicBezTo>
                      <a:cubicBezTo>
                        <a:pt x="3" y="69"/>
                        <a:pt x="2" y="69"/>
                        <a:pt x="1" y="70"/>
                      </a:cubicBezTo>
                      <a:cubicBezTo>
                        <a:pt x="0" y="70"/>
                        <a:pt x="0" y="70"/>
                        <a:pt x="0" y="71"/>
                      </a:cubicBezTo>
                      <a:cubicBezTo>
                        <a:pt x="1" y="71"/>
                        <a:pt x="1" y="71"/>
                        <a:pt x="1" y="72"/>
                      </a:cubicBezTo>
                      <a:cubicBezTo>
                        <a:pt x="1" y="72"/>
                        <a:pt x="1" y="73"/>
                        <a:pt x="2" y="73"/>
                      </a:cubicBezTo>
                      <a:cubicBezTo>
                        <a:pt x="2" y="73"/>
                        <a:pt x="2" y="74"/>
                        <a:pt x="3" y="74"/>
                      </a:cubicBezTo>
                      <a:cubicBezTo>
                        <a:pt x="3" y="75"/>
                        <a:pt x="4" y="75"/>
                        <a:pt x="4" y="75"/>
                      </a:cubicBezTo>
                      <a:cubicBezTo>
                        <a:pt x="5" y="75"/>
                        <a:pt x="6" y="75"/>
                        <a:pt x="6" y="75"/>
                      </a:cubicBezTo>
                      <a:cubicBezTo>
                        <a:pt x="9" y="78"/>
                        <a:pt x="9" y="78"/>
                        <a:pt x="9" y="78"/>
                      </a:cubicBezTo>
                      <a:cubicBezTo>
                        <a:pt x="9" y="78"/>
                        <a:pt x="10" y="78"/>
                        <a:pt x="12" y="78"/>
                      </a:cubicBezTo>
                      <a:cubicBezTo>
                        <a:pt x="13" y="79"/>
                        <a:pt x="12" y="78"/>
                        <a:pt x="12" y="78"/>
                      </a:cubicBezTo>
                      <a:cubicBezTo>
                        <a:pt x="12" y="77"/>
                        <a:pt x="13" y="77"/>
                        <a:pt x="13" y="77"/>
                      </a:cubicBezTo>
                      <a:cubicBezTo>
                        <a:pt x="13" y="76"/>
                        <a:pt x="13" y="76"/>
                        <a:pt x="14" y="76"/>
                      </a:cubicBezTo>
                      <a:cubicBezTo>
                        <a:pt x="15" y="77"/>
                        <a:pt x="15" y="77"/>
                        <a:pt x="15" y="78"/>
                      </a:cubicBezTo>
                      <a:cubicBezTo>
                        <a:pt x="16" y="78"/>
                        <a:pt x="16" y="78"/>
                        <a:pt x="16" y="79"/>
                      </a:cubicBezTo>
                      <a:cubicBezTo>
                        <a:pt x="17" y="79"/>
                        <a:pt x="18" y="79"/>
                        <a:pt x="19" y="79"/>
                      </a:cubicBezTo>
                      <a:cubicBezTo>
                        <a:pt x="19" y="79"/>
                        <a:pt x="20" y="79"/>
                        <a:pt x="20" y="79"/>
                      </a:cubicBezTo>
                      <a:cubicBezTo>
                        <a:pt x="20" y="79"/>
                        <a:pt x="20" y="80"/>
                        <a:pt x="21" y="80"/>
                      </a:cubicBezTo>
                      <a:cubicBezTo>
                        <a:pt x="21" y="80"/>
                        <a:pt x="20" y="80"/>
                        <a:pt x="20" y="80"/>
                      </a:cubicBezTo>
                      <a:cubicBezTo>
                        <a:pt x="20" y="80"/>
                        <a:pt x="20" y="81"/>
                        <a:pt x="19" y="81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19" y="81"/>
                        <a:pt x="18" y="81"/>
                        <a:pt x="18" y="81"/>
                      </a:cubicBezTo>
                      <a:cubicBezTo>
                        <a:pt x="18" y="81"/>
                        <a:pt x="19" y="81"/>
                        <a:pt x="19" y="81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19" y="81"/>
                        <a:pt x="19" y="81"/>
                        <a:pt x="19" y="81"/>
                      </a:cubicBezTo>
                      <a:cubicBezTo>
                        <a:pt x="20" y="82"/>
                        <a:pt x="20" y="82"/>
                        <a:pt x="21" y="82"/>
                      </a:cubicBezTo>
                      <a:cubicBezTo>
                        <a:pt x="21" y="81"/>
                        <a:pt x="21" y="80"/>
                        <a:pt x="22" y="79"/>
                      </a:cubicBezTo>
                      <a:cubicBezTo>
                        <a:pt x="23" y="78"/>
                        <a:pt x="25" y="78"/>
                        <a:pt x="25" y="78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6" y="77"/>
                        <a:pt x="27" y="78"/>
                        <a:pt x="28" y="79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29" y="80"/>
                        <a:pt x="29" y="80"/>
                        <a:pt x="29" y="80"/>
                      </a:cubicBezTo>
                      <a:cubicBezTo>
                        <a:pt x="30" y="79"/>
                        <a:pt x="30" y="79"/>
                        <a:pt x="30" y="79"/>
                      </a:cubicBezTo>
                      <a:cubicBezTo>
                        <a:pt x="31" y="78"/>
                        <a:pt x="32" y="77"/>
                        <a:pt x="33" y="77"/>
                      </a:cubicBezTo>
                      <a:cubicBezTo>
                        <a:pt x="34" y="77"/>
                        <a:pt x="34" y="77"/>
                        <a:pt x="34" y="77"/>
                      </a:cubicBezTo>
                      <a:cubicBezTo>
                        <a:pt x="36" y="77"/>
                        <a:pt x="36" y="78"/>
                        <a:pt x="37" y="78"/>
                      </a:cubicBezTo>
                      <a:cubicBezTo>
                        <a:pt x="39" y="79"/>
                        <a:pt x="39" y="79"/>
                        <a:pt x="39" y="79"/>
                      </a:cubicBezTo>
                      <a:cubicBezTo>
                        <a:pt x="39" y="78"/>
                        <a:pt x="40" y="78"/>
                        <a:pt x="41" y="78"/>
                      </a:cubicBezTo>
                      <a:cubicBezTo>
                        <a:pt x="42" y="78"/>
                        <a:pt x="43" y="80"/>
                        <a:pt x="43" y="80"/>
                      </a:cubicBezTo>
                      <a:cubicBezTo>
                        <a:pt x="44" y="83"/>
                        <a:pt x="44" y="83"/>
                        <a:pt x="44" y="83"/>
                      </a:cubicBezTo>
                      <a:cubicBezTo>
                        <a:pt x="44" y="83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6" y="85"/>
                        <a:pt x="46" y="85"/>
                        <a:pt x="46" y="85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6" y="86"/>
                        <a:pt x="46" y="86"/>
                        <a:pt x="46" y="86"/>
                      </a:cubicBezTo>
                      <a:cubicBezTo>
                        <a:pt x="48" y="86"/>
                        <a:pt x="48" y="86"/>
                        <a:pt x="48" y="86"/>
                      </a:cubicBezTo>
                      <a:cubicBezTo>
                        <a:pt x="48" y="86"/>
                        <a:pt x="48" y="88"/>
                        <a:pt x="48" y="88"/>
                      </a:cubicBezTo>
                      <a:cubicBezTo>
                        <a:pt x="48" y="88"/>
                        <a:pt x="49" y="88"/>
                        <a:pt x="49" y="88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49" y="88"/>
                        <a:pt x="50" y="88"/>
                        <a:pt x="50" y="88"/>
                      </a:cubicBez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50" y="88"/>
                        <a:pt x="50" y="88"/>
                        <a:pt x="50" y="88"/>
                      </a:cubicBezTo>
                      <a:cubicBezTo>
                        <a:pt x="50" y="88"/>
                        <a:pt x="51" y="87"/>
                        <a:pt x="52" y="87"/>
                      </a:cubicBezTo>
                      <a:cubicBezTo>
                        <a:pt x="53" y="87"/>
                        <a:pt x="53" y="87"/>
                        <a:pt x="53" y="87"/>
                      </a:cubicBezTo>
                      <a:cubicBezTo>
                        <a:pt x="54" y="88"/>
                        <a:pt x="54" y="88"/>
                        <a:pt x="54" y="88"/>
                      </a:cubicBezTo>
                      <a:cubicBezTo>
                        <a:pt x="56" y="89"/>
                        <a:pt x="56" y="90"/>
                        <a:pt x="56" y="91"/>
                      </a:cubicBezTo>
                      <a:cubicBezTo>
                        <a:pt x="56" y="91"/>
                        <a:pt x="56" y="91"/>
                        <a:pt x="56" y="91"/>
                      </a:cubicBezTo>
                      <a:cubicBezTo>
                        <a:pt x="58" y="92"/>
                        <a:pt x="59" y="92"/>
                        <a:pt x="60" y="93"/>
                      </a:cubicBezTo>
                      <a:cubicBezTo>
                        <a:pt x="60" y="93"/>
                        <a:pt x="61" y="93"/>
                        <a:pt x="62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5" y="95"/>
                        <a:pt x="65" y="97"/>
                      </a:cubicBezTo>
                      <a:cubicBezTo>
                        <a:pt x="65" y="98"/>
                        <a:pt x="64" y="99"/>
                        <a:pt x="64" y="100"/>
                      </a:cubicBezTo>
                      <a:cubicBezTo>
                        <a:pt x="64" y="100"/>
                        <a:pt x="64" y="100"/>
                        <a:pt x="64" y="100"/>
                      </a:cubicBezTo>
                      <a:cubicBezTo>
                        <a:pt x="65" y="101"/>
                        <a:pt x="65" y="101"/>
                        <a:pt x="65" y="101"/>
                      </a:cubicBezTo>
                      <a:cubicBezTo>
                        <a:pt x="65" y="101"/>
                        <a:pt x="65" y="101"/>
                        <a:pt x="66" y="100"/>
                      </a:cubicBezTo>
                      <a:cubicBezTo>
                        <a:pt x="66" y="100"/>
                        <a:pt x="67" y="98"/>
                        <a:pt x="67" y="98"/>
                      </a:cubicBezTo>
                      <a:cubicBezTo>
                        <a:pt x="69" y="98"/>
                        <a:pt x="69" y="98"/>
                        <a:pt x="69" y="98"/>
                      </a:cubicBezTo>
                      <a:cubicBezTo>
                        <a:pt x="69" y="98"/>
                        <a:pt x="71" y="98"/>
                        <a:pt x="72" y="98"/>
                      </a:cubicBezTo>
                      <a:cubicBezTo>
                        <a:pt x="72" y="98"/>
                        <a:pt x="71" y="96"/>
                        <a:pt x="71" y="96"/>
                      </a:cubicBezTo>
                      <a:cubicBezTo>
                        <a:pt x="71" y="96"/>
                        <a:pt x="70" y="97"/>
                        <a:pt x="69" y="97"/>
                      </a:cubicBezTo>
                      <a:cubicBezTo>
                        <a:pt x="68" y="97"/>
                        <a:pt x="69" y="95"/>
                        <a:pt x="69" y="95"/>
                      </a:cubicBezTo>
                      <a:cubicBezTo>
                        <a:pt x="69" y="94"/>
                        <a:pt x="69" y="94"/>
                        <a:pt x="69" y="94"/>
                      </a:cubicBezTo>
                      <a:cubicBezTo>
                        <a:pt x="70" y="92"/>
                        <a:pt x="70" y="92"/>
                        <a:pt x="70" y="92"/>
                      </a:cubicBezTo>
                      <a:cubicBezTo>
                        <a:pt x="71" y="91"/>
                        <a:pt x="71" y="91"/>
                        <a:pt x="71" y="91"/>
                      </a:cubicBezTo>
                      <a:cubicBezTo>
                        <a:pt x="71" y="91"/>
                        <a:pt x="72" y="89"/>
                        <a:pt x="73" y="89"/>
                      </a:cubicBezTo>
                      <a:cubicBezTo>
                        <a:pt x="73" y="89"/>
                        <a:pt x="72" y="87"/>
                        <a:pt x="72" y="87"/>
                      </a:cubicBezTo>
                      <a:cubicBezTo>
                        <a:pt x="73" y="84"/>
                        <a:pt x="73" y="84"/>
                        <a:pt x="73" y="84"/>
                      </a:cubicBezTo>
                      <a:cubicBezTo>
                        <a:pt x="72" y="82"/>
                        <a:pt x="72" y="82"/>
                        <a:pt x="72" y="82"/>
                      </a:cubicBezTo>
                      <a:cubicBezTo>
                        <a:pt x="72" y="80"/>
                        <a:pt x="72" y="80"/>
                        <a:pt x="72" y="80"/>
                      </a:cubicBezTo>
                      <a:cubicBezTo>
                        <a:pt x="70" y="77"/>
                        <a:pt x="70" y="77"/>
                        <a:pt x="70" y="77"/>
                      </a:cubicBezTo>
                      <a:cubicBezTo>
                        <a:pt x="70" y="76"/>
                        <a:pt x="70" y="76"/>
                        <a:pt x="70" y="76"/>
                      </a:cubicBezTo>
                      <a:cubicBezTo>
                        <a:pt x="69" y="75"/>
                        <a:pt x="69" y="75"/>
                        <a:pt x="69" y="75"/>
                      </a:cubicBezTo>
                      <a:cubicBezTo>
                        <a:pt x="70" y="73"/>
                        <a:pt x="70" y="73"/>
                        <a:pt x="70" y="73"/>
                      </a:cubicBezTo>
                      <a:cubicBezTo>
                        <a:pt x="70" y="73"/>
                        <a:pt x="68" y="72"/>
                        <a:pt x="67" y="72"/>
                      </a:cubicBezTo>
                      <a:cubicBezTo>
                        <a:pt x="66" y="71"/>
                        <a:pt x="67" y="71"/>
                        <a:pt x="67" y="71"/>
                      </a:cubicBezTo>
                      <a:cubicBezTo>
                        <a:pt x="67" y="69"/>
                        <a:pt x="67" y="69"/>
                        <a:pt x="67" y="69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3" y="67"/>
                        <a:pt x="73" y="67"/>
                        <a:pt x="73" y="67"/>
                      </a:cubicBezTo>
                      <a:cubicBezTo>
                        <a:pt x="70" y="66"/>
                        <a:pt x="70" y="66"/>
                        <a:pt x="70" y="66"/>
                      </a:cubicBezTo>
                      <a:cubicBezTo>
                        <a:pt x="73" y="65"/>
                        <a:pt x="73" y="65"/>
                        <a:pt x="73" y="65"/>
                      </a:cubicBezTo>
                      <a:cubicBezTo>
                        <a:pt x="74" y="67"/>
                        <a:pt x="74" y="67"/>
                        <a:pt x="74" y="67"/>
                      </a:cubicBezTo>
                      <a:cubicBezTo>
                        <a:pt x="76" y="68"/>
                        <a:pt x="76" y="68"/>
                        <a:pt x="76" y="68"/>
                      </a:cubicBezTo>
                      <a:cubicBezTo>
                        <a:pt x="78" y="69"/>
                        <a:pt x="78" y="69"/>
                        <a:pt x="78" y="69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80" y="68"/>
                        <a:pt x="80" y="68"/>
                        <a:pt x="80" y="68"/>
                      </a:cubicBezTo>
                      <a:cubicBezTo>
                        <a:pt x="81" y="67"/>
                        <a:pt x="81" y="67"/>
                        <a:pt x="81" y="67"/>
                      </a:cubicBezTo>
                      <a:cubicBezTo>
                        <a:pt x="84" y="66"/>
                        <a:pt x="84" y="66"/>
                        <a:pt x="84" y="66"/>
                      </a:cubicBezTo>
                      <a:cubicBezTo>
                        <a:pt x="86" y="67"/>
                        <a:pt x="86" y="67"/>
                        <a:pt x="86" y="67"/>
                      </a:cubicBezTo>
                      <a:cubicBezTo>
                        <a:pt x="87" y="65"/>
                        <a:pt x="87" y="65"/>
                        <a:pt x="87" y="65"/>
                      </a:cubicBezTo>
                      <a:cubicBezTo>
                        <a:pt x="89" y="65"/>
                        <a:pt x="89" y="65"/>
                        <a:pt x="89" y="65"/>
                      </a:cubicBezTo>
                      <a:cubicBezTo>
                        <a:pt x="89" y="63"/>
                        <a:pt x="89" y="63"/>
                        <a:pt x="89" y="63"/>
                      </a:cubicBezTo>
                      <a:cubicBezTo>
                        <a:pt x="87" y="62"/>
                        <a:pt x="87" y="62"/>
                        <a:pt x="87" y="62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7" y="58"/>
                        <a:pt x="87" y="58"/>
                        <a:pt x="87" y="58"/>
                      </a:cubicBezTo>
                      <a:cubicBezTo>
                        <a:pt x="87" y="58"/>
                        <a:pt x="90" y="58"/>
                        <a:pt x="90" y="58"/>
                      </a:cubicBezTo>
                      <a:cubicBezTo>
                        <a:pt x="90" y="57"/>
                        <a:pt x="90" y="57"/>
                        <a:pt x="91" y="57"/>
                      </a:cubicBezTo>
                      <a:cubicBezTo>
                        <a:pt x="92" y="56"/>
                        <a:pt x="93" y="55"/>
                        <a:pt x="93" y="55"/>
                      </a:cubicBezTo>
                      <a:cubicBezTo>
                        <a:pt x="94" y="54"/>
                        <a:pt x="94" y="54"/>
                        <a:pt x="94" y="54"/>
                      </a:cubicBezTo>
                      <a:cubicBezTo>
                        <a:pt x="94" y="54"/>
                        <a:pt x="96" y="53"/>
                        <a:pt x="96" y="53"/>
                      </a:cubicBezTo>
                      <a:cubicBezTo>
                        <a:pt x="97" y="53"/>
                        <a:pt x="96" y="52"/>
                        <a:pt x="96" y="52"/>
                      </a:cubicBezTo>
                      <a:cubicBezTo>
                        <a:pt x="96" y="51"/>
                        <a:pt x="95" y="49"/>
                        <a:pt x="95" y="49"/>
                      </a:cubicBezTo>
                      <a:cubicBezTo>
                        <a:pt x="97" y="47"/>
                        <a:pt x="97" y="47"/>
                        <a:pt x="97" y="47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3" y="45"/>
                        <a:pt x="93" y="45"/>
                        <a:pt x="93" y="45"/>
                      </a:cubicBezTo>
                      <a:cubicBezTo>
                        <a:pt x="91" y="43"/>
                        <a:pt x="91" y="43"/>
                        <a:pt x="91" y="43"/>
                      </a:cubicBezTo>
                      <a:cubicBezTo>
                        <a:pt x="91" y="43"/>
                        <a:pt x="89" y="43"/>
                        <a:pt x="88" y="43"/>
                      </a:cubicBezTo>
                      <a:cubicBezTo>
                        <a:pt x="88" y="42"/>
                        <a:pt x="87" y="41"/>
                        <a:pt x="87" y="41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9" y="38"/>
                        <a:pt x="89" y="38"/>
                        <a:pt x="89" y="38"/>
                      </a:cubicBezTo>
                      <a:cubicBezTo>
                        <a:pt x="88" y="37"/>
                        <a:pt x="88" y="37"/>
                        <a:pt x="88" y="37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ubicBezTo>
                        <a:pt x="91" y="35"/>
                        <a:pt x="91" y="35"/>
                        <a:pt x="91" y="35"/>
                      </a:cubicBezTo>
                      <a:cubicBezTo>
                        <a:pt x="91" y="35"/>
                        <a:pt x="95" y="36"/>
                        <a:pt x="96" y="37"/>
                      </a:cubicBezTo>
                      <a:cubicBezTo>
                        <a:pt x="96" y="37"/>
                        <a:pt x="97" y="34"/>
                        <a:pt x="97" y="34"/>
                      </a:cubicBezTo>
                      <a:cubicBezTo>
                        <a:pt x="98" y="30"/>
                        <a:pt x="98" y="30"/>
                        <a:pt x="98" y="30"/>
                      </a:cubicBezTo>
                      <a:cubicBezTo>
                        <a:pt x="98" y="30"/>
                        <a:pt x="97" y="26"/>
                        <a:pt x="97" y="26"/>
                      </a:cubicBezTo>
                      <a:cubicBezTo>
                        <a:pt x="98" y="26"/>
                        <a:pt x="101" y="21"/>
                        <a:pt x="101" y="21"/>
                      </a:cubicBezTo>
                      <a:cubicBezTo>
                        <a:pt x="101" y="21"/>
                        <a:pt x="101" y="16"/>
                        <a:pt x="101" y="15"/>
                      </a:cubicBezTo>
                      <a:cubicBezTo>
                        <a:pt x="101" y="15"/>
                        <a:pt x="101" y="12"/>
                        <a:pt x="101" y="12"/>
                      </a:cubicBezTo>
                      <a:close/>
                      <a:moveTo>
                        <a:pt x="62" y="43"/>
                      </a:moveTo>
                      <a:cubicBezTo>
                        <a:pt x="61" y="44"/>
                        <a:pt x="61" y="44"/>
                        <a:pt x="60" y="44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59" y="45"/>
                        <a:pt x="59" y="45"/>
                        <a:pt x="59" y="45"/>
                      </a:cubicBezTo>
                      <a:cubicBezTo>
                        <a:pt x="59" y="46"/>
                        <a:pt x="58" y="46"/>
                        <a:pt x="58" y="46"/>
                      </a:cubicBezTo>
                      <a:cubicBezTo>
                        <a:pt x="57" y="46"/>
                        <a:pt x="57" y="46"/>
                        <a:pt x="57" y="46"/>
                      </a:cubicBezTo>
                      <a:cubicBezTo>
                        <a:pt x="57" y="46"/>
                        <a:pt x="56" y="47"/>
                        <a:pt x="56" y="47"/>
                      </a:cubicBezTo>
                      <a:cubicBezTo>
                        <a:pt x="56" y="47"/>
                        <a:pt x="56" y="47"/>
                        <a:pt x="55" y="47"/>
                      </a:cubicBezTo>
                      <a:cubicBezTo>
                        <a:pt x="55" y="47"/>
                        <a:pt x="55" y="47"/>
                        <a:pt x="54" y="47"/>
                      </a:cubicBezTo>
                      <a:cubicBezTo>
                        <a:pt x="54" y="47"/>
                        <a:pt x="54" y="48"/>
                        <a:pt x="54" y="48"/>
                      </a:cubicBezTo>
                      <a:cubicBezTo>
                        <a:pt x="54" y="47"/>
                        <a:pt x="54" y="47"/>
                        <a:pt x="54" y="47"/>
                      </a:cubicBezTo>
                      <a:cubicBezTo>
                        <a:pt x="54" y="47"/>
                        <a:pt x="55" y="47"/>
                        <a:pt x="55" y="46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6" y="45"/>
                        <a:pt x="56" y="45"/>
                        <a:pt x="57" y="44"/>
                      </a:cubicBezTo>
                      <a:cubicBezTo>
                        <a:pt x="58" y="44"/>
                        <a:pt x="58" y="43"/>
                        <a:pt x="58" y="43"/>
                      </a:cubicBezTo>
                      <a:cubicBezTo>
                        <a:pt x="59" y="43"/>
                        <a:pt x="59" y="43"/>
                        <a:pt x="60" y="43"/>
                      </a:cubicBezTo>
                      <a:cubicBezTo>
                        <a:pt x="60" y="43"/>
                        <a:pt x="60" y="42"/>
                        <a:pt x="61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3"/>
                        <a:pt x="62" y="43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4" name="Freeform 59">
                  <a:extLst>
                    <a:ext uri="{FF2B5EF4-FFF2-40B4-BE49-F238E27FC236}">
                      <a16:creationId xmlns:a16="http://schemas.microsoft.com/office/drawing/2014/main" id="{BE6848CA-6DA3-32AE-6C7F-718C225F9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4" y="1919"/>
                  <a:ext cx="14" cy="5"/>
                </a:xfrm>
                <a:custGeom>
                  <a:avLst/>
                  <a:gdLst>
                    <a:gd name="T0" fmla="*/ 7 w 7"/>
                    <a:gd name="T1" fmla="*/ 1 h 2"/>
                    <a:gd name="T2" fmla="*/ 5 w 7"/>
                    <a:gd name="T3" fmla="*/ 0 h 2"/>
                    <a:gd name="T4" fmla="*/ 4 w 7"/>
                    <a:gd name="T5" fmla="*/ 1 h 2"/>
                    <a:gd name="T6" fmla="*/ 2 w 7"/>
                    <a:gd name="T7" fmla="*/ 1 h 2"/>
                    <a:gd name="T8" fmla="*/ 1 w 7"/>
                    <a:gd name="T9" fmla="*/ 1 h 2"/>
                    <a:gd name="T10" fmla="*/ 0 w 7"/>
                    <a:gd name="T11" fmla="*/ 2 h 2"/>
                    <a:gd name="T12" fmla="*/ 0 w 7"/>
                    <a:gd name="T13" fmla="*/ 2 h 2"/>
                    <a:gd name="T14" fmla="*/ 1 w 7"/>
                    <a:gd name="T15" fmla="*/ 2 h 2"/>
                    <a:gd name="T16" fmla="*/ 2 w 7"/>
                    <a:gd name="T17" fmla="*/ 2 h 2"/>
                    <a:gd name="T18" fmla="*/ 4 w 7"/>
                    <a:gd name="T19" fmla="*/ 2 h 2"/>
                    <a:gd name="T20" fmla="*/ 5 w 7"/>
                    <a:gd name="T21" fmla="*/ 1 h 2"/>
                    <a:gd name="T22" fmla="*/ 7 w 7"/>
                    <a:gd name="T23" fmla="*/ 1 h 2"/>
                    <a:gd name="T24" fmla="*/ 7 w 7"/>
                    <a:gd name="T2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2">
                      <a:moveTo>
                        <a:pt x="7" y="1"/>
                      </a:moveTo>
                      <a:cubicBezTo>
                        <a:pt x="7" y="0"/>
                        <a:pt x="6" y="0"/>
                        <a:pt x="5" y="0"/>
                      </a:cubicBezTo>
                      <a:cubicBezTo>
                        <a:pt x="5" y="0"/>
                        <a:pt x="4" y="1"/>
                        <a:pt x="4" y="1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ubicBezTo>
                        <a:pt x="4" y="1"/>
                        <a:pt x="5" y="1"/>
                        <a:pt x="5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5" name="Freeform 60">
                  <a:extLst>
                    <a:ext uri="{FF2B5EF4-FFF2-40B4-BE49-F238E27FC236}">
                      <a16:creationId xmlns:a16="http://schemas.microsoft.com/office/drawing/2014/main" id="{F2B60643-B45D-A995-63F7-03EA30FF0C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9" y="2100"/>
                  <a:ext cx="42" cy="20"/>
                </a:xfrm>
                <a:custGeom>
                  <a:avLst/>
                  <a:gdLst>
                    <a:gd name="T0" fmla="*/ 1 w 21"/>
                    <a:gd name="T1" fmla="*/ 3 h 10"/>
                    <a:gd name="T2" fmla="*/ 2 w 21"/>
                    <a:gd name="T3" fmla="*/ 5 h 10"/>
                    <a:gd name="T4" fmla="*/ 2 w 21"/>
                    <a:gd name="T5" fmla="*/ 6 h 10"/>
                    <a:gd name="T6" fmla="*/ 3 w 21"/>
                    <a:gd name="T7" fmla="*/ 6 h 10"/>
                    <a:gd name="T8" fmla="*/ 6 w 21"/>
                    <a:gd name="T9" fmla="*/ 4 h 10"/>
                    <a:gd name="T10" fmla="*/ 8 w 21"/>
                    <a:gd name="T11" fmla="*/ 5 h 10"/>
                    <a:gd name="T12" fmla="*/ 10 w 21"/>
                    <a:gd name="T13" fmla="*/ 7 h 10"/>
                    <a:gd name="T14" fmla="*/ 10 w 21"/>
                    <a:gd name="T15" fmla="*/ 7 h 10"/>
                    <a:gd name="T16" fmla="*/ 11 w 21"/>
                    <a:gd name="T17" fmla="*/ 8 h 10"/>
                    <a:gd name="T18" fmla="*/ 12 w 21"/>
                    <a:gd name="T19" fmla="*/ 10 h 10"/>
                    <a:gd name="T20" fmla="*/ 12 w 21"/>
                    <a:gd name="T21" fmla="*/ 10 h 10"/>
                    <a:gd name="T22" fmla="*/ 13 w 21"/>
                    <a:gd name="T23" fmla="*/ 10 h 10"/>
                    <a:gd name="T24" fmla="*/ 18 w 21"/>
                    <a:gd name="T25" fmla="*/ 9 h 10"/>
                    <a:gd name="T26" fmla="*/ 19 w 21"/>
                    <a:gd name="T27" fmla="*/ 8 h 10"/>
                    <a:gd name="T28" fmla="*/ 19 w 21"/>
                    <a:gd name="T29" fmla="*/ 6 h 10"/>
                    <a:gd name="T30" fmla="*/ 20 w 21"/>
                    <a:gd name="T31" fmla="*/ 5 h 10"/>
                    <a:gd name="T32" fmla="*/ 21 w 21"/>
                    <a:gd name="T33" fmla="*/ 5 h 10"/>
                    <a:gd name="T34" fmla="*/ 21 w 21"/>
                    <a:gd name="T35" fmla="*/ 5 h 10"/>
                    <a:gd name="T36" fmla="*/ 20 w 21"/>
                    <a:gd name="T37" fmla="*/ 5 h 10"/>
                    <a:gd name="T38" fmla="*/ 19 w 21"/>
                    <a:gd name="T39" fmla="*/ 4 h 10"/>
                    <a:gd name="T40" fmla="*/ 17 w 21"/>
                    <a:gd name="T41" fmla="*/ 2 h 10"/>
                    <a:gd name="T42" fmla="*/ 17 w 21"/>
                    <a:gd name="T43" fmla="*/ 2 h 10"/>
                    <a:gd name="T44" fmla="*/ 16 w 21"/>
                    <a:gd name="T45" fmla="*/ 3 h 10"/>
                    <a:gd name="T46" fmla="*/ 16 w 21"/>
                    <a:gd name="T47" fmla="*/ 4 h 10"/>
                    <a:gd name="T48" fmla="*/ 15 w 21"/>
                    <a:gd name="T49" fmla="*/ 4 h 10"/>
                    <a:gd name="T50" fmla="*/ 13 w 21"/>
                    <a:gd name="T51" fmla="*/ 5 h 10"/>
                    <a:gd name="T52" fmla="*/ 11 w 21"/>
                    <a:gd name="T53" fmla="*/ 4 h 10"/>
                    <a:gd name="T54" fmla="*/ 8 w 21"/>
                    <a:gd name="T55" fmla="*/ 3 h 10"/>
                    <a:gd name="T56" fmla="*/ 6 w 21"/>
                    <a:gd name="T57" fmla="*/ 1 h 10"/>
                    <a:gd name="T58" fmla="*/ 5 w 21"/>
                    <a:gd name="T59" fmla="*/ 0 h 10"/>
                    <a:gd name="T60" fmla="*/ 3 w 21"/>
                    <a:gd name="T61" fmla="*/ 0 h 10"/>
                    <a:gd name="T62" fmla="*/ 0 w 21"/>
                    <a:gd name="T63" fmla="*/ 1 h 10"/>
                    <a:gd name="T64" fmla="*/ 0 w 21"/>
                    <a:gd name="T65" fmla="*/ 4 h 10"/>
                    <a:gd name="T66" fmla="*/ 1 w 21"/>
                    <a:gd name="T6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1" h="10">
                      <a:moveTo>
                        <a:pt x="1" y="3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2" y="6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5"/>
                        <a:pt x="5" y="4"/>
                        <a:pt x="6" y="4"/>
                      </a:cubicBezTo>
                      <a:cubicBezTo>
                        <a:pt x="7" y="4"/>
                        <a:pt x="7" y="5"/>
                        <a:pt x="8" y="5"/>
                      </a:cubicBezTo>
                      <a:cubicBezTo>
                        <a:pt x="9" y="5"/>
                        <a:pt x="9" y="6"/>
                        <a:pt x="10" y="7"/>
                      </a:cubicBezTo>
                      <a:cubicBezTo>
                        <a:pt x="10" y="7"/>
                        <a:pt x="10" y="7"/>
                        <a:pt x="10" y="7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4" y="10"/>
                        <a:pt x="15" y="10"/>
                        <a:pt x="18" y="9"/>
                      </a:cubicBezTo>
                      <a:cubicBezTo>
                        <a:pt x="18" y="9"/>
                        <a:pt x="18" y="8"/>
                        <a:pt x="19" y="8"/>
                      </a:cubicBezTo>
                      <a:cubicBezTo>
                        <a:pt x="19" y="7"/>
                        <a:pt x="19" y="7"/>
                        <a:pt x="19" y="6"/>
                      </a:cubicBezTo>
                      <a:cubicBezTo>
                        <a:pt x="20" y="5"/>
                        <a:pt x="20" y="5"/>
                        <a:pt x="20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21" y="5"/>
                        <a:pt x="20" y="5"/>
                        <a:pt x="20" y="5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9" y="4"/>
                        <a:pt x="17" y="3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3"/>
                        <a:pt x="16" y="3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6" y="4"/>
                        <a:pt x="15" y="4"/>
                        <a:pt x="15" y="4"/>
                      </a:cubicBezTo>
                      <a:cubicBezTo>
                        <a:pt x="14" y="5"/>
                        <a:pt x="13" y="5"/>
                        <a:pt x="13" y="5"/>
                      </a:cubicBezTo>
                      <a:cubicBezTo>
                        <a:pt x="13" y="5"/>
                        <a:pt x="11" y="4"/>
                        <a:pt x="11" y="4"/>
                      </a:cubicBezTo>
                      <a:cubicBezTo>
                        <a:pt x="10" y="3"/>
                        <a:pt x="9" y="3"/>
                        <a:pt x="8" y="3"/>
                      </a:cubicBezTo>
                      <a:cubicBezTo>
                        <a:pt x="8" y="3"/>
                        <a:pt x="6" y="2"/>
                        <a:pt x="6" y="1"/>
                      </a:cubicBezTo>
                      <a:cubicBezTo>
                        <a:pt x="5" y="1"/>
                        <a:pt x="5" y="0"/>
                        <a:pt x="5" y="0"/>
                      </a:cubicBezTo>
                      <a:cubicBezTo>
                        <a:pt x="5" y="0"/>
                        <a:pt x="3" y="0"/>
                        <a:pt x="3" y="0"/>
                      </a:cubicBezTo>
                      <a:cubicBezTo>
                        <a:pt x="3" y="0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lnTo>
                        <a:pt x="1" y="3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6" name="Freeform 61">
                  <a:extLst>
                    <a:ext uri="{FF2B5EF4-FFF2-40B4-BE49-F238E27FC236}">
                      <a16:creationId xmlns:a16="http://schemas.microsoft.com/office/drawing/2014/main" id="{4DF594D4-7E27-3F09-D71B-D28C2AFAFF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" y="1958"/>
                  <a:ext cx="12" cy="16"/>
                </a:xfrm>
                <a:custGeom>
                  <a:avLst/>
                  <a:gdLst>
                    <a:gd name="T0" fmla="*/ 2 w 6"/>
                    <a:gd name="T1" fmla="*/ 8 h 8"/>
                    <a:gd name="T2" fmla="*/ 2 w 6"/>
                    <a:gd name="T3" fmla="*/ 8 h 8"/>
                    <a:gd name="T4" fmla="*/ 4 w 6"/>
                    <a:gd name="T5" fmla="*/ 7 h 8"/>
                    <a:gd name="T6" fmla="*/ 5 w 6"/>
                    <a:gd name="T7" fmla="*/ 5 h 8"/>
                    <a:gd name="T8" fmla="*/ 6 w 6"/>
                    <a:gd name="T9" fmla="*/ 3 h 8"/>
                    <a:gd name="T10" fmla="*/ 5 w 6"/>
                    <a:gd name="T11" fmla="*/ 1 h 8"/>
                    <a:gd name="T12" fmla="*/ 4 w 6"/>
                    <a:gd name="T13" fmla="*/ 0 h 8"/>
                    <a:gd name="T14" fmla="*/ 3 w 6"/>
                    <a:gd name="T15" fmla="*/ 2 h 8"/>
                    <a:gd name="T16" fmla="*/ 2 w 6"/>
                    <a:gd name="T17" fmla="*/ 3 h 8"/>
                    <a:gd name="T18" fmla="*/ 1 w 6"/>
                    <a:gd name="T19" fmla="*/ 5 h 8"/>
                    <a:gd name="T20" fmla="*/ 0 w 6"/>
                    <a:gd name="T21" fmla="*/ 7 h 8"/>
                    <a:gd name="T22" fmla="*/ 2 w 6"/>
                    <a:gd name="T2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" h="8">
                      <a:moveTo>
                        <a:pt x="2" y="8"/>
                      </a:move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5" y="5"/>
                        <a:pt x="5" y="5"/>
                      </a:cubicBezTo>
                      <a:cubicBezTo>
                        <a:pt x="6" y="5"/>
                        <a:pt x="6" y="3"/>
                        <a:pt x="6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2"/>
                        <a:pt x="3" y="2"/>
                      </a:cubicBezTo>
                      <a:cubicBezTo>
                        <a:pt x="3" y="2"/>
                        <a:pt x="3" y="3"/>
                        <a:pt x="2" y="3"/>
                      </a:cubicBezTo>
                      <a:cubicBezTo>
                        <a:pt x="1" y="4"/>
                        <a:pt x="1" y="5"/>
                        <a:pt x="1" y="5"/>
                      </a:cubicBezTo>
                      <a:cubicBezTo>
                        <a:pt x="1" y="6"/>
                        <a:pt x="0" y="7"/>
                        <a:pt x="0" y="7"/>
                      </a:cubicBezTo>
                      <a:cubicBezTo>
                        <a:pt x="0" y="8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7" name="Freeform 62">
                  <a:extLst>
                    <a:ext uri="{FF2B5EF4-FFF2-40B4-BE49-F238E27FC236}">
                      <a16:creationId xmlns:a16="http://schemas.microsoft.com/office/drawing/2014/main" id="{9CF00667-5459-736D-4794-83FD15236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2066"/>
                  <a:ext cx="26" cy="20"/>
                </a:xfrm>
                <a:custGeom>
                  <a:avLst/>
                  <a:gdLst>
                    <a:gd name="T0" fmla="*/ 2 w 13"/>
                    <a:gd name="T1" fmla="*/ 3 h 10"/>
                    <a:gd name="T2" fmla="*/ 2 w 13"/>
                    <a:gd name="T3" fmla="*/ 3 h 10"/>
                    <a:gd name="T4" fmla="*/ 3 w 13"/>
                    <a:gd name="T5" fmla="*/ 2 h 10"/>
                    <a:gd name="T6" fmla="*/ 4 w 13"/>
                    <a:gd name="T7" fmla="*/ 3 h 10"/>
                    <a:gd name="T8" fmla="*/ 4 w 13"/>
                    <a:gd name="T9" fmla="*/ 4 h 10"/>
                    <a:gd name="T10" fmla="*/ 5 w 13"/>
                    <a:gd name="T11" fmla="*/ 5 h 10"/>
                    <a:gd name="T12" fmla="*/ 5 w 13"/>
                    <a:gd name="T13" fmla="*/ 6 h 10"/>
                    <a:gd name="T14" fmla="*/ 5 w 13"/>
                    <a:gd name="T15" fmla="*/ 7 h 10"/>
                    <a:gd name="T16" fmla="*/ 6 w 13"/>
                    <a:gd name="T17" fmla="*/ 7 h 10"/>
                    <a:gd name="T18" fmla="*/ 8 w 13"/>
                    <a:gd name="T19" fmla="*/ 8 h 10"/>
                    <a:gd name="T20" fmla="*/ 9 w 13"/>
                    <a:gd name="T21" fmla="*/ 9 h 10"/>
                    <a:gd name="T22" fmla="*/ 10 w 13"/>
                    <a:gd name="T23" fmla="*/ 10 h 10"/>
                    <a:gd name="T24" fmla="*/ 11 w 13"/>
                    <a:gd name="T25" fmla="*/ 10 h 10"/>
                    <a:gd name="T26" fmla="*/ 12 w 13"/>
                    <a:gd name="T27" fmla="*/ 10 h 10"/>
                    <a:gd name="T28" fmla="*/ 13 w 13"/>
                    <a:gd name="T29" fmla="*/ 9 h 10"/>
                    <a:gd name="T30" fmla="*/ 12 w 13"/>
                    <a:gd name="T31" fmla="*/ 8 h 10"/>
                    <a:gd name="T32" fmla="*/ 11 w 13"/>
                    <a:gd name="T33" fmla="*/ 7 h 10"/>
                    <a:gd name="T34" fmla="*/ 11 w 13"/>
                    <a:gd name="T35" fmla="*/ 6 h 10"/>
                    <a:gd name="T36" fmla="*/ 10 w 13"/>
                    <a:gd name="T37" fmla="*/ 6 h 10"/>
                    <a:gd name="T38" fmla="*/ 9 w 13"/>
                    <a:gd name="T39" fmla="*/ 5 h 10"/>
                    <a:gd name="T40" fmla="*/ 8 w 13"/>
                    <a:gd name="T41" fmla="*/ 4 h 10"/>
                    <a:gd name="T42" fmla="*/ 7 w 13"/>
                    <a:gd name="T43" fmla="*/ 3 h 10"/>
                    <a:gd name="T44" fmla="*/ 6 w 13"/>
                    <a:gd name="T45" fmla="*/ 3 h 10"/>
                    <a:gd name="T46" fmla="*/ 4 w 13"/>
                    <a:gd name="T47" fmla="*/ 1 h 10"/>
                    <a:gd name="T48" fmla="*/ 4 w 13"/>
                    <a:gd name="T49" fmla="*/ 0 h 10"/>
                    <a:gd name="T50" fmla="*/ 2 w 13"/>
                    <a:gd name="T51" fmla="*/ 1 h 10"/>
                    <a:gd name="T52" fmla="*/ 1 w 13"/>
                    <a:gd name="T53" fmla="*/ 1 h 10"/>
                    <a:gd name="T54" fmla="*/ 0 w 13"/>
                    <a:gd name="T55" fmla="*/ 2 h 10"/>
                    <a:gd name="T56" fmla="*/ 1 w 13"/>
                    <a:gd name="T57" fmla="*/ 3 h 10"/>
                    <a:gd name="T58" fmla="*/ 2 w 13"/>
                    <a:gd name="T59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3" h="10"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ubicBezTo>
                        <a:pt x="3" y="2"/>
                        <a:pt x="4" y="3"/>
                        <a:pt x="4" y="3"/>
                      </a:cubicBezTo>
                      <a:cubicBezTo>
                        <a:pt x="4" y="3"/>
                        <a:pt x="4" y="4"/>
                        <a:pt x="4" y="4"/>
                      </a:cubicBezTo>
                      <a:cubicBezTo>
                        <a:pt x="5" y="5"/>
                        <a:pt x="5" y="5"/>
                        <a:pt x="5" y="5"/>
                      </a:cubicBezTo>
                      <a:cubicBezTo>
                        <a:pt x="5" y="5"/>
                        <a:pt x="5" y="6"/>
                        <a:pt x="5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6" y="7"/>
                        <a:pt x="6" y="7"/>
                      </a:cubicBezTo>
                      <a:cubicBezTo>
                        <a:pt x="6" y="7"/>
                        <a:pt x="7" y="8"/>
                        <a:pt x="8" y="8"/>
                      </a:cubicBezTo>
                      <a:cubicBezTo>
                        <a:pt x="9" y="9"/>
                        <a:pt x="8" y="9"/>
                        <a:pt x="9" y="9"/>
                      </a:cubicBezTo>
                      <a:cubicBezTo>
                        <a:pt x="9" y="9"/>
                        <a:pt x="9" y="9"/>
                        <a:pt x="10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9"/>
                        <a:pt x="13" y="9"/>
                      </a:cubicBezTo>
                      <a:cubicBezTo>
                        <a:pt x="13" y="9"/>
                        <a:pt x="12" y="8"/>
                        <a:pt x="12" y="8"/>
                      </a:cubicBezTo>
                      <a:cubicBezTo>
                        <a:pt x="12" y="8"/>
                        <a:pt x="11" y="8"/>
                        <a:pt x="11" y="7"/>
                      </a:cubicBezTo>
                      <a:cubicBezTo>
                        <a:pt x="11" y="7"/>
                        <a:pt x="11" y="7"/>
                        <a:pt x="11" y="6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9" y="5"/>
                        <a:pt x="9" y="5"/>
                        <a:pt x="9" y="5"/>
                      </a:cubicBezTo>
                      <a:cubicBezTo>
                        <a:pt x="8" y="5"/>
                        <a:pt x="8" y="4"/>
                        <a:pt x="8" y="4"/>
                      </a:cubicBezTo>
                      <a:cubicBezTo>
                        <a:pt x="8" y="4"/>
                        <a:pt x="7" y="3"/>
                        <a:pt x="7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2"/>
                        <a:pt x="4" y="1"/>
                      </a:cubicBezTo>
                      <a:cubicBezTo>
                        <a:pt x="4" y="1"/>
                        <a:pt x="4" y="0"/>
                        <a:pt x="4" y="0"/>
                      </a:cubicBezTo>
                      <a:cubicBezTo>
                        <a:pt x="4" y="0"/>
                        <a:pt x="3" y="1"/>
                        <a:pt x="2" y="1"/>
                      </a:cubicBezTo>
                      <a:cubicBezTo>
                        <a:pt x="2" y="1"/>
                        <a:pt x="1" y="1"/>
                        <a:pt x="1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4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8" name="Freeform 63">
                  <a:extLst>
                    <a:ext uri="{FF2B5EF4-FFF2-40B4-BE49-F238E27FC236}">
                      <a16:creationId xmlns:a16="http://schemas.microsoft.com/office/drawing/2014/main" id="{D79F5C2D-4CB2-ADEC-9A7B-26C8B52C19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" y="1950"/>
                  <a:ext cx="12" cy="8"/>
                </a:xfrm>
                <a:custGeom>
                  <a:avLst/>
                  <a:gdLst>
                    <a:gd name="T0" fmla="*/ 1 w 6"/>
                    <a:gd name="T1" fmla="*/ 4 h 4"/>
                    <a:gd name="T2" fmla="*/ 2 w 6"/>
                    <a:gd name="T3" fmla="*/ 3 h 4"/>
                    <a:gd name="T4" fmla="*/ 2 w 6"/>
                    <a:gd name="T5" fmla="*/ 2 h 4"/>
                    <a:gd name="T6" fmla="*/ 4 w 6"/>
                    <a:gd name="T7" fmla="*/ 1 h 4"/>
                    <a:gd name="T8" fmla="*/ 6 w 6"/>
                    <a:gd name="T9" fmla="*/ 0 h 4"/>
                    <a:gd name="T10" fmla="*/ 5 w 6"/>
                    <a:gd name="T11" fmla="*/ 0 h 4"/>
                    <a:gd name="T12" fmla="*/ 3 w 6"/>
                    <a:gd name="T13" fmla="*/ 0 h 4"/>
                    <a:gd name="T14" fmla="*/ 2 w 6"/>
                    <a:gd name="T15" fmla="*/ 1 h 4"/>
                    <a:gd name="T16" fmla="*/ 0 w 6"/>
                    <a:gd name="T17" fmla="*/ 3 h 4"/>
                    <a:gd name="T18" fmla="*/ 0 w 6"/>
                    <a:gd name="T19" fmla="*/ 3 h 4"/>
                    <a:gd name="T20" fmla="*/ 1 w 6"/>
                    <a:gd name="T21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" h="4">
                      <a:moveTo>
                        <a:pt x="1" y="4"/>
                      </a:moveTo>
                      <a:cubicBezTo>
                        <a:pt x="1" y="4"/>
                        <a:pt x="1" y="3"/>
                        <a:pt x="2" y="3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4" y="1"/>
                      </a:cubicBezTo>
                      <a:cubicBezTo>
                        <a:pt x="4" y="1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ubicBezTo>
                        <a:pt x="3" y="0"/>
                        <a:pt x="2" y="1"/>
                        <a:pt x="2" y="1"/>
                      </a:cubicBezTo>
                      <a:cubicBezTo>
                        <a:pt x="2" y="1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1" y="4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29" name="Freeform 64">
                  <a:extLst>
                    <a:ext uri="{FF2B5EF4-FFF2-40B4-BE49-F238E27FC236}">
                      <a16:creationId xmlns:a16="http://schemas.microsoft.com/office/drawing/2014/main" id="{18FDAAE4-BD94-9DA8-7D7F-DEEF7945C6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2" y="2496"/>
                  <a:ext cx="786" cy="788"/>
                </a:xfrm>
                <a:custGeom>
                  <a:avLst/>
                  <a:gdLst>
                    <a:gd name="T0" fmla="*/ 322 w 392"/>
                    <a:gd name="T1" fmla="*/ 246 h 393"/>
                    <a:gd name="T2" fmla="*/ 306 w 392"/>
                    <a:gd name="T3" fmla="*/ 223 h 393"/>
                    <a:gd name="T4" fmla="*/ 250 w 392"/>
                    <a:gd name="T5" fmla="*/ 204 h 393"/>
                    <a:gd name="T6" fmla="*/ 217 w 392"/>
                    <a:gd name="T7" fmla="*/ 150 h 393"/>
                    <a:gd name="T8" fmla="*/ 176 w 392"/>
                    <a:gd name="T9" fmla="*/ 96 h 393"/>
                    <a:gd name="T10" fmla="*/ 178 w 392"/>
                    <a:gd name="T11" fmla="*/ 71 h 393"/>
                    <a:gd name="T12" fmla="*/ 204 w 392"/>
                    <a:gd name="T13" fmla="*/ 61 h 393"/>
                    <a:gd name="T14" fmla="*/ 211 w 392"/>
                    <a:gd name="T15" fmla="*/ 49 h 393"/>
                    <a:gd name="T16" fmla="*/ 206 w 392"/>
                    <a:gd name="T17" fmla="*/ 46 h 393"/>
                    <a:gd name="T18" fmla="*/ 209 w 392"/>
                    <a:gd name="T19" fmla="*/ 39 h 393"/>
                    <a:gd name="T20" fmla="*/ 204 w 392"/>
                    <a:gd name="T21" fmla="*/ 31 h 393"/>
                    <a:gd name="T22" fmla="*/ 206 w 392"/>
                    <a:gd name="T23" fmla="*/ 23 h 393"/>
                    <a:gd name="T24" fmla="*/ 167 w 392"/>
                    <a:gd name="T25" fmla="*/ 13 h 393"/>
                    <a:gd name="T26" fmla="*/ 152 w 392"/>
                    <a:gd name="T27" fmla="*/ 3 h 393"/>
                    <a:gd name="T28" fmla="*/ 128 w 392"/>
                    <a:gd name="T29" fmla="*/ 15 h 393"/>
                    <a:gd name="T30" fmla="*/ 113 w 392"/>
                    <a:gd name="T31" fmla="*/ 14 h 393"/>
                    <a:gd name="T32" fmla="*/ 115 w 392"/>
                    <a:gd name="T33" fmla="*/ 22 h 393"/>
                    <a:gd name="T34" fmla="*/ 108 w 392"/>
                    <a:gd name="T35" fmla="*/ 23 h 393"/>
                    <a:gd name="T36" fmla="*/ 102 w 392"/>
                    <a:gd name="T37" fmla="*/ 25 h 393"/>
                    <a:gd name="T38" fmla="*/ 105 w 392"/>
                    <a:gd name="T39" fmla="*/ 31 h 393"/>
                    <a:gd name="T40" fmla="*/ 104 w 392"/>
                    <a:gd name="T41" fmla="*/ 39 h 393"/>
                    <a:gd name="T42" fmla="*/ 99 w 392"/>
                    <a:gd name="T43" fmla="*/ 33 h 393"/>
                    <a:gd name="T44" fmla="*/ 92 w 392"/>
                    <a:gd name="T45" fmla="*/ 36 h 393"/>
                    <a:gd name="T46" fmla="*/ 84 w 392"/>
                    <a:gd name="T47" fmla="*/ 28 h 393"/>
                    <a:gd name="T48" fmla="*/ 78 w 392"/>
                    <a:gd name="T49" fmla="*/ 30 h 393"/>
                    <a:gd name="T50" fmla="*/ 77 w 392"/>
                    <a:gd name="T51" fmla="*/ 40 h 393"/>
                    <a:gd name="T52" fmla="*/ 71 w 392"/>
                    <a:gd name="T53" fmla="*/ 48 h 393"/>
                    <a:gd name="T54" fmla="*/ 72 w 392"/>
                    <a:gd name="T55" fmla="*/ 57 h 393"/>
                    <a:gd name="T56" fmla="*/ 67 w 392"/>
                    <a:gd name="T57" fmla="*/ 52 h 393"/>
                    <a:gd name="T58" fmla="*/ 64 w 392"/>
                    <a:gd name="T59" fmla="*/ 46 h 393"/>
                    <a:gd name="T60" fmla="*/ 55 w 392"/>
                    <a:gd name="T61" fmla="*/ 41 h 393"/>
                    <a:gd name="T62" fmla="*/ 52 w 392"/>
                    <a:gd name="T63" fmla="*/ 33 h 393"/>
                    <a:gd name="T64" fmla="*/ 43 w 392"/>
                    <a:gd name="T65" fmla="*/ 37 h 393"/>
                    <a:gd name="T66" fmla="*/ 41 w 392"/>
                    <a:gd name="T67" fmla="*/ 45 h 393"/>
                    <a:gd name="T68" fmla="*/ 35 w 392"/>
                    <a:gd name="T69" fmla="*/ 52 h 393"/>
                    <a:gd name="T70" fmla="*/ 27 w 392"/>
                    <a:gd name="T71" fmla="*/ 51 h 393"/>
                    <a:gd name="T72" fmla="*/ 16 w 392"/>
                    <a:gd name="T73" fmla="*/ 54 h 393"/>
                    <a:gd name="T74" fmla="*/ 4 w 392"/>
                    <a:gd name="T75" fmla="*/ 59 h 393"/>
                    <a:gd name="T76" fmla="*/ 9 w 392"/>
                    <a:gd name="T77" fmla="*/ 87 h 393"/>
                    <a:gd name="T78" fmla="*/ 10 w 392"/>
                    <a:gd name="T79" fmla="*/ 109 h 393"/>
                    <a:gd name="T80" fmla="*/ 26 w 392"/>
                    <a:gd name="T81" fmla="*/ 127 h 393"/>
                    <a:gd name="T82" fmla="*/ 37 w 392"/>
                    <a:gd name="T83" fmla="*/ 141 h 393"/>
                    <a:gd name="T84" fmla="*/ 86 w 392"/>
                    <a:gd name="T85" fmla="*/ 130 h 393"/>
                    <a:gd name="T86" fmla="*/ 110 w 392"/>
                    <a:gd name="T87" fmla="*/ 153 h 393"/>
                    <a:gd name="T88" fmla="*/ 125 w 392"/>
                    <a:gd name="T89" fmla="*/ 187 h 393"/>
                    <a:gd name="T90" fmla="*/ 147 w 392"/>
                    <a:gd name="T91" fmla="*/ 206 h 393"/>
                    <a:gd name="T92" fmla="*/ 181 w 392"/>
                    <a:gd name="T93" fmla="*/ 239 h 393"/>
                    <a:gd name="T94" fmla="*/ 203 w 392"/>
                    <a:gd name="T95" fmla="*/ 253 h 393"/>
                    <a:gd name="T96" fmla="*/ 229 w 392"/>
                    <a:gd name="T97" fmla="*/ 255 h 393"/>
                    <a:gd name="T98" fmla="*/ 257 w 392"/>
                    <a:gd name="T99" fmla="*/ 280 h 393"/>
                    <a:gd name="T100" fmla="*/ 271 w 392"/>
                    <a:gd name="T101" fmla="*/ 292 h 393"/>
                    <a:gd name="T102" fmla="*/ 297 w 392"/>
                    <a:gd name="T103" fmla="*/ 301 h 393"/>
                    <a:gd name="T104" fmla="*/ 317 w 392"/>
                    <a:gd name="T105" fmla="*/ 344 h 393"/>
                    <a:gd name="T106" fmla="*/ 311 w 392"/>
                    <a:gd name="T107" fmla="*/ 367 h 393"/>
                    <a:gd name="T108" fmla="*/ 314 w 392"/>
                    <a:gd name="T109" fmla="*/ 393 h 393"/>
                    <a:gd name="T110" fmla="*/ 334 w 392"/>
                    <a:gd name="T111" fmla="*/ 357 h 393"/>
                    <a:gd name="T112" fmla="*/ 349 w 392"/>
                    <a:gd name="T113" fmla="*/ 326 h 393"/>
                    <a:gd name="T114" fmla="*/ 329 w 392"/>
                    <a:gd name="T115" fmla="*/ 298 h 393"/>
                    <a:gd name="T116" fmla="*/ 354 w 392"/>
                    <a:gd name="T117" fmla="*/ 282 h 393"/>
                    <a:gd name="T118" fmla="*/ 388 w 392"/>
                    <a:gd name="T119" fmla="*/ 301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2" h="393">
                      <a:moveTo>
                        <a:pt x="390" y="282"/>
                      </a:moveTo>
                      <a:cubicBezTo>
                        <a:pt x="384" y="276"/>
                        <a:pt x="384" y="276"/>
                        <a:pt x="384" y="276"/>
                      </a:cubicBezTo>
                      <a:cubicBezTo>
                        <a:pt x="379" y="272"/>
                        <a:pt x="379" y="272"/>
                        <a:pt x="379" y="272"/>
                      </a:cubicBezTo>
                      <a:cubicBezTo>
                        <a:pt x="365" y="263"/>
                        <a:pt x="365" y="263"/>
                        <a:pt x="365" y="263"/>
                      </a:cubicBezTo>
                      <a:cubicBezTo>
                        <a:pt x="346" y="257"/>
                        <a:pt x="346" y="257"/>
                        <a:pt x="346" y="257"/>
                      </a:cubicBezTo>
                      <a:cubicBezTo>
                        <a:pt x="333" y="249"/>
                        <a:pt x="333" y="249"/>
                        <a:pt x="333" y="249"/>
                      </a:cubicBezTo>
                      <a:cubicBezTo>
                        <a:pt x="322" y="246"/>
                        <a:pt x="322" y="246"/>
                        <a:pt x="322" y="246"/>
                      </a:cubicBezTo>
                      <a:cubicBezTo>
                        <a:pt x="322" y="246"/>
                        <a:pt x="311" y="241"/>
                        <a:pt x="310" y="241"/>
                      </a:cubicBezTo>
                      <a:cubicBezTo>
                        <a:pt x="310" y="241"/>
                        <a:pt x="307" y="240"/>
                        <a:pt x="307" y="240"/>
                      </a:cubicBezTo>
                      <a:cubicBezTo>
                        <a:pt x="307" y="240"/>
                        <a:pt x="301" y="238"/>
                        <a:pt x="300" y="237"/>
                      </a:cubicBezTo>
                      <a:cubicBezTo>
                        <a:pt x="300" y="237"/>
                        <a:pt x="299" y="234"/>
                        <a:pt x="299" y="233"/>
                      </a:cubicBezTo>
                      <a:cubicBezTo>
                        <a:pt x="299" y="233"/>
                        <a:pt x="299" y="230"/>
                        <a:pt x="299" y="230"/>
                      </a:cubicBezTo>
                      <a:cubicBezTo>
                        <a:pt x="303" y="227"/>
                        <a:pt x="303" y="227"/>
                        <a:pt x="303" y="227"/>
                      </a:cubicBezTo>
                      <a:cubicBezTo>
                        <a:pt x="303" y="227"/>
                        <a:pt x="306" y="224"/>
                        <a:pt x="306" y="223"/>
                      </a:cubicBezTo>
                      <a:cubicBezTo>
                        <a:pt x="306" y="222"/>
                        <a:pt x="306" y="217"/>
                        <a:pt x="306" y="217"/>
                      </a:cubicBezTo>
                      <a:cubicBezTo>
                        <a:pt x="302" y="216"/>
                        <a:pt x="302" y="216"/>
                        <a:pt x="302" y="216"/>
                      </a:cubicBezTo>
                      <a:cubicBezTo>
                        <a:pt x="293" y="217"/>
                        <a:pt x="293" y="217"/>
                        <a:pt x="293" y="217"/>
                      </a:cubicBezTo>
                      <a:cubicBezTo>
                        <a:pt x="278" y="218"/>
                        <a:pt x="278" y="218"/>
                        <a:pt x="278" y="218"/>
                      </a:cubicBezTo>
                      <a:cubicBezTo>
                        <a:pt x="270" y="218"/>
                        <a:pt x="270" y="218"/>
                        <a:pt x="270" y="218"/>
                      </a:cubicBezTo>
                      <a:cubicBezTo>
                        <a:pt x="259" y="212"/>
                        <a:pt x="259" y="212"/>
                        <a:pt x="259" y="212"/>
                      </a:cubicBezTo>
                      <a:cubicBezTo>
                        <a:pt x="250" y="204"/>
                        <a:pt x="250" y="204"/>
                        <a:pt x="250" y="204"/>
                      </a:cubicBezTo>
                      <a:cubicBezTo>
                        <a:pt x="244" y="201"/>
                        <a:pt x="244" y="201"/>
                        <a:pt x="244" y="201"/>
                      </a:cubicBezTo>
                      <a:cubicBezTo>
                        <a:pt x="237" y="193"/>
                        <a:pt x="237" y="193"/>
                        <a:pt x="237" y="193"/>
                      </a:cubicBezTo>
                      <a:cubicBezTo>
                        <a:pt x="233" y="187"/>
                        <a:pt x="233" y="187"/>
                        <a:pt x="233" y="187"/>
                      </a:cubicBezTo>
                      <a:cubicBezTo>
                        <a:pt x="233" y="187"/>
                        <a:pt x="230" y="179"/>
                        <a:pt x="229" y="176"/>
                      </a:cubicBezTo>
                      <a:cubicBezTo>
                        <a:pt x="228" y="173"/>
                        <a:pt x="222" y="164"/>
                        <a:pt x="222" y="164"/>
                      </a:cubicBezTo>
                      <a:cubicBezTo>
                        <a:pt x="222" y="164"/>
                        <a:pt x="219" y="157"/>
                        <a:pt x="218" y="156"/>
                      </a:cubicBezTo>
                      <a:cubicBezTo>
                        <a:pt x="218" y="155"/>
                        <a:pt x="217" y="150"/>
                        <a:pt x="217" y="150"/>
                      </a:cubicBezTo>
                      <a:cubicBezTo>
                        <a:pt x="207" y="145"/>
                        <a:pt x="207" y="145"/>
                        <a:pt x="207" y="145"/>
                      </a:cubicBezTo>
                      <a:cubicBezTo>
                        <a:pt x="193" y="137"/>
                        <a:pt x="193" y="137"/>
                        <a:pt x="193" y="137"/>
                      </a:cubicBezTo>
                      <a:cubicBezTo>
                        <a:pt x="181" y="130"/>
                        <a:pt x="181" y="130"/>
                        <a:pt x="181" y="130"/>
                      </a:cubicBezTo>
                      <a:cubicBezTo>
                        <a:pt x="176" y="121"/>
                        <a:pt x="176" y="121"/>
                        <a:pt x="176" y="121"/>
                      </a:cubicBezTo>
                      <a:cubicBezTo>
                        <a:pt x="172" y="109"/>
                        <a:pt x="172" y="109"/>
                        <a:pt x="172" y="109"/>
                      </a:cubicBezTo>
                      <a:cubicBezTo>
                        <a:pt x="171" y="99"/>
                        <a:pt x="171" y="99"/>
                        <a:pt x="171" y="99"/>
                      </a:cubicBezTo>
                      <a:cubicBezTo>
                        <a:pt x="176" y="96"/>
                        <a:pt x="176" y="96"/>
                        <a:pt x="176" y="96"/>
                      </a:cubicBezTo>
                      <a:cubicBezTo>
                        <a:pt x="176" y="91"/>
                        <a:pt x="176" y="91"/>
                        <a:pt x="176" y="91"/>
                      </a:cubicBezTo>
                      <a:cubicBezTo>
                        <a:pt x="171" y="88"/>
                        <a:pt x="171" y="88"/>
                        <a:pt x="171" y="88"/>
                      </a:cubicBezTo>
                      <a:cubicBezTo>
                        <a:pt x="171" y="83"/>
                        <a:pt x="171" y="83"/>
                        <a:pt x="171" y="83"/>
                      </a:cubicBezTo>
                      <a:cubicBezTo>
                        <a:pt x="169" y="81"/>
                        <a:pt x="169" y="81"/>
                        <a:pt x="169" y="81"/>
                      </a:cubicBezTo>
                      <a:cubicBezTo>
                        <a:pt x="166" y="77"/>
                        <a:pt x="166" y="77"/>
                        <a:pt x="166" y="77"/>
                      </a:cubicBezTo>
                      <a:cubicBezTo>
                        <a:pt x="172" y="74"/>
                        <a:pt x="172" y="74"/>
                        <a:pt x="172" y="74"/>
                      </a:cubicBezTo>
                      <a:cubicBezTo>
                        <a:pt x="172" y="74"/>
                        <a:pt x="175" y="71"/>
                        <a:pt x="178" y="71"/>
                      </a:cubicBezTo>
                      <a:cubicBezTo>
                        <a:pt x="181" y="71"/>
                        <a:pt x="183" y="68"/>
                        <a:pt x="183" y="68"/>
                      </a:cubicBezTo>
                      <a:cubicBezTo>
                        <a:pt x="183" y="68"/>
                        <a:pt x="186" y="66"/>
                        <a:pt x="187" y="65"/>
                      </a:cubicBezTo>
                      <a:cubicBezTo>
                        <a:pt x="188" y="65"/>
                        <a:pt x="190" y="65"/>
                        <a:pt x="191" y="64"/>
                      </a:cubicBezTo>
                      <a:cubicBezTo>
                        <a:pt x="192" y="64"/>
                        <a:pt x="195" y="63"/>
                        <a:pt x="194" y="63"/>
                      </a:cubicBezTo>
                      <a:cubicBezTo>
                        <a:pt x="194" y="62"/>
                        <a:pt x="196" y="57"/>
                        <a:pt x="196" y="57"/>
                      </a:cubicBezTo>
                      <a:cubicBezTo>
                        <a:pt x="197" y="56"/>
                        <a:pt x="199" y="60"/>
                        <a:pt x="201" y="60"/>
                      </a:cubicBezTo>
                      <a:cubicBezTo>
                        <a:pt x="202" y="60"/>
                        <a:pt x="204" y="61"/>
                        <a:pt x="204" y="61"/>
                      </a:cubicBezTo>
                      <a:cubicBezTo>
                        <a:pt x="206" y="60"/>
                        <a:pt x="207" y="57"/>
                        <a:pt x="207" y="57"/>
                      </a:cubicBezTo>
                      <a:cubicBezTo>
                        <a:pt x="207" y="57"/>
                        <a:pt x="208" y="56"/>
                        <a:pt x="211" y="55"/>
                      </a:cubicBezTo>
                      <a:cubicBezTo>
                        <a:pt x="211" y="55"/>
                        <a:pt x="211" y="55"/>
                        <a:pt x="211" y="55"/>
                      </a:cubicBezTo>
                      <a:cubicBezTo>
                        <a:pt x="211" y="55"/>
                        <a:pt x="209" y="54"/>
                        <a:pt x="209" y="54"/>
                      </a:cubicBezTo>
                      <a:cubicBezTo>
                        <a:pt x="209" y="54"/>
                        <a:pt x="209" y="53"/>
                        <a:pt x="210" y="52"/>
                      </a:cubicBezTo>
                      <a:cubicBezTo>
                        <a:pt x="210" y="52"/>
                        <a:pt x="210" y="51"/>
                        <a:pt x="210" y="51"/>
                      </a:cubicBezTo>
                      <a:cubicBezTo>
                        <a:pt x="210" y="51"/>
                        <a:pt x="211" y="49"/>
                        <a:pt x="211" y="49"/>
                      </a:cubicBezTo>
                      <a:cubicBezTo>
                        <a:pt x="211" y="49"/>
                        <a:pt x="211" y="49"/>
                        <a:pt x="211" y="48"/>
                      </a:cubicBezTo>
                      <a:cubicBezTo>
                        <a:pt x="211" y="48"/>
                        <a:pt x="210" y="47"/>
                        <a:pt x="210" y="47"/>
                      </a:cubicBezTo>
                      <a:cubicBezTo>
                        <a:pt x="210" y="47"/>
                        <a:pt x="210" y="47"/>
                        <a:pt x="209" y="47"/>
                      </a:cubicBezTo>
                      <a:cubicBezTo>
                        <a:pt x="209" y="47"/>
                        <a:pt x="209" y="48"/>
                        <a:pt x="209" y="48"/>
                      </a:cubicBezTo>
                      <a:cubicBezTo>
                        <a:pt x="207" y="48"/>
                        <a:pt x="207" y="48"/>
                        <a:pt x="207" y="48"/>
                      </a:cubicBezTo>
                      <a:cubicBezTo>
                        <a:pt x="207" y="48"/>
                        <a:pt x="207" y="47"/>
                        <a:pt x="207" y="47"/>
                      </a:cubicBezTo>
                      <a:cubicBezTo>
                        <a:pt x="206" y="47"/>
                        <a:pt x="205" y="47"/>
                        <a:pt x="206" y="46"/>
                      </a:cubicBezTo>
                      <a:cubicBezTo>
                        <a:pt x="206" y="46"/>
                        <a:pt x="206" y="45"/>
                        <a:pt x="206" y="45"/>
                      </a:cubicBezTo>
                      <a:cubicBezTo>
                        <a:pt x="206" y="45"/>
                        <a:pt x="206" y="45"/>
                        <a:pt x="206" y="44"/>
                      </a:cubicBezTo>
                      <a:cubicBezTo>
                        <a:pt x="206" y="44"/>
                        <a:pt x="207" y="43"/>
                        <a:pt x="208" y="43"/>
                      </a:cubicBezTo>
                      <a:cubicBezTo>
                        <a:pt x="208" y="42"/>
                        <a:pt x="210" y="41"/>
                        <a:pt x="210" y="41"/>
                      </a:cubicBezTo>
                      <a:cubicBezTo>
                        <a:pt x="211" y="39"/>
                        <a:pt x="211" y="39"/>
                        <a:pt x="211" y="39"/>
                      </a:cubicBezTo>
                      <a:cubicBezTo>
                        <a:pt x="210" y="38"/>
                        <a:pt x="210" y="38"/>
                        <a:pt x="210" y="38"/>
                      </a:cubicBezTo>
                      <a:cubicBezTo>
                        <a:pt x="210" y="38"/>
                        <a:pt x="209" y="39"/>
                        <a:pt x="209" y="39"/>
                      </a:cubicBezTo>
                      <a:cubicBezTo>
                        <a:pt x="207" y="38"/>
                        <a:pt x="207" y="38"/>
                        <a:pt x="207" y="38"/>
                      </a:cubicBezTo>
                      <a:cubicBezTo>
                        <a:pt x="205" y="37"/>
                        <a:pt x="205" y="37"/>
                        <a:pt x="205" y="37"/>
                      </a:cubicBezTo>
                      <a:cubicBezTo>
                        <a:pt x="204" y="37"/>
                        <a:pt x="204" y="37"/>
                        <a:pt x="204" y="37"/>
                      </a:cubicBezTo>
                      <a:cubicBezTo>
                        <a:pt x="202" y="36"/>
                        <a:pt x="202" y="36"/>
                        <a:pt x="202" y="36"/>
                      </a:cubicBezTo>
                      <a:cubicBezTo>
                        <a:pt x="202" y="34"/>
                        <a:pt x="202" y="34"/>
                        <a:pt x="202" y="34"/>
                      </a:cubicBezTo>
                      <a:cubicBezTo>
                        <a:pt x="203" y="33"/>
                        <a:pt x="203" y="33"/>
                        <a:pt x="203" y="33"/>
                      </a:cubicBezTo>
                      <a:cubicBezTo>
                        <a:pt x="203" y="33"/>
                        <a:pt x="204" y="31"/>
                        <a:pt x="204" y="31"/>
                      </a:cubicBezTo>
                      <a:cubicBezTo>
                        <a:pt x="205" y="30"/>
                        <a:pt x="207" y="29"/>
                        <a:pt x="207" y="29"/>
                      </a:cubicBezTo>
                      <a:cubicBezTo>
                        <a:pt x="208" y="27"/>
                        <a:pt x="208" y="27"/>
                        <a:pt x="208" y="27"/>
                      </a:cubicBezTo>
                      <a:cubicBezTo>
                        <a:pt x="208" y="27"/>
                        <a:pt x="208" y="27"/>
                        <a:pt x="209" y="27"/>
                      </a:cubicBezTo>
                      <a:cubicBezTo>
                        <a:pt x="210" y="27"/>
                        <a:pt x="210" y="27"/>
                        <a:pt x="210" y="27"/>
                      </a:cubicBezTo>
                      <a:cubicBezTo>
                        <a:pt x="210" y="27"/>
                        <a:pt x="211" y="25"/>
                        <a:pt x="211" y="24"/>
                      </a:cubicBezTo>
                      <a:cubicBezTo>
                        <a:pt x="211" y="22"/>
                        <a:pt x="211" y="22"/>
                        <a:pt x="211" y="22"/>
                      </a:cubicBezTo>
                      <a:cubicBezTo>
                        <a:pt x="206" y="23"/>
                        <a:pt x="206" y="23"/>
                        <a:pt x="206" y="23"/>
                      </a:cubicBezTo>
                      <a:cubicBezTo>
                        <a:pt x="206" y="23"/>
                        <a:pt x="203" y="22"/>
                        <a:pt x="200" y="22"/>
                      </a:cubicBezTo>
                      <a:cubicBezTo>
                        <a:pt x="197" y="22"/>
                        <a:pt x="191" y="21"/>
                        <a:pt x="191" y="21"/>
                      </a:cubicBezTo>
                      <a:cubicBezTo>
                        <a:pt x="183" y="18"/>
                        <a:pt x="183" y="18"/>
                        <a:pt x="183" y="18"/>
                      </a:cubicBezTo>
                      <a:cubicBezTo>
                        <a:pt x="178" y="18"/>
                        <a:pt x="178" y="18"/>
                        <a:pt x="178" y="18"/>
                      </a:cubicBezTo>
                      <a:cubicBezTo>
                        <a:pt x="171" y="17"/>
                        <a:pt x="171" y="17"/>
                        <a:pt x="171" y="17"/>
                      </a:cubicBezTo>
                      <a:cubicBezTo>
                        <a:pt x="171" y="17"/>
                        <a:pt x="170" y="15"/>
                        <a:pt x="169" y="15"/>
                      </a:cubicBezTo>
                      <a:cubicBezTo>
                        <a:pt x="169" y="14"/>
                        <a:pt x="167" y="13"/>
                        <a:pt x="167" y="13"/>
                      </a:cubicBezTo>
                      <a:cubicBezTo>
                        <a:pt x="167" y="10"/>
                        <a:pt x="167" y="10"/>
                        <a:pt x="167" y="10"/>
                      </a:cubicBezTo>
                      <a:cubicBezTo>
                        <a:pt x="164" y="7"/>
                        <a:pt x="164" y="7"/>
                        <a:pt x="164" y="7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65" y="2"/>
                        <a:pt x="165" y="2"/>
                        <a:pt x="165" y="2"/>
                      </a:cubicBezTo>
                      <a:cubicBezTo>
                        <a:pt x="163" y="0"/>
                        <a:pt x="163" y="0"/>
                        <a:pt x="163" y="0"/>
                      </a:cubicBezTo>
                      <a:cubicBezTo>
                        <a:pt x="163" y="0"/>
                        <a:pt x="160" y="1"/>
                        <a:pt x="159" y="1"/>
                      </a:cubicBezTo>
                      <a:cubicBezTo>
                        <a:pt x="158" y="2"/>
                        <a:pt x="152" y="3"/>
                        <a:pt x="152" y="3"/>
                      </a:cubicBezTo>
                      <a:cubicBezTo>
                        <a:pt x="151" y="4"/>
                        <a:pt x="151" y="4"/>
                        <a:pt x="151" y="4"/>
                      </a:cubicBezTo>
                      <a:cubicBezTo>
                        <a:pt x="145" y="4"/>
                        <a:pt x="145" y="4"/>
                        <a:pt x="145" y="4"/>
                      </a:cubicBezTo>
                      <a:cubicBezTo>
                        <a:pt x="138" y="4"/>
                        <a:pt x="138" y="4"/>
                        <a:pt x="138" y="4"/>
                      </a:cubicBezTo>
                      <a:cubicBezTo>
                        <a:pt x="136" y="6"/>
                        <a:pt x="136" y="6"/>
                        <a:pt x="136" y="6"/>
                      </a:cubicBezTo>
                      <a:cubicBezTo>
                        <a:pt x="131" y="8"/>
                        <a:pt x="131" y="8"/>
                        <a:pt x="131" y="8"/>
                      </a:cubicBezTo>
                      <a:cubicBezTo>
                        <a:pt x="131" y="12"/>
                        <a:pt x="131" y="12"/>
                        <a:pt x="131" y="12"/>
                      </a:cubicBezTo>
                      <a:cubicBezTo>
                        <a:pt x="128" y="15"/>
                        <a:pt x="128" y="15"/>
                        <a:pt x="128" y="15"/>
                      </a:cubicBezTo>
                      <a:cubicBezTo>
                        <a:pt x="125" y="14"/>
                        <a:pt x="125" y="14"/>
                        <a:pt x="125" y="14"/>
                      </a:cubicBezTo>
                      <a:cubicBezTo>
                        <a:pt x="121" y="12"/>
                        <a:pt x="121" y="12"/>
                        <a:pt x="121" y="12"/>
                      </a:cubicBezTo>
                      <a:cubicBezTo>
                        <a:pt x="119" y="13"/>
                        <a:pt x="119" y="13"/>
                        <a:pt x="119" y="13"/>
                      </a:cubicBezTo>
                      <a:cubicBezTo>
                        <a:pt x="115" y="12"/>
                        <a:pt x="115" y="12"/>
                        <a:pt x="115" y="12"/>
                      </a:cubicBezTo>
                      <a:cubicBezTo>
                        <a:pt x="114" y="12"/>
                        <a:pt x="114" y="12"/>
                        <a:pt x="114" y="12"/>
                      </a:cubicBezTo>
                      <a:cubicBezTo>
                        <a:pt x="114" y="12"/>
                        <a:pt x="114" y="12"/>
                        <a:pt x="114" y="12"/>
                      </a:cubicBezTo>
                      <a:cubicBezTo>
                        <a:pt x="114" y="13"/>
                        <a:pt x="113" y="14"/>
                        <a:pt x="113" y="14"/>
                      </a:cubicBezTo>
                      <a:cubicBezTo>
                        <a:pt x="113" y="15"/>
                        <a:pt x="113" y="15"/>
                        <a:pt x="113" y="15"/>
                      </a:cubicBezTo>
                      <a:cubicBezTo>
                        <a:pt x="113" y="16"/>
                        <a:pt x="113" y="16"/>
                        <a:pt x="113" y="16"/>
                      </a:cubicBezTo>
                      <a:cubicBezTo>
                        <a:pt x="113" y="17"/>
                        <a:pt x="113" y="17"/>
                        <a:pt x="113" y="17"/>
                      </a:cubicBezTo>
                      <a:cubicBezTo>
                        <a:pt x="113" y="17"/>
                        <a:pt x="112" y="18"/>
                        <a:pt x="112" y="18"/>
                      </a:cubicBezTo>
                      <a:cubicBezTo>
                        <a:pt x="111" y="19"/>
                        <a:pt x="112" y="20"/>
                        <a:pt x="112" y="20"/>
                      </a:cubicBezTo>
                      <a:cubicBezTo>
                        <a:pt x="112" y="20"/>
                        <a:pt x="113" y="21"/>
                        <a:pt x="115" y="22"/>
                      </a:cubicBezTo>
                      <a:cubicBezTo>
                        <a:pt x="116" y="22"/>
                        <a:pt x="115" y="22"/>
                        <a:pt x="115" y="22"/>
                      </a:cubicBezTo>
                      <a:cubicBezTo>
                        <a:pt x="115" y="23"/>
                        <a:pt x="115" y="23"/>
                        <a:pt x="115" y="24"/>
                      </a:cubicBezTo>
                      <a:cubicBezTo>
                        <a:pt x="114" y="24"/>
                        <a:pt x="114" y="24"/>
                        <a:pt x="114" y="24"/>
                      </a:cubicBezTo>
                      <a:cubicBezTo>
                        <a:pt x="113" y="24"/>
                        <a:pt x="113" y="24"/>
                        <a:pt x="113" y="24"/>
                      </a:cubicBezTo>
                      <a:cubicBezTo>
                        <a:pt x="113" y="24"/>
                        <a:pt x="111" y="25"/>
                        <a:pt x="111" y="25"/>
                      </a:cubicBezTo>
                      <a:cubicBezTo>
                        <a:pt x="111" y="25"/>
                        <a:pt x="111" y="25"/>
                        <a:pt x="111" y="24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0" y="24"/>
                        <a:pt x="108" y="23"/>
                        <a:pt x="108" y="23"/>
                      </a:cubicBezTo>
                      <a:cubicBezTo>
                        <a:pt x="108" y="22"/>
                        <a:pt x="108" y="22"/>
                        <a:pt x="108" y="22"/>
                      </a:cubicBezTo>
                      <a:cubicBezTo>
                        <a:pt x="108" y="22"/>
                        <a:pt x="107" y="21"/>
                        <a:pt x="107" y="21"/>
                      </a:cubicBezTo>
                      <a:cubicBezTo>
                        <a:pt x="106" y="22"/>
                        <a:pt x="106" y="22"/>
                        <a:pt x="106" y="22"/>
                      </a:cubicBezTo>
                      <a:cubicBezTo>
                        <a:pt x="105" y="22"/>
                        <a:pt x="105" y="22"/>
                        <a:pt x="104" y="22"/>
                      </a:cubicBezTo>
                      <a:cubicBezTo>
                        <a:pt x="104" y="22"/>
                        <a:pt x="104" y="23"/>
                        <a:pt x="103" y="23"/>
                      </a:cubicBezTo>
                      <a:cubicBezTo>
                        <a:pt x="103" y="23"/>
                        <a:pt x="103" y="24"/>
                        <a:pt x="103" y="24"/>
                      </a:cubicBezTo>
                      <a:cubicBezTo>
                        <a:pt x="102" y="24"/>
                        <a:pt x="102" y="25"/>
                        <a:pt x="102" y="25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102" y="27"/>
                        <a:pt x="102" y="27"/>
                        <a:pt x="102" y="27"/>
                      </a:cubicBezTo>
                      <a:cubicBezTo>
                        <a:pt x="102" y="28"/>
                        <a:pt x="102" y="28"/>
                        <a:pt x="102" y="28"/>
                      </a:cubicBezTo>
                      <a:cubicBezTo>
                        <a:pt x="102" y="28"/>
                        <a:pt x="102" y="29"/>
                        <a:pt x="102" y="29"/>
                      </a:cubicBezTo>
                      <a:cubicBezTo>
                        <a:pt x="102" y="30"/>
                        <a:pt x="102" y="30"/>
                        <a:pt x="102" y="30"/>
                      </a:cubicBezTo>
                      <a:cubicBezTo>
                        <a:pt x="103" y="30"/>
                        <a:pt x="104" y="30"/>
                        <a:pt x="104" y="30"/>
                      </a:cubicBezTo>
                      <a:cubicBezTo>
                        <a:pt x="104" y="30"/>
                        <a:pt x="104" y="31"/>
                        <a:pt x="105" y="31"/>
                      </a:cubicBezTo>
                      <a:cubicBezTo>
                        <a:pt x="105" y="32"/>
                        <a:pt x="105" y="32"/>
                        <a:pt x="105" y="32"/>
                      </a:cubicBezTo>
                      <a:cubicBezTo>
                        <a:pt x="105" y="32"/>
                        <a:pt x="104" y="33"/>
                        <a:pt x="104" y="33"/>
                      </a:cubicBezTo>
                      <a:cubicBezTo>
                        <a:pt x="103" y="33"/>
                        <a:pt x="103" y="33"/>
                        <a:pt x="104" y="34"/>
                      </a:cubicBezTo>
                      <a:cubicBezTo>
                        <a:pt x="104" y="35"/>
                        <a:pt x="104" y="35"/>
                        <a:pt x="105" y="35"/>
                      </a:cubicBezTo>
                      <a:cubicBezTo>
                        <a:pt x="105" y="35"/>
                        <a:pt x="106" y="37"/>
                        <a:pt x="106" y="38"/>
                      </a:cubicBezTo>
                      <a:cubicBezTo>
                        <a:pt x="106" y="38"/>
                        <a:pt x="105" y="39"/>
                        <a:pt x="105" y="39"/>
                      </a:cubicBezTo>
                      <a:cubicBezTo>
                        <a:pt x="105" y="39"/>
                        <a:pt x="105" y="39"/>
                        <a:pt x="104" y="39"/>
                      </a:cubicBezTo>
                      <a:cubicBezTo>
                        <a:pt x="104" y="39"/>
                        <a:pt x="104" y="39"/>
                        <a:pt x="104" y="39"/>
                      </a:cubicBezTo>
                      <a:cubicBezTo>
                        <a:pt x="103" y="40"/>
                        <a:pt x="102" y="39"/>
                        <a:pt x="102" y="39"/>
                      </a:cubicBezTo>
                      <a:cubicBezTo>
                        <a:pt x="102" y="39"/>
                        <a:pt x="103" y="38"/>
                        <a:pt x="103" y="38"/>
                      </a:cubicBezTo>
                      <a:cubicBezTo>
                        <a:pt x="102" y="37"/>
                        <a:pt x="101" y="37"/>
                        <a:pt x="101" y="36"/>
                      </a:cubicBezTo>
                      <a:cubicBezTo>
                        <a:pt x="100" y="35"/>
                        <a:pt x="101" y="35"/>
                        <a:pt x="101" y="35"/>
                      </a:cubicBezTo>
                      <a:cubicBezTo>
                        <a:pt x="101" y="35"/>
                        <a:pt x="101" y="35"/>
                        <a:pt x="100" y="34"/>
                      </a:cubicBezTo>
                      <a:cubicBezTo>
                        <a:pt x="99" y="33"/>
                        <a:pt x="99" y="33"/>
                        <a:pt x="99" y="33"/>
                      </a:cubicBezTo>
                      <a:cubicBezTo>
                        <a:pt x="99" y="33"/>
                        <a:pt x="98" y="33"/>
                        <a:pt x="97" y="33"/>
                      </a:cubicBezTo>
                      <a:cubicBezTo>
                        <a:pt x="96" y="33"/>
                        <a:pt x="96" y="33"/>
                        <a:pt x="96" y="33"/>
                      </a:cubicBezTo>
                      <a:cubicBezTo>
                        <a:pt x="95" y="34"/>
                        <a:pt x="95" y="34"/>
                        <a:pt x="95" y="34"/>
                      </a:cubicBezTo>
                      <a:cubicBezTo>
                        <a:pt x="95" y="34"/>
                        <a:pt x="94" y="34"/>
                        <a:pt x="94" y="34"/>
                      </a:cubicBezTo>
                      <a:cubicBezTo>
                        <a:pt x="93" y="35"/>
                        <a:pt x="93" y="34"/>
                        <a:pt x="93" y="34"/>
                      </a:cubicBezTo>
                      <a:cubicBezTo>
                        <a:pt x="92" y="34"/>
                        <a:pt x="92" y="34"/>
                        <a:pt x="92" y="34"/>
                      </a:cubicBezTo>
                      <a:cubicBezTo>
                        <a:pt x="91" y="34"/>
                        <a:pt x="91" y="35"/>
                        <a:pt x="92" y="36"/>
                      </a:cubicBezTo>
                      <a:cubicBezTo>
                        <a:pt x="92" y="36"/>
                        <a:pt x="91" y="36"/>
                        <a:pt x="91" y="37"/>
                      </a:cubicBezTo>
                      <a:cubicBezTo>
                        <a:pt x="91" y="37"/>
                        <a:pt x="90" y="37"/>
                        <a:pt x="88" y="37"/>
                      </a:cubicBezTo>
                      <a:cubicBezTo>
                        <a:pt x="86" y="36"/>
                        <a:pt x="87" y="36"/>
                        <a:pt x="86" y="36"/>
                      </a:cubicBezTo>
                      <a:cubicBezTo>
                        <a:pt x="86" y="35"/>
                        <a:pt x="85" y="35"/>
                        <a:pt x="85" y="34"/>
                      </a:cubicBezTo>
                      <a:cubicBezTo>
                        <a:pt x="85" y="33"/>
                        <a:pt x="85" y="32"/>
                        <a:pt x="84" y="32"/>
                      </a:cubicBezTo>
                      <a:cubicBezTo>
                        <a:pt x="84" y="31"/>
                        <a:pt x="84" y="30"/>
                        <a:pt x="83" y="30"/>
                      </a:cubicBezTo>
                      <a:cubicBezTo>
                        <a:pt x="83" y="29"/>
                        <a:pt x="84" y="29"/>
                        <a:pt x="84" y="28"/>
                      </a:cubicBezTo>
                      <a:cubicBezTo>
                        <a:pt x="85" y="28"/>
                        <a:pt x="83" y="27"/>
                        <a:pt x="83" y="27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28"/>
                        <a:pt x="80" y="28"/>
                        <a:pt x="80" y="27"/>
                      </a:cubicBezTo>
                      <a:cubicBezTo>
                        <a:pt x="80" y="27"/>
                        <a:pt x="79" y="27"/>
                        <a:pt x="79" y="27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8" y="33"/>
                        <a:pt x="78" y="33"/>
                        <a:pt x="78" y="33"/>
                      </a:cubicBezTo>
                      <a:cubicBezTo>
                        <a:pt x="78" y="33"/>
                        <a:pt x="78" y="34"/>
                        <a:pt x="78" y="34"/>
                      </a:cubicBezTo>
                      <a:cubicBezTo>
                        <a:pt x="78" y="35"/>
                        <a:pt x="78" y="36"/>
                        <a:pt x="78" y="36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8" y="37"/>
                        <a:pt x="77" y="38"/>
                        <a:pt x="77" y="38"/>
                      </a:cubicBezTo>
                      <a:cubicBezTo>
                        <a:pt x="77" y="38"/>
                        <a:pt x="77" y="39"/>
                        <a:pt x="77" y="40"/>
                      </a:cubicBezTo>
                      <a:cubicBezTo>
                        <a:pt x="77" y="40"/>
                        <a:pt x="76" y="41"/>
                        <a:pt x="76" y="41"/>
                      </a:cubicBezTo>
                      <a:cubicBezTo>
                        <a:pt x="76" y="41"/>
                        <a:pt x="76" y="42"/>
                        <a:pt x="76" y="42"/>
                      </a:cubicBezTo>
                      <a:cubicBezTo>
                        <a:pt x="76" y="42"/>
                        <a:pt x="74" y="42"/>
                        <a:pt x="74" y="42"/>
                      </a:cubicBezTo>
                      <a:cubicBezTo>
                        <a:pt x="74" y="42"/>
                        <a:pt x="73" y="44"/>
                        <a:pt x="73" y="44"/>
                      </a:cubicBezTo>
                      <a:cubicBezTo>
                        <a:pt x="72" y="44"/>
                        <a:pt x="73" y="45"/>
                        <a:pt x="73" y="46"/>
                      </a:cubicBezTo>
                      <a:cubicBezTo>
                        <a:pt x="73" y="46"/>
                        <a:pt x="72" y="47"/>
                        <a:pt x="72" y="47"/>
                      </a:cubicBezTo>
                      <a:cubicBezTo>
                        <a:pt x="71" y="48"/>
                        <a:pt x="71" y="48"/>
                        <a:pt x="71" y="48"/>
                      </a:cubicBezTo>
                      <a:cubicBezTo>
                        <a:pt x="71" y="48"/>
                        <a:pt x="71" y="49"/>
                        <a:pt x="71" y="49"/>
                      </a:cubicBezTo>
                      <a:cubicBezTo>
                        <a:pt x="71" y="50"/>
                        <a:pt x="71" y="50"/>
                        <a:pt x="71" y="50"/>
                      </a:cubicBezTo>
                      <a:cubicBezTo>
                        <a:pt x="70" y="51"/>
                        <a:pt x="71" y="51"/>
                        <a:pt x="70" y="52"/>
                      </a:cubicBezTo>
                      <a:cubicBezTo>
                        <a:pt x="70" y="52"/>
                        <a:pt x="71" y="52"/>
                        <a:pt x="71" y="53"/>
                      </a:cubicBezTo>
                      <a:cubicBezTo>
                        <a:pt x="71" y="53"/>
                        <a:pt x="73" y="54"/>
                        <a:pt x="73" y="54"/>
                      </a:cubicBezTo>
                      <a:cubicBezTo>
                        <a:pt x="73" y="54"/>
                        <a:pt x="73" y="54"/>
                        <a:pt x="72" y="55"/>
                      </a:cubicBezTo>
                      <a:cubicBezTo>
                        <a:pt x="71" y="56"/>
                        <a:pt x="72" y="57"/>
                        <a:pt x="72" y="57"/>
                      </a:cubicBezTo>
                      <a:cubicBezTo>
                        <a:pt x="71" y="58"/>
                        <a:pt x="71" y="58"/>
                        <a:pt x="71" y="58"/>
                      </a:cubicBezTo>
                      <a:cubicBezTo>
                        <a:pt x="71" y="58"/>
                        <a:pt x="70" y="57"/>
                        <a:pt x="69" y="57"/>
                      </a:cubicBezTo>
                      <a:cubicBezTo>
                        <a:pt x="69" y="57"/>
                        <a:pt x="69" y="58"/>
                        <a:pt x="68" y="57"/>
                      </a:cubicBezTo>
                      <a:cubicBezTo>
                        <a:pt x="66" y="57"/>
                        <a:pt x="68" y="56"/>
                        <a:pt x="68" y="56"/>
                      </a:cubicBezTo>
                      <a:cubicBezTo>
                        <a:pt x="68" y="56"/>
                        <a:pt x="68" y="55"/>
                        <a:pt x="68" y="54"/>
                      </a:cubicBezTo>
                      <a:cubicBezTo>
                        <a:pt x="68" y="54"/>
                        <a:pt x="68" y="54"/>
                        <a:pt x="68" y="54"/>
                      </a:cubicBezTo>
                      <a:cubicBezTo>
                        <a:pt x="68" y="54"/>
                        <a:pt x="67" y="53"/>
                        <a:pt x="67" y="52"/>
                      </a:cubicBezTo>
                      <a:cubicBezTo>
                        <a:pt x="67" y="51"/>
                        <a:pt x="66" y="52"/>
                        <a:pt x="66" y="52"/>
                      </a:cubicBezTo>
                      <a:cubicBezTo>
                        <a:pt x="64" y="50"/>
                        <a:pt x="64" y="50"/>
                        <a:pt x="64" y="50"/>
                      </a:cubicBezTo>
                      <a:cubicBezTo>
                        <a:pt x="64" y="50"/>
                        <a:pt x="65" y="48"/>
                        <a:pt x="65" y="48"/>
                      </a:cubicBezTo>
                      <a:cubicBezTo>
                        <a:pt x="65" y="48"/>
                        <a:pt x="65" y="48"/>
                        <a:pt x="65" y="48"/>
                      </a:cubicBezTo>
                      <a:cubicBezTo>
                        <a:pt x="65" y="48"/>
                        <a:pt x="65" y="47"/>
                        <a:pt x="66" y="47"/>
                      </a:cubicBezTo>
                      <a:cubicBezTo>
                        <a:pt x="66" y="46"/>
                        <a:pt x="65" y="46"/>
                        <a:pt x="65" y="46"/>
                      </a:cubicBezTo>
                      <a:cubicBezTo>
                        <a:pt x="64" y="46"/>
                        <a:pt x="64" y="46"/>
                        <a:pt x="64" y="46"/>
                      </a:cubicBezTo>
                      <a:cubicBezTo>
                        <a:pt x="63" y="45"/>
                        <a:pt x="63" y="45"/>
                        <a:pt x="63" y="45"/>
                      </a:cubicBezTo>
                      <a:cubicBezTo>
                        <a:pt x="63" y="45"/>
                        <a:pt x="62" y="46"/>
                        <a:pt x="62" y="46"/>
                      </a:cubicBezTo>
                      <a:cubicBezTo>
                        <a:pt x="61" y="46"/>
                        <a:pt x="60" y="45"/>
                        <a:pt x="60" y="45"/>
                      </a:cubicBezTo>
                      <a:cubicBezTo>
                        <a:pt x="60" y="44"/>
                        <a:pt x="59" y="45"/>
                        <a:pt x="58" y="44"/>
                      </a:cubicBezTo>
                      <a:cubicBezTo>
                        <a:pt x="58" y="44"/>
                        <a:pt x="57" y="44"/>
                        <a:pt x="57" y="44"/>
                      </a:cubicBezTo>
                      <a:cubicBezTo>
                        <a:pt x="57" y="44"/>
                        <a:pt x="56" y="43"/>
                        <a:pt x="56" y="43"/>
                      </a:cubicBezTo>
                      <a:cubicBezTo>
                        <a:pt x="56" y="42"/>
                        <a:pt x="55" y="41"/>
                        <a:pt x="55" y="41"/>
                      </a:cubicBezTo>
                      <a:cubicBezTo>
                        <a:pt x="54" y="41"/>
                        <a:pt x="54" y="41"/>
                        <a:pt x="54" y="41"/>
                      </a:cubicBezTo>
                      <a:cubicBezTo>
                        <a:pt x="54" y="41"/>
                        <a:pt x="53" y="40"/>
                        <a:pt x="52" y="40"/>
                      </a:cubicBezTo>
                      <a:cubicBezTo>
                        <a:pt x="52" y="40"/>
                        <a:pt x="53" y="39"/>
                        <a:pt x="53" y="39"/>
                      </a:cubicBezTo>
                      <a:cubicBezTo>
                        <a:pt x="52" y="38"/>
                        <a:pt x="52" y="38"/>
                        <a:pt x="52" y="38"/>
                      </a:cubicBezTo>
                      <a:cubicBezTo>
                        <a:pt x="52" y="38"/>
                        <a:pt x="52" y="37"/>
                        <a:pt x="52" y="37"/>
                      </a:cubicBezTo>
                      <a:cubicBezTo>
                        <a:pt x="52" y="36"/>
                        <a:pt x="52" y="35"/>
                        <a:pt x="52" y="35"/>
                      </a:cubicBezTo>
                      <a:cubicBezTo>
                        <a:pt x="52" y="35"/>
                        <a:pt x="52" y="33"/>
                        <a:pt x="52" y="33"/>
                      </a:cubicBezTo>
                      <a:cubicBezTo>
                        <a:pt x="52" y="32"/>
                        <a:pt x="52" y="30"/>
                        <a:pt x="52" y="30"/>
                      </a:cubicBezTo>
                      <a:cubicBezTo>
                        <a:pt x="52" y="30"/>
                        <a:pt x="49" y="31"/>
                        <a:pt x="48" y="31"/>
                      </a:cubicBezTo>
                      <a:cubicBezTo>
                        <a:pt x="47" y="32"/>
                        <a:pt x="48" y="32"/>
                        <a:pt x="48" y="32"/>
                      </a:cubicBezTo>
                      <a:cubicBezTo>
                        <a:pt x="48" y="32"/>
                        <a:pt x="48" y="34"/>
                        <a:pt x="47" y="34"/>
                      </a:cubicBezTo>
                      <a:cubicBezTo>
                        <a:pt x="47" y="34"/>
                        <a:pt x="46" y="34"/>
                        <a:pt x="46" y="34"/>
                      </a:cubicBezTo>
                      <a:cubicBezTo>
                        <a:pt x="46" y="34"/>
                        <a:pt x="45" y="35"/>
                        <a:pt x="45" y="36"/>
                      </a:cubicBezTo>
                      <a:cubicBezTo>
                        <a:pt x="44" y="36"/>
                        <a:pt x="44" y="36"/>
                        <a:pt x="43" y="37"/>
                      </a:cubicBezTo>
                      <a:cubicBezTo>
                        <a:pt x="43" y="37"/>
                        <a:pt x="42" y="37"/>
                        <a:pt x="42" y="37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2" y="39"/>
                        <a:pt x="42" y="39"/>
                        <a:pt x="42" y="39"/>
                      </a:cubicBezTo>
                      <a:cubicBezTo>
                        <a:pt x="43" y="41"/>
                        <a:pt x="43" y="41"/>
                        <a:pt x="43" y="41"/>
                      </a:cubicBezTo>
                      <a:cubicBezTo>
                        <a:pt x="42" y="43"/>
                        <a:pt x="42" y="43"/>
                        <a:pt x="42" y="43"/>
                      </a:cubicBezTo>
                      <a:cubicBezTo>
                        <a:pt x="42" y="43"/>
                        <a:pt x="42" y="43"/>
                        <a:pt x="42" y="44"/>
                      </a:cubicBezTo>
                      <a:cubicBezTo>
                        <a:pt x="41" y="45"/>
                        <a:pt x="41" y="45"/>
                        <a:pt x="41" y="45"/>
                      </a:cubicBezTo>
                      <a:cubicBezTo>
                        <a:pt x="40" y="46"/>
                        <a:pt x="40" y="46"/>
                        <a:pt x="40" y="46"/>
                      </a:cubicBez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39" y="47"/>
                        <a:pt x="39" y="48"/>
                        <a:pt x="39" y="48"/>
                      </a:cubicBezTo>
                      <a:cubicBezTo>
                        <a:pt x="39" y="49"/>
                        <a:pt x="39" y="49"/>
                        <a:pt x="39" y="50"/>
                      </a:cubicBezTo>
                      <a:cubicBezTo>
                        <a:pt x="38" y="51"/>
                        <a:pt x="38" y="51"/>
                        <a:pt x="38" y="51"/>
                      </a:cubicBezTo>
                      <a:cubicBezTo>
                        <a:pt x="38" y="51"/>
                        <a:pt x="37" y="51"/>
                        <a:pt x="36" y="51"/>
                      </a:cubicBezTo>
                      <a:cubicBezTo>
                        <a:pt x="36" y="51"/>
                        <a:pt x="36" y="52"/>
                        <a:pt x="35" y="52"/>
                      </a:cubicBezTo>
                      <a:cubicBezTo>
                        <a:pt x="33" y="52"/>
                        <a:pt x="34" y="53"/>
                        <a:pt x="34" y="53"/>
                      </a:cubicBezTo>
                      <a:cubicBezTo>
                        <a:pt x="34" y="53"/>
                        <a:pt x="34" y="54"/>
                        <a:pt x="34" y="54"/>
                      </a:cubicBezTo>
                      <a:cubicBezTo>
                        <a:pt x="33" y="54"/>
                        <a:pt x="32" y="54"/>
                        <a:pt x="31" y="53"/>
                      </a:cubicBezTo>
                      <a:cubicBezTo>
                        <a:pt x="31" y="53"/>
                        <a:pt x="31" y="53"/>
                        <a:pt x="30" y="54"/>
                      </a:cubicBezTo>
                      <a:cubicBezTo>
                        <a:pt x="30" y="54"/>
                        <a:pt x="29" y="53"/>
                        <a:pt x="29" y="53"/>
                      </a:cubicBezTo>
                      <a:cubicBezTo>
                        <a:pt x="29" y="53"/>
                        <a:pt x="29" y="52"/>
                        <a:pt x="28" y="52"/>
                      </a:cubicBezTo>
                      <a:cubicBezTo>
                        <a:pt x="28" y="51"/>
                        <a:pt x="27" y="52"/>
                        <a:pt x="27" y="51"/>
                      </a:cubicBezTo>
                      <a:cubicBezTo>
                        <a:pt x="26" y="51"/>
                        <a:pt x="25" y="51"/>
                        <a:pt x="24" y="51"/>
                      </a:cubicBezTo>
                      <a:cubicBezTo>
                        <a:pt x="24" y="51"/>
                        <a:pt x="24" y="52"/>
                        <a:pt x="24" y="52"/>
                      </a:cubicBezTo>
                      <a:cubicBezTo>
                        <a:pt x="24" y="52"/>
                        <a:pt x="23" y="52"/>
                        <a:pt x="23" y="52"/>
                      </a:cubicBezTo>
                      <a:cubicBezTo>
                        <a:pt x="22" y="52"/>
                        <a:pt x="22" y="53"/>
                        <a:pt x="22" y="53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4"/>
                        <a:pt x="19" y="54"/>
                        <a:pt x="19" y="54"/>
                      </a:cubicBezTo>
                      <a:cubicBezTo>
                        <a:pt x="18" y="54"/>
                        <a:pt x="17" y="54"/>
                        <a:pt x="16" y="54"/>
                      </a:cubicBezTo>
                      <a:cubicBezTo>
                        <a:pt x="16" y="54"/>
                        <a:pt x="15" y="54"/>
                        <a:pt x="15" y="54"/>
                      </a:cubicBezTo>
                      <a:cubicBezTo>
                        <a:pt x="15" y="54"/>
                        <a:pt x="13" y="55"/>
                        <a:pt x="13" y="55"/>
                      </a:cubicBezTo>
                      <a:cubicBezTo>
                        <a:pt x="13" y="55"/>
                        <a:pt x="12" y="56"/>
                        <a:pt x="11" y="56"/>
                      </a:cubicBezTo>
                      <a:cubicBezTo>
                        <a:pt x="11" y="56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7" y="57"/>
                        <a:pt x="7" y="57"/>
                        <a:pt x="7" y="57"/>
                      </a:cubicBezTo>
                      <a:cubicBezTo>
                        <a:pt x="4" y="59"/>
                        <a:pt x="4" y="59"/>
                        <a:pt x="4" y="59"/>
                      </a:cubicBezTo>
                      <a:cubicBezTo>
                        <a:pt x="4" y="61"/>
                        <a:pt x="4" y="61"/>
                        <a:pt x="4" y="61"/>
                      </a:cubicBezTo>
                      <a:cubicBezTo>
                        <a:pt x="5" y="61"/>
                        <a:pt x="5" y="62"/>
                        <a:pt x="6" y="63"/>
                      </a:cubicBezTo>
                      <a:cubicBezTo>
                        <a:pt x="7" y="64"/>
                        <a:pt x="8" y="65"/>
                        <a:pt x="12" y="67"/>
                      </a:cubicBezTo>
                      <a:cubicBezTo>
                        <a:pt x="13" y="67"/>
                        <a:pt x="16" y="71"/>
                        <a:pt x="15" y="73"/>
                      </a:cubicBezTo>
                      <a:cubicBezTo>
                        <a:pt x="15" y="73"/>
                        <a:pt x="14" y="81"/>
                        <a:pt x="12" y="83"/>
                      </a:cubicBezTo>
                      <a:cubicBezTo>
                        <a:pt x="12" y="83"/>
                        <a:pt x="11" y="84"/>
                        <a:pt x="9" y="86"/>
                      </a:cubicBezTo>
                      <a:cubicBezTo>
                        <a:pt x="9" y="87"/>
                        <a:pt x="9" y="87"/>
                        <a:pt x="9" y="87"/>
                      </a:cubicBezTo>
                      <a:cubicBezTo>
                        <a:pt x="5" y="90"/>
                        <a:pt x="4" y="90"/>
                        <a:pt x="3" y="90"/>
                      </a:cubicBezTo>
                      <a:cubicBezTo>
                        <a:pt x="3" y="90"/>
                        <a:pt x="2" y="91"/>
                        <a:pt x="2" y="91"/>
                      </a:cubicBezTo>
                      <a:cubicBezTo>
                        <a:pt x="1" y="91"/>
                        <a:pt x="0" y="91"/>
                        <a:pt x="0" y="91"/>
                      </a:cubicBezTo>
                      <a:cubicBezTo>
                        <a:pt x="0" y="92"/>
                        <a:pt x="1" y="94"/>
                        <a:pt x="1" y="94"/>
                      </a:cubicBezTo>
                      <a:cubicBezTo>
                        <a:pt x="5" y="95"/>
                        <a:pt x="5" y="95"/>
                        <a:pt x="5" y="95"/>
                      </a:cubicBezTo>
                      <a:cubicBezTo>
                        <a:pt x="9" y="99"/>
                        <a:pt x="9" y="99"/>
                        <a:pt x="9" y="99"/>
                      </a:cubicBezTo>
                      <a:cubicBezTo>
                        <a:pt x="10" y="109"/>
                        <a:pt x="10" y="109"/>
                        <a:pt x="10" y="109"/>
                      </a:cubicBezTo>
                      <a:cubicBezTo>
                        <a:pt x="6" y="114"/>
                        <a:pt x="6" y="114"/>
                        <a:pt x="6" y="114"/>
                      </a:cubicBezTo>
                      <a:cubicBezTo>
                        <a:pt x="5" y="115"/>
                        <a:pt x="5" y="115"/>
                        <a:pt x="5" y="116"/>
                      </a:cubicBezTo>
                      <a:cubicBezTo>
                        <a:pt x="5" y="116"/>
                        <a:pt x="5" y="117"/>
                        <a:pt x="5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11" y="124"/>
                        <a:pt x="11" y="124"/>
                        <a:pt x="11" y="124"/>
                      </a:cubicBezTo>
                      <a:cubicBezTo>
                        <a:pt x="18" y="127"/>
                        <a:pt x="18" y="127"/>
                        <a:pt x="18" y="127"/>
                      </a:cubicBezTo>
                      <a:cubicBezTo>
                        <a:pt x="26" y="127"/>
                        <a:pt x="26" y="127"/>
                        <a:pt x="26" y="127"/>
                      </a:cubicBezTo>
                      <a:cubicBezTo>
                        <a:pt x="31" y="131"/>
                        <a:pt x="31" y="131"/>
                        <a:pt x="31" y="131"/>
                      </a:cubicBezTo>
                      <a:cubicBezTo>
                        <a:pt x="28" y="142"/>
                        <a:pt x="28" y="142"/>
                        <a:pt x="28" y="142"/>
                      </a:cubicBezTo>
                      <a:cubicBezTo>
                        <a:pt x="23" y="146"/>
                        <a:pt x="23" y="146"/>
                        <a:pt x="23" y="146"/>
                      </a:cubicBezTo>
                      <a:cubicBezTo>
                        <a:pt x="23" y="146"/>
                        <a:pt x="23" y="146"/>
                        <a:pt x="23" y="146"/>
                      </a:cubicBezTo>
                      <a:cubicBezTo>
                        <a:pt x="25" y="147"/>
                        <a:pt x="25" y="148"/>
                        <a:pt x="27" y="147"/>
                      </a:cubicBezTo>
                      <a:cubicBezTo>
                        <a:pt x="30" y="147"/>
                        <a:pt x="33" y="146"/>
                        <a:pt x="34" y="145"/>
                      </a:cubicBezTo>
                      <a:cubicBezTo>
                        <a:pt x="34" y="144"/>
                        <a:pt x="37" y="142"/>
                        <a:pt x="37" y="141"/>
                      </a:cubicBezTo>
                      <a:cubicBezTo>
                        <a:pt x="38" y="140"/>
                        <a:pt x="43" y="135"/>
                        <a:pt x="43" y="135"/>
                      </a:cubicBezTo>
                      <a:cubicBezTo>
                        <a:pt x="44" y="135"/>
                        <a:pt x="49" y="128"/>
                        <a:pt x="49" y="127"/>
                      </a:cubicBezTo>
                      <a:cubicBezTo>
                        <a:pt x="50" y="127"/>
                        <a:pt x="57" y="121"/>
                        <a:pt x="57" y="121"/>
                      </a:cubicBezTo>
                      <a:cubicBezTo>
                        <a:pt x="65" y="119"/>
                        <a:pt x="65" y="119"/>
                        <a:pt x="65" y="119"/>
                      </a:cubicBezTo>
                      <a:cubicBezTo>
                        <a:pt x="65" y="119"/>
                        <a:pt x="69" y="122"/>
                        <a:pt x="70" y="123"/>
                      </a:cubicBezTo>
                      <a:cubicBezTo>
                        <a:pt x="71" y="123"/>
                        <a:pt x="80" y="128"/>
                        <a:pt x="80" y="128"/>
                      </a:cubicBezTo>
                      <a:cubicBezTo>
                        <a:pt x="80" y="128"/>
                        <a:pt x="85" y="130"/>
                        <a:pt x="86" y="130"/>
                      </a:cubicBezTo>
                      <a:cubicBezTo>
                        <a:pt x="86" y="131"/>
                        <a:pt x="91" y="136"/>
                        <a:pt x="91" y="136"/>
                      </a:cubicBezTo>
                      <a:cubicBezTo>
                        <a:pt x="94" y="137"/>
                        <a:pt x="94" y="137"/>
                        <a:pt x="94" y="137"/>
                      </a:cubicBezTo>
                      <a:cubicBezTo>
                        <a:pt x="96" y="135"/>
                        <a:pt x="96" y="135"/>
                        <a:pt x="96" y="135"/>
                      </a:cubicBezTo>
                      <a:cubicBezTo>
                        <a:pt x="100" y="136"/>
                        <a:pt x="100" y="136"/>
                        <a:pt x="100" y="136"/>
                      </a:cubicBezTo>
                      <a:cubicBezTo>
                        <a:pt x="105" y="139"/>
                        <a:pt x="105" y="139"/>
                        <a:pt x="105" y="139"/>
                      </a:cubicBezTo>
                      <a:cubicBezTo>
                        <a:pt x="108" y="144"/>
                        <a:pt x="108" y="144"/>
                        <a:pt x="108" y="144"/>
                      </a:cubicBezTo>
                      <a:cubicBezTo>
                        <a:pt x="108" y="144"/>
                        <a:pt x="110" y="151"/>
                        <a:pt x="110" y="153"/>
                      </a:cubicBezTo>
                      <a:cubicBezTo>
                        <a:pt x="110" y="155"/>
                        <a:pt x="110" y="160"/>
                        <a:pt x="110" y="160"/>
                      </a:cubicBezTo>
                      <a:cubicBezTo>
                        <a:pt x="117" y="163"/>
                        <a:pt x="117" y="163"/>
                        <a:pt x="117" y="163"/>
                      </a:cubicBezTo>
                      <a:cubicBezTo>
                        <a:pt x="117" y="163"/>
                        <a:pt x="117" y="170"/>
                        <a:pt x="118" y="171"/>
                      </a:cubicBezTo>
                      <a:cubicBezTo>
                        <a:pt x="118" y="173"/>
                        <a:pt x="118" y="175"/>
                        <a:pt x="118" y="177"/>
                      </a:cubicBezTo>
                      <a:cubicBezTo>
                        <a:pt x="119" y="179"/>
                        <a:pt x="118" y="182"/>
                        <a:pt x="118" y="182"/>
                      </a:cubicBezTo>
                      <a:cubicBezTo>
                        <a:pt x="122" y="184"/>
                        <a:pt x="122" y="184"/>
                        <a:pt x="122" y="184"/>
                      </a:cubicBezTo>
                      <a:cubicBezTo>
                        <a:pt x="125" y="187"/>
                        <a:pt x="125" y="187"/>
                        <a:pt x="125" y="187"/>
                      </a:cubicBezTo>
                      <a:cubicBezTo>
                        <a:pt x="126" y="191"/>
                        <a:pt x="126" y="191"/>
                        <a:pt x="126" y="191"/>
                      </a:cubicBezTo>
                      <a:cubicBezTo>
                        <a:pt x="133" y="193"/>
                        <a:pt x="133" y="193"/>
                        <a:pt x="133" y="193"/>
                      </a:cubicBezTo>
                      <a:cubicBezTo>
                        <a:pt x="135" y="198"/>
                        <a:pt x="135" y="198"/>
                        <a:pt x="135" y="198"/>
                      </a:cubicBezTo>
                      <a:cubicBezTo>
                        <a:pt x="138" y="202"/>
                        <a:pt x="138" y="202"/>
                        <a:pt x="138" y="202"/>
                      </a:cubicBezTo>
                      <a:cubicBezTo>
                        <a:pt x="138" y="205"/>
                        <a:pt x="138" y="205"/>
                        <a:pt x="138" y="205"/>
                      </a:cubicBezTo>
                      <a:cubicBezTo>
                        <a:pt x="138" y="205"/>
                        <a:pt x="138" y="207"/>
                        <a:pt x="140" y="207"/>
                      </a:cubicBezTo>
                      <a:cubicBezTo>
                        <a:pt x="141" y="207"/>
                        <a:pt x="147" y="206"/>
                        <a:pt x="147" y="206"/>
                      </a:cubicBezTo>
                      <a:cubicBezTo>
                        <a:pt x="153" y="211"/>
                        <a:pt x="153" y="211"/>
                        <a:pt x="153" y="211"/>
                      </a:cubicBezTo>
                      <a:cubicBezTo>
                        <a:pt x="159" y="217"/>
                        <a:pt x="159" y="217"/>
                        <a:pt x="159" y="217"/>
                      </a:cubicBezTo>
                      <a:cubicBezTo>
                        <a:pt x="163" y="222"/>
                        <a:pt x="163" y="222"/>
                        <a:pt x="163" y="222"/>
                      </a:cubicBezTo>
                      <a:cubicBezTo>
                        <a:pt x="168" y="224"/>
                        <a:pt x="168" y="224"/>
                        <a:pt x="168" y="224"/>
                      </a:cubicBezTo>
                      <a:cubicBezTo>
                        <a:pt x="174" y="228"/>
                        <a:pt x="174" y="228"/>
                        <a:pt x="174" y="228"/>
                      </a:cubicBezTo>
                      <a:cubicBezTo>
                        <a:pt x="176" y="233"/>
                        <a:pt x="176" y="233"/>
                        <a:pt x="176" y="233"/>
                      </a:cubicBezTo>
                      <a:cubicBezTo>
                        <a:pt x="181" y="239"/>
                        <a:pt x="181" y="239"/>
                        <a:pt x="181" y="239"/>
                      </a:cubicBezTo>
                      <a:cubicBezTo>
                        <a:pt x="185" y="241"/>
                        <a:pt x="185" y="241"/>
                        <a:pt x="185" y="241"/>
                      </a:cubicBezTo>
                      <a:cubicBezTo>
                        <a:pt x="186" y="244"/>
                        <a:pt x="186" y="244"/>
                        <a:pt x="186" y="244"/>
                      </a:cubicBezTo>
                      <a:cubicBezTo>
                        <a:pt x="190" y="245"/>
                        <a:pt x="190" y="245"/>
                        <a:pt x="190" y="245"/>
                      </a:cubicBezTo>
                      <a:cubicBezTo>
                        <a:pt x="193" y="246"/>
                        <a:pt x="193" y="246"/>
                        <a:pt x="193" y="246"/>
                      </a:cubicBezTo>
                      <a:cubicBezTo>
                        <a:pt x="198" y="247"/>
                        <a:pt x="198" y="247"/>
                        <a:pt x="198" y="247"/>
                      </a:cubicBezTo>
                      <a:cubicBezTo>
                        <a:pt x="201" y="250"/>
                        <a:pt x="201" y="250"/>
                        <a:pt x="201" y="250"/>
                      </a:cubicBezTo>
                      <a:cubicBezTo>
                        <a:pt x="201" y="250"/>
                        <a:pt x="203" y="252"/>
                        <a:pt x="203" y="253"/>
                      </a:cubicBezTo>
                      <a:cubicBezTo>
                        <a:pt x="203" y="254"/>
                        <a:pt x="201" y="255"/>
                        <a:pt x="203" y="255"/>
                      </a:cubicBezTo>
                      <a:cubicBezTo>
                        <a:pt x="206" y="255"/>
                        <a:pt x="208" y="255"/>
                        <a:pt x="208" y="255"/>
                      </a:cubicBezTo>
                      <a:cubicBezTo>
                        <a:pt x="213" y="254"/>
                        <a:pt x="213" y="254"/>
                        <a:pt x="213" y="254"/>
                      </a:cubicBezTo>
                      <a:cubicBezTo>
                        <a:pt x="216" y="254"/>
                        <a:pt x="216" y="254"/>
                        <a:pt x="216" y="254"/>
                      </a:cubicBezTo>
                      <a:cubicBezTo>
                        <a:pt x="220" y="254"/>
                        <a:pt x="220" y="254"/>
                        <a:pt x="220" y="254"/>
                      </a:cubicBezTo>
                      <a:cubicBezTo>
                        <a:pt x="225" y="252"/>
                        <a:pt x="225" y="252"/>
                        <a:pt x="225" y="252"/>
                      </a:cubicBezTo>
                      <a:cubicBezTo>
                        <a:pt x="229" y="255"/>
                        <a:pt x="229" y="255"/>
                        <a:pt x="229" y="255"/>
                      </a:cubicBezTo>
                      <a:cubicBezTo>
                        <a:pt x="237" y="265"/>
                        <a:pt x="237" y="265"/>
                        <a:pt x="237" y="265"/>
                      </a:cubicBezTo>
                      <a:cubicBezTo>
                        <a:pt x="237" y="265"/>
                        <a:pt x="240" y="270"/>
                        <a:pt x="240" y="271"/>
                      </a:cubicBezTo>
                      <a:cubicBezTo>
                        <a:pt x="240" y="272"/>
                        <a:pt x="242" y="271"/>
                        <a:pt x="243" y="271"/>
                      </a:cubicBezTo>
                      <a:cubicBezTo>
                        <a:pt x="244" y="271"/>
                        <a:pt x="251" y="271"/>
                        <a:pt x="251" y="271"/>
                      </a:cubicBezTo>
                      <a:cubicBezTo>
                        <a:pt x="256" y="274"/>
                        <a:pt x="256" y="274"/>
                        <a:pt x="256" y="274"/>
                      </a:cubicBezTo>
                      <a:cubicBezTo>
                        <a:pt x="252" y="278"/>
                        <a:pt x="252" y="278"/>
                        <a:pt x="252" y="278"/>
                      </a:cubicBezTo>
                      <a:cubicBezTo>
                        <a:pt x="257" y="280"/>
                        <a:pt x="257" y="280"/>
                        <a:pt x="257" y="280"/>
                      </a:cubicBezTo>
                      <a:cubicBezTo>
                        <a:pt x="260" y="278"/>
                        <a:pt x="260" y="278"/>
                        <a:pt x="260" y="278"/>
                      </a:cubicBezTo>
                      <a:cubicBezTo>
                        <a:pt x="265" y="278"/>
                        <a:pt x="265" y="278"/>
                        <a:pt x="265" y="278"/>
                      </a:cubicBezTo>
                      <a:cubicBezTo>
                        <a:pt x="268" y="282"/>
                        <a:pt x="268" y="282"/>
                        <a:pt x="268" y="282"/>
                      </a:cubicBezTo>
                      <a:cubicBezTo>
                        <a:pt x="269" y="284"/>
                        <a:pt x="269" y="284"/>
                        <a:pt x="269" y="284"/>
                      </a:cubicBezTo>
                      <a:cubicBezTo>
                        <a:pt x="271" y="286"/>
                        <a:pt x="271" y="286"/>
                        <a:pt x="271" y="286"/>
                      </a:cubicBezTo>
                      <a:cubicBezTo>
                        <a:pt x="271" y="289"/>
                        <a:pt x="271" y="289"/>
                        <a:pt x="271" y="289"/>
                      </a:cubicBezTo>
                      <a:cubicBezTo>
                        <a:pt x="271" y="292"/>
                        <a:pt x="271" y="292"/>
                        <a:pt x="271" y="292"/>
                      </a:cubicBezTo>
                      <a:cubicBezTo>
                        <a:pt x="273" y="295"/>
                        <a:pt x="273" y="295"/>
                        <a:pt x="273" y="295"/>
                      </a:cubicBezTo>
                      <a:cubicBezTo>
                        <a:pt x="277" y="297"/>
                        <a:pt x="277" y="297"/>
                        <a:pt x="277" y="297"/>
                      </a:cubicBezTo>
                      <a:cubicBezTo>
                        <a:pt x="280" y="299"/>
                        <a:pt x="280" y="299"/>
                        <a:pt x="280" y="299"/>
                      </a:cubicBezTo>
                      <a:cubicBezTo>
                        <a:pt x="283" y="301"/>
                        <a:pt x="283" y="301"/>
                        <a:pt x="283" y="301"/>
                      </a:cubicBezTo>
                      <a:cubicBezTo>
                        <a:pt x="286" y="301"/>
                        <a:pt x="286" y="301"/>
                        <a:pt x="286" y="301"/>
                      </a:cubicBezTo>
                      <a:cubicBezTo>
                        <a:pt x="291" y="300"/>
                        <a:pt x="291" y="300"/>
                        <a:pt x="291" y="300"/>
                      </a:cubicBezTo>
                      <a:cubicBezTo>
                        <a:pt x="297" y="301"/>
                        <a:pt x="297" y="301"/>
                        <a:pt x="297" y="301"/>
                      </a:cubicBezTo>
                      <a:cubicBezTo>
                        <a:pt x="302" y="309"/>
                        <a:pt x="302" y="309"/>
                        <a:pt x="302" y="309"/>
                      </a:cubicBezTo>
                      <a:cubicBezTo>
                        <a:pt x="304" y="316"/>
                        <a:pt x="304" y="316"/>
                        <a:pt x="304" y="316"/>
                      </a:cubicBezTo>
                      <a:cubicBezTo>
                        <a:pt x="307" y="323"/>
                        <a:pt x="307" y="323"/>
                        <a:pt x="307" y="323"/>
                      </a:cubicBezTo>
                      <a:cubicBezTo>
                        <a:pt x="310" y="326"/>
                        <a:pt x="310" y="326"/>
                        <a:pt x="310" y="326"/>
                      </a:cubicBezTo>
                      <a:cubicBezTo>
                        <a:pt x="311" y="333"/>
                        <a:pt x="311" y="333"/>
                        <a:pt x="311" y="333"/>
                      </a:cubicBezTo>
                      <a:cubicBezTo>
                        <a:pt x="314" y="336"/>
                        <a:pt x="314" y="336"/>
                        <a:pt x="314" y="336"/>
                      </a:cubicBezTo>
                      <a:cubicBezTo>
                        <a:pt x="317" y="344"/>
                        <a:pt x="317" y="344"/>
                        <a:pt x="317" y="344"/>
                      </a:cubicBezTo>
                      <a:cubicBezTo>
                        <a:pt x="319" y="347"/>
                        <a:pt x="319" y="347"/>
                        <a:pt x="319" y="347"/>
                      </a:cubicBezTo>
                      <a:cubicBezTo>
                        <a:pt x="318" y="352"/>
                        <a:pt x="318" y="352"/>
                        <a:pt x="318" y="352"/>
                      </a:cubicBezTo>
                      <a:cubicBezTo>
                        <a:pt x="318" y="352"/>
                        <a:pt x="316" y="355"/>
                        <a:pt x="315" y="356"/>
                      </a:cubicBezTo>
                      <a:cubicBezTo>
                        <a:pt x="315" y="356"/>
                        <a:pt x="313" y="357"/>
                        <a:pt x="312" y="357"/>
                      </a:cubicBezTo>
                      <a:cubicBezTo>
                        <a:pt x="311" y="358"/>
                        <a:pt x="310" y="358"/>
                        <a:pt x="309" y="359"/>
                      </a:cubicBezTo>
                      <a:cubicBezTo>
                        <a:pt x="309" y="360"/>
                        <a:pt x="308" y="362"/>
                        <a:pt x="308" y="362"/>
                      </a:cubicBezTo>
                      <a:cubicBezTo>
                        <a:pt x="311" y="367"/>
                        <a:pt x="311" y="367"/>
                        <a:pt x="311" y="367"/>
                      </a:cubicBezTo>
                      <a:cubicBezTo>
                        <a:pt x="309" y="373"/>
                        <a:pt x="309" y="373"/>
                        <a:pt x="309" y="373"/>
                      </a:cubicBezTo>
                      <a:cubicBezTo>
                        <a:pt x="308" y="378"/>
                        <a:pt x="308" y="378"/>
                        <a:pt x="308" y="378"/>
                      </a:cubicBezTo>
                      <a:cubicBezTo>
                        <a:pt x="305" y="380"/>
                        <a:pt x="305" y="380"/>
                        <a:pt x="305" y="380"/>
                      </a:cubicBezTo>
                      <a:cubicBezTo>
                        <a:pt x="301" y="383"/>
                        <a:pt x="301" y="383"/>
                        <a:pt x="301" y="383"/>
                      </a:cubicBezTo>
                      <a:cubicBezTo>
                        <a:pt x="301" y="383"/>
                        <a:pt x="302" y="386"/>
                        <a:pt x="302" y="388"/>
                      </a:cubicBezTo>
                      <a:cubicBezTo>
                        <a:pt x="303" y="389"/>
                        <a:pt x="306" y="393"/>
                        <a:pt x="306" y="393"/>
                      </a:cubicBezTo>
                      <a:cubicBezTo>
                        <a:pt x="314" y="393"/>
                        <a:pt x="314" y="393"/>
                        <a:pt x="314" y="393"/>
                      </a:cubicBezTo>
                      <a:cubicBezTo>
                        <a:pt x="319" y="390"/>
                        <a:pt x="319" y="390"/>
                        <a:pt x="319" y="390"/>
                      </a:cubicBezTo>
                      <a:cubicBezTo>
                        <a:pt x="320" y="385"/>
                        <a:pt x="320" y="385"/>
                        <a:pt x="320" y="385"/>
                      </a:cubicBezTo>
                      <a:cubicBezTo>
                        <a:pt x="322" y="379"/>
                        <a:pt x="322" y="379"/>
                        <a:pt x="322" y="379"/>
                      </a:cubicBezTo>
                      <a:cubicBezTo>
                        <a:pt x="327" y="375"/>
                        <a:pt x="327" y="375"/>
                        <a:pt x="327" y="375"/>
                      </a:cubicBezTo>
                      <a:cubicBezTo>
                        <a:pt x="331" y="371"/>
                        <a:pt x="331" y="371"/>
                        <a:pt x="331" y="371"/>
                      </a:cubicBezTo>
                      <a:cubicBezTo>
                        <a:pt x="334" y="368"/>
                        <a:pt x="334" y="368"/>
                        <a:pt x="334" y="368"/>
                      </a:cubicBezTo>
                      <a:cubicBezTo>
                        <a:pt x="334" y="357"/>
                        <a:pt x="334" y="357"/>
                        <a:pt x="334" y="357"/>
                      </a:cubicBezTo>
                      <a:cubicBezTo>
                        <a:pt x="336" y="349"/>
                        <a:pt x="336" y="349"/>
                        <a:pt x="336" y="349"/>
                      </a:cubicBezTo>
                      <a:cubicBezTo>
                        <a:pt x="350" y="344"/>
                        <a:pt x="350" y="344"/>
                        <a:pt x="350" y="344"/>
                      </a:cubicBezTo>
                      <a:cubicBezTo>
                        <a:pt x="352" y="343"/>
                        <a:pt x="352" y="343"/>
                        <a:pt x="352" y="343"/>
                      </a:cubicBezTo>
                      <a:cubicBezTo>
                        <a:pt x="352" y="343"/>
                        <a:pt x="352" y="341"/>
                        <a:pt x="352" y="340"/>
                      </a:cubicBezTo>
                      <a:cubicBezTo>
                        <a:pt x="351" y="339"/>
                        <a:pt x="349" y="336"/>
                        <a:pt x="349" y="336"/>
                      </a:cubicBezTo>
                      <a:cubicBezTo>
                        <a:pt x="349" y="336"/>
                        <a:pt x="350" y="333"/>
                        <a:pt x="349" y="333"/>
                      </a:cubicBezTo>
                      <a:cubicBezTo>
                        <a:pt x="349" y="332"/>
                        <a:pt x="349" y="326"/>
                        <a:pt x="349" y="326"/>
                      </a:cubicBezTo>
                      <a:cubicBezTo>
                        <a:pt x="348" y="321"/>
                        <a:pt x="348" y="321"/>
                        <a:pt x="348" y="321"/>
                      </a:cubicBezTo>
                      <a:cubicBezTo>
                        <a:pt x="348" y="321"/>
                        <a:pt x="346" y="321"/>
                        <a:pt x="343" y="320"/>
                      </a:cubicBezTo>
                      <a:cubicBezTo>
                        <a:pt x="341" y="318"/>
                        <a:pt x="337" y="316"/>
                        <a:pt x="337" y="316"/>
                      </a:cubicBezTo>
                      <a:cubicBezTo>
                        <a:pt x="332" y="315"/>
                        <a:pt x="332" y="315"/>
                        <a:pt x="332" y="315"/>
                      </a:cubicBezTo>
                      <a:cubicBezTo>
                        <a:pt x="328" y="313"/>
                        <a:pt x="328" y="313"/>
                        <a:pt x="328" y="313"/>
                      </a:cubicBezTo>
                      <a:cubicBezTo>
                        <a:pt x="326" y="310"/>
                        <a:pt x="326" y="310"/>
                        <a:pt x="326" y="310"/>
                      </a:cubicBezTo>
                      <a:cubicBezTo>
                        <a:pt x="329" y="298"/>
                        <a:pt x="329" y="298"/>
                        <a:pt x="329" y="298"/>
                      </a:cubicBezTo>
                      <a:cubicBezTo>
                        <a:pt x="328" y="293"/>
                        <a:pt x="328" y="293"/>
                        <a:pt x="328" y="293"/>
                      </a:cubicBezTo>
                      <a:cubicBezTo>
                        <a:pt x="334" y="285"/>
                        <a:pt x="334" y="285"/>
                        <a:pt x="334" y="285"/>
                      </a:cubicBezTo>
                      <a:cubicBezTo>
                        <a:pt x="338" y="279"/>
                        <a:pt x="338" y="279"/>
                        <a:pt x="338" y="279"/>
                      </a:cubicBezTo>
                      <a:cubicBezTo>
                        <a:pt x="342" y="276"/>
                        <a:pt x="342" y="276"/>
                        <a:pt x="342" y="276"/>
                      </a:cubicBezTo>
                      <a:cubicBezTo>
                        <a:pt x="348" y="278"/>
                        <a:pt x="348" y="278"/>
                        <a:pt x="348" y="278"/>
                      </a:cubicBezTo>
                      <a:cubicBezTo>
                        <a:pt x="351" y="280"/>
                        <a:pt x="351" y="280"/>
                        <a:pt x="351" y="280"/>
                      </a:cubicBezTo>
                      <a:cubicBezTo>
                        <a:pt x="354" y="282"/>
                        <a:pt x="354" y="282"/>
                        <a:pt x="354" y="282"/>
                      </a:cubicBezTo>
                      <a:cubicBezTo>
                        <a:pt x="361" y="282"/>
                        <a:pt x="361" y="282"/>
                        <a:pt x="361" y="282"/>
                      </a:cubicBezTo>
                      <a:cubicBezTo>
                        <a:pt x="369" y="283"/>
                        <a:pt x="369" y="283"/>
                        <a:pt x="369" y="283"/>
                      </a:cubicBezTo>
                      <a:cubicBezTo>
                        <a:pt x="373" y="288"/>
                        <a:pt x="373" y="288"/>
                        <a:pt x="373" y="288"/>
                      </a:cubicBezTo>
                      <a:cubicBezTo>
                        <a:pt x="376" y="294"/>
                        <a:pt x="376" y="294"/>
                        <a:pt x="376" y="294"/>
                      </a:cubicBezTo>
                      <a:cubicBezTo>
                        <a:pt x="376" y="294"/>
                        <a:pt x="378" y="296"/>
                        <a:pt x="378" y="297"/>
                      </a:cubicBezTo>
                      <a:cubicBezTo>
                        <a:pt x="379" y="297"/>
                        <a:pt x="381" y="299"/>
                        <a:pt x="382" y="299"/>
                      </a:cubicBezTo>
                      <a:cubicBezTo>
                        <a:pt x="383" y="300"/>
                        <a:pt x="388" y="301"/>
                        <a:pt x="388" y="301"/>
                      </a:cubicBezTo>
                      <a:cubicBezTo>
                        <a:pt x="388" y="301"/>
                        <a:pt x="389" y="295"/>
                        <a:pt x="389" y="294"/>
                      </a:cubicBezTo>
                      <a:cubicBezTo>
                        <a:pt x="389" y="293"/>
                        <a:pt x="392" y="290"/>
                        <a:pt x="392" y="289"/>
                      </a:cubicBezTo>
                      <a:cubicBezTo>
                        <a:pt x="392" y="288"/>
                        <a:pt x="390" y="282"/>
                        <a:pt x="390" y="282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0" name="Freeform 65">
                  <a:extLst>
                    <a:ext uri="{FF2B5EF4-FFF2-40B4-BE49-F238E27FC236}">
                      <a16:creationId xmlns:a16="http://schemas.microsoft.com/office/drawing/2014/main" id="{005BA8F5-9852-DA7C-D316-F1F6B95AFE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4" y="3017"/>
                  <a:ext cx="118" cy="211"/>
                </a:xfrm>
                <a:custGeom>
                  <a:avLst/>
                  <a:gdLst>
                    <a:gd name="T0" fmla="*/ 54 w 59"/>
                    <a:gd name="T1" fmla="*/ 21 h 105"/>
                    <a:gd name="T2" fmla="*/ 49 w 59"/>
                    <a:gd name="T3" fmla="*/ 11 h 105"/>
                    <a:gd name="T4" fmla="*/ 47 w 59"/>
                    <a:gd name="T5" fmla="*/ 4 h 105"/>
                    <a:gd name="T6" fmla="*/ 37 w 59"/>
                    <a:gd name="T7" fmla="*/ 0 h 105"/>
                    <a:gd name="T8" fmla="*/ 32 w 59"/>
                    <a:gd name="T9" fmla="*/ 2 h 105"/>
                    <a:gd name="T10" fmla="*/ 29 w 59"/>
                    <a:gd name="T11" fmla="*/ 4 h 105"/>
                    <a:gd name="T12" fmla="*/ 23 w 59"/>
                    <a:gd name="T13" fmla="*/ 10 h 105"/>
                    <a:gd name="T14" fmla="*/ 21 w 59"/>
                    <a:gd name="T15" fmla="*/ 14 h 105"/>
                    <a:gd name="T16" fmla="*/ 15 w 59"/>
                    <a:gd name="T17" fmla="*/ 15 h 105"/>
                    <a:gd name="T18" fmla="*/ 12 w 59"/>
                    <a:gd name="T19" fmla="*/ 17 h 105"/>
                    <a:gd name="T20" fmla="*/ 5 w 59"/>
                    <a:gd name="T21" fmla="*/ 15 h 105"/>
                    <a:gd name="T22" fmla="*/ 6 w 59"/>
                    <a:gd name="T23" fmla="*/ 10 h 105"/>
                    <a:gd name="T24" fmla="*/ 6 w 59"/>
                    <a:gd name="T25" fmla="*/ 6 h 105"/>
                    <a:gd name="T26" fmla="*/ 4 w 59"/>
                    <a:gd name="T27" fmla="*/ 9 h 105"/>
                    <a:gd name="T28" fmla="*/ 1 w 59"/>
                    <a:gd name="T29" fmla="*/ 18 h 105"/>
                    <a:gd name="T30" fmla="*/ 0 w 59"/>
                    <a:gd name="T31" fmla="*/ 20 h 105"/>
                    <a:gd name="T32" fmla="*/ 1 w 59"/>
                    <a:gd name="T33" fmla="*/ 23 h 105"/>
                    <a:gd name="T34" fmla="*/ 1 w 59"/>
                    <a:gd name="T35" fmla="*/ 28 h 105"/>
                    <a:gd name="T36" fmla="*/ 6 w 59"/>
                    <a:gd name="T37" fmla="*/ 31 h 105"/>
                    <a:gd name="T38" fmla="*/ 8 w 59"/>
                    <a:gd name="T39" fmla="*/ 34 h 105"/>
                    <a:gd name="T40" fmla="*/ 8 w 59"/>
                    <a:gd name="T41" fmla="*/ 38 h 105"/>
                    <a:gd name="T42" fmla="*/ 11 w 59"/>
                    <a:gd name="T43" fmla="*/ 40 h 105"/>
                    <a:gd name="T44" fmla="*/ 12 w 59"/>
                    <a:gd name="T45" fmla="*/ 46 h 105"/>
                    <a:gd name="T46" fmla="*/ 11 w 59"/>
                    <a:gd name="T47" fmla="*/ 50 h 105"/>
                    <a:gd name="T48" fmla="*/ 7 w 59"/>
                    <a:gd name="T49" fmla="*/ 54 h 105"/>
                    <a:gd name="T50" fmla="*/ 12 w 59"/>
                    <a:gd name="T51" fmla="*/ 58 h 105"/>
                    <a:gd name="T52" fmla="*/ 14 w 59"/>
                    <a:gd name="T53" fmla="*/ 58 h 105"/>
                    <a:gd name="T54" fmla="*/ 14 w 59"/>
                    <a:gd name="T55" fmla="*/ 62 h 105"/>
                    <a:gd name="T56" fmla="*/ 12 w 59"/>
                    <a:gd name="T57" fmla="*/ 66 h 105"/>
                    <a:gd name="T58" fmla="*/ 11 w 59"/>
                    <a:gd name="T59" fmla="*/ 71 h 105"/>
                    <a:gd name="T60" fmla="*/ 10 w 59"/>
                    <a:gd name="T61" fmla="*/ 74 h 105"/>
                    <a:gd name="T62" fmla="*/ 10 w 59"/>
                    <a:gd name="T63" fmla="*/ 82 h 105"/>
                    <a:gd name="T64" fmla="*/ 8 w 59"/>
                    <a:gd name="T65" fmla="*/ 88 h 105"/>
                    <a:gd name="T66" fmla="*/ 10 w 59"/>
                    <a:gd name="T67" fmla="*/ 93 h 105"/>
                    <a:gd name="T68" fmla="*/ 8 w 59"/>
                    <a:gd name="T69" fmla="*/ 98 h 105"/>
                    <a:gd name="T70" fmla="*/ 12 w 59"/>
                    <a:gd name="T71" fmla="*/ 98 h 105"/>
                    <a:gd name="T72" fmla="*/ 14 w 59"/>
                    <a:gd name="T73" fmla="*/ 97 h 105"/>
                    <a:gd name="T74" fmla="*/ 19 w 59"/>
                    <a:gd name="T75" fmla="*/ 103 h 105"/>
                    <a:gd name="T76" fmla="*/ 23 w 59"/>
                    <a:gd name="T77" fmla="*/ 105 h 105"/>
                    <a:gd name="T78" fmla="*/ 28 w 59"/>
                    <a:gd name="T79" fmla="*/ 105 h 105"/>
                    <a:gd name="T80" fmla="*/ 31 w 59"/>
                    <a:gd name="T81" fmla="*/ 97 h 105"/>
                    <a:gd name="T82" fmla="*/ 30 w 59"/>
                    <a:gd name="T83" fmla="*/ 93 h 105"/>
                    <a:gd name="T84" fmla="*/ 33 w 59"/>
                    <a:gd name="T85" fmla="*/ 88 h 105"/>
                    <a:gd name="T86" fmla="*/ 36 w 59"/>
                    <a:gd name="T87" fmla="*/ 88 h 105"/>
                    <a:gd name="T88" fmla="*/ 46 w 59"/>
                    <a:gd name="T89" fmla="*/ 95 h 105"/>
                    <a:gd name="T90" fmla="*/ 51 w 59"/>
                    <a:gd name="T91" fmla="*/ 92 h 105"/>
                    <a:gd name="T92" fmla="*/ 52 w 59"/>
                    <a:gd name="T93" fmla="*/ 86 h 105"/>
                    <a:gd name="T94" fmla="*/ 53 w 59"/>
                    <a:gd name="T95" fmla="*/ 74 h 105"/>
                    <a:gd name="T96" fmla="*/ 51 w 59"/>
                    <a:gd name="T97" fmla="*/ 65 h 105"/>
                    <a:gd name="T98" fmla="*/ 56 w 59"/>
                    <a:gd name="T99" fmla="*/ 53 h 105"/>
                    <a:gd name="T100" fmla="*/ 53 w 59"/>
                    <a:gd name="T101" fmla="*/ 47 h 105"/>
                    <a:gd name="T102" fmla="*/ 53 w 59"/>
                    <a:gd name="T103" fmla="*/ 41 h 105"/>
                    <a:gd name="T104" fmla="*/ 58 w 59"/>
                    <a:gd name="T105" fmla="*/ 31 h 105"/>
                    <a:gd name="T106" fmla="*/ 56 w 59"/>
                    <a:gd name="T107" fmla="*/ 25 h 105"/>
                    <a:gd name="T108" fmla="*/ 54 w 59"/>
                    <a:gd name="T109" fmla="*/ 2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59" h="105">
                      <a:moveTo>
                        <a:pt x="54" y="21"/>
                      </a:moveTo>
                      <a:cubicBezTo>
                        <a:pt x="49" y="11"/>
                        <a:pt x="49" y="11"/>
                        <a:pt x="49" y="11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37" y="0"/>
                        <a:pt x="33" y="2"/>
                        <a:pt x="32" y="2"/>
                      </a:cubicBezTo>
                      <a:cubicBezTo>
                        <a:pt x="31" y="3"/>
                        <a:pt x="30" y="4"/>
                        <a:pt x="29" y="4"/>
                      </a:cubicBezTo>
                      <a:cubicBezTo>
                        <a:pt x="28" y="5"/>
                        <a:pt x="24" y="9"/>
                        <a:pt x="23" y="10"/>
                      </a:cubicBezTo>
                      <a:cubicBezTo>
                        <a:pt x="22" y="12"/>
                        <a:pt x="21" y="14"/>
                        <a:pt x="21" y="14"/>
                      </a:cubicBezTo>
                      <a:cubicBezTo>
                        <a:pt x="21" y="14"/>
                        <a:pt x="16" y="15"/>
                        <a:pt x="15" y="15"/>
                      </a:cubicBezTo>
                      <a:cubicBezTo>
                        <a:pt x="14" y="16"/>
                        <a:pt x="13" y="17"/>
                        <a:pt x="12" y="17"/>
                      </a:cubicBezTo>
                      <a:cubicBezTo>
                        <a:pt x="11" y="18"/>
                        <a:pt x="5" y="15"/>
                        <a:pt x="5" y="15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1" y="28"/>
                        <a:pt x="1" y="28"/>
                        <a:pt x="1" y="28"/>
                      </a:cubicBezTo>
                      <a:cubicBezTo>
                        <a:pt x="1" y="28"/>
                        <a:pt x="5" y="31"/>
                        <a:pt x="6" y="31"/>
                      </a:cubicBezTo>
                      <a:cubicBezTo>
                        <a:pt x="8" y="31"/>
                        <a:pt x="8" y="34"/>
                        <a:pt x="8" y="34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10" y="40"/>
                        <a:pt x="11" y="40"/>
                      </a:cubicBezTo>
                      <a:cubicBezTo>
                        <a:pt x="12" y="41"/>
                        <a:pt x="12" y="45"/>
                        <a:pt x="12" y="46"/>
                      </a:cubicBezTo>
                      <a:cubicBezTo>
                        <a:pt x="12" y="48"/>
                        <a:pt x="12" y="49"/>
                        <a:pt x="11" y="50"/>
                      </a:cubicBezTo>
                      <a:cubicBezTo>
                        <a:pt x="9" y="52"/>
                        <a:pt x="7" y="54"/>
                        <a:pt x="7" y="54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4" y="58"/>
                        <a:pt x="14" y="58"/>
                        <a:pt x="14" y="58"/>
                      </a:cubicBezTo>
                      <a:cubicBezTo>
                        <a:pt x="14" y="62"/>
                        <a:pt x="14" y="62"/>
                        <a:pt x="14" y="62"/>
                      </a:cubicBezTo>
                      <a:cubicBezTo>
                        <a:pt x="12" y="66"/>
                        <a:pt x="12" y="66"/>
                        <a:pt x="12" y="66"/>
                      </a:cubicBezTo>
                      <a:cubicBezTo>
                        <a:pt x="11" y="71"/>
                        <a:pt x="11" y="71"/>
                        <a:pt x="11" y="71"/>
                      </a:cubicBezTo>
                      <a:cubicBezTo>
                        <a:pt x="10" y="74"/>
                        <a:pt x="10" y="74"/>
                        <a:pt x="10" y="74"/>
                      </a:cubicBezTo>
                      <a:cubicBezTo>
                        <a:pt x="10" y="82"/>
                        <a:pt x="10" y="82"/>
                        <a:pt x="10" y="82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10" y="93"/>
                        <a:pt x="10" y="93"/>
                        <a:pt x="10" y="93"/>
                      </a:cubicBezTo>
                      <a:cubicBezTo>
                        <a:pt x="8" y="98"/>
                        <a:pt x="8" y="98"/>
                        <a:pt x="8" y="98"/>
                      </a:cubicBezTo>
                      <a:cubicBezTo>
                        <a:pt x="8" y="98"/>
                        <a:pt x="10" y="99"/>
                        <a:pt x="12" y="98"/>
                      </a:cubicBezTo>
                      <a:cubicBezTo>
                        <a:pt x="14" y="98"/>
                        <a:pt x="14" y="97"/>
                        <a:pt x="14" y="97"/>
                      </a:cubicBezTo>
                      <a:cubicBezTo>
                        <a:pt x="19" y="103"/>
                        <a:pt x="19" y="103"/>
                        <a:pt x="19" y="103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8" y="105"/>
                        <a:pt x="28" y="105"/>
                        <a:pt x="28" y="105"/>
                      </a:cubicBezTo>
                      <a:cubicBezTo>
                        <a:pt x="31" y="97"/>
                        <a:pt x="31" y="97"/>
                        <a:pt x="31" y="97"/>
                      </a:cubicBezTo>
                      <a:cubicBezTo>
                        <a:pt x="30" y="93"/>
                        <a:pt x="30" y="93"/>
                        <a:pt x="30" y="93"/>
                      </a:cubicBezTo>
                      <a:cubicBezTo>
                        <a:pt x="33" y="88"/>
                        <a:pt x="33" y="88"/>
                        <a:pt x="33" y="88"/>
                      </a:cubicBezTo>
                      <a:cubicBezTo>
                        <a:pt x="36" y="88"/>
                        <a:pt x="36" y="88"/>
                        <a:pt x="36" y="88"/>
                      </a:cubicBezTo>
                      <a:cubicBezTo>
                        <a:pt x="36" y="88"/>
                        <a:pt x="44" y="94"/>
                        <a:pt x="46" y="95"/>
                      </a:cubicBezTo>
                      <a:cubicBezTo>
                        <a:pt x="48" y="96"/>
                        <a:pt x="51" y="92"/>
                        <a:pt x="51" y="92"/>
                      </a:cubicBezTo>
                      <a:cubicBezTo>
                        <a:pt x="52" y="86"/>
                        <a:pt x="52" y="86"/>
                        <a:pt x="52" y="86"/>
                      </a:cubicBezTo>
                      <a:cubicBezTo>
                        <a:pt x="53" y="74"/>
                        <a:pt x="53" y="74"/>
                        <a:pt x="53" y="74"/>
                      </a:cubicBezTo>
                      <a:cubicBezTo>
                        <a:pt x="51" y="65"/>
                        <a:pt x="51" y="65"/>
                        <a:pt x="51" y="65"/>
                      </a:cubicBezTo>
                      <a:cubicBezTo>
                        <a:pt x="56" y="53"/>
                        <a:pt x="56" y="53"/>
                        <a:pt x="56" y="53"/>
                      </a:cubicBezTo>
                      <a:cubicBezTo>
                        <a:pt x="53" y="47"/>
                        <a:pt x="53" y="47"/>
                        <a:pt x="53" y="47"/>
                      </a:cubicBezTo>
                      <a:cubicBezTo>
                        <a:pt x="53" y="41"/>
                        <a:pt x="53" y="41"/>
                        <a:pt x="53" y="41"/>
                      </a:cubicBezTo>
                      <a:cubicBezTo>
                        <a:pt x="53" y="41"/>
                        <a:pt x="57" y="33"/>
                        <a:pt x="58" y="31"/>
                      </a:cubicBezTo>
                      <a:cubicBezTo>
                        <a:pt x="59" y="28"/>
                        <a:pt x="56" y="25"/>
                        <a:pt x="56" y="25"/>
                      </a:cubicBezTo>
                      <a:lnTo>
                        <a:pt x="54" y="21"/>
                      </a:ln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1" name="Freeform 66">
                  <a:extLst>
                    <a:ext uri="{FF2B5EF4-FFF2-40B4-BE49-F238E27FC236}">
                      <a16:creationId xmlns:a16="http://schemas.microsoft.com/office/drawing/2014/main" id="{B09795CD-F936-5998-4A19-D788984B2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" y="3254"/>
                  <a:ext cx="211" cy="147"/>
                </a:xfrm>
                <a:custGeom>
                  <a:avLst/>
                  <a:gdLst>
                    <a:gd name="T0" fmla="*/ 100 w 105"/>
                    <a:gd name="T1" fmla="*/ 19 h 73"/>
                    <a:gd name="T2" fmla="*/ 105 w 105"/>
                    <a:gd name="T3" fmla="*/ 10 h 73"/>
                    <a:gd name="T4" fmla="*/ 104 w 105"/>
                    <a:gd name="T5" fmla="*/ 5 h 73"/>
                    <a:gd name="T6" fmla="*/ 101 w 105"/>
                    <a:gd name="T7" fmla="*/ 0 h 73"/>
                    <a:gd name="T8" fmla="*/ 95 w 105"/>
                    <a:gd name="T9" fmla="*/ 4 h 73"/>
                    <a:gd name="T10" fmla="*/ 93 w 105"/>
                    <a:gd name="T11" fmla="*/ 7 h 73"/>
                    <a:gd name="T12" fmla="*/ 88 w 105"/>
                    <a:gd name="T13" fmla="*/ 6 h 73"/>
                    <a:gd name="T14" fmla="*/ 81 w 105"/>
                    <a:gd name="T15" fmla="*/ 4 h 73"/>
                    <a:gd name="T16" fmla="*/ 76 w 105"/>
                    <a:gd name="T17" fmla="*/ 10 h 73"/>
                    <a:gd name="T18" fmla="*/ 68 w 105"/>
                    <a:gd name="T19" fmla="*/ 13 h 73"/>
                    <a:gd name="T20" fmla="*/ 62 w 105"/>
                    <a:gd name="T21" fmla="*/ 15 h 73"/>
                    <a:gd name="T22" fmla="*/ 57 w 105"/>
                    <a:gd name="T23" fmla="*/ 16 h 73"/>
                    <a:gd name="T24" fmla="*/ 52 w 105"/>
                    <a:gd name="T25" fmla="*/ 16 h 73"/>
                    <a:gd name="T26" fmla="*/ 44 w 105"/>
                    <a:gd name="T27" fmla="*/ 17 h 73"/>
                    <a:gd name="T28" fmla="*/ 36 w 105"/>
                    <a:gd name="T29" fmla="*/ 15 h 73"/>
                    <a:gd name="T30" fmla="*/ 32 w 105"/>
                    <a:gd name="T31" fmla="*/ 11 h 73"/>
                    <a:gd name="T32" fmla="*/ 26 w 105"/>
                    <a:gd name="T33" fmla="*/ 9 h 73"/>
                    <a:gd name="T34" fmla="*/ 22 w 105"/>
                    <a:gd name="T35" fmla="*/ 11 h 73"/>
                    <a:gd name="T36" fmla="*/ 20 w 105"/>
                    <a:gd name="T37" fmla="*/ 15 h 73"/>
                    <a:gd name="T38" fmla="*/ 16 w 105"/>
                    <a:gd name="T39" fmla="*/ 18 h 73"/>
                    <a:gd name="T40" fmla="*/ 11 w 105"/>
                    <a:gd name="T41" fmla="*/ 15 h 73"/>
                    <a:gd name="T42" fmla="*/ 9 w 105"/>
                    <a:gd name="T43" fmla="*/ 12 h 73"/>
                    <a:gd name="T44" fmla="*/ 5 w 105"/>
                    <a:gd name="T45" fmla="*/ 13 h 73"/>
                    <a:gd name="T46" fmla="*/ 1 w 105"/>
                    <a:gd name="T47" fmla="*/ 18 h 73"/>
                    <a:gd name="T48" fmla="*/ 1 w 105"/>
                    <a:gd name="T49" fmla="*/ 26 h 73"/>
                    <a:gd name="T50" fmla="*/ 0 w 105"/>
                    <a:gd name="T51" fmla="*/ 32 h 73"/>
                    <a:gd name="T52" fmla="*/ 6 w 105"/>
                    <a:gd name="T53" fmla="*/ 36 h 73"/>
                    <a:gd name="T54" fmla="*/ 10 w 105"/>
                    <a:gd name="T55" fmla="*/ 38 h 73"/>
                    <a:gd name="T56" fmla="*/ 16 w 105"/>
                    <a:gd name="T57" fmla="*/ 37 h 73"/>
                    <a:gd name="T58" fmla="*/ 20 w 105"/>
                    <a:gd name="T59" fmla="*/ 41 h 73"/>
                    <a:gd name="T60" fmla="*/ 27 w 105"/>
                    <a:gd name="T61" fmla="*/ 41 h 73"/>
                    <a:gd name="T62" fmla="*/ 34 w 105"/>
                    <a:gd name="T63" fmla="*/ 47 h 73"/>
                    <a:gd name="T64" fmla="*/ 37 w 105"/>
                    <a:gd name="T65" fmla="*/ 48 h 73"/>
                    <a:gd name="T66" fmla="*/ 40 w 105"/>
                    <a:gd name="T67" fmla="*/ 51 h 73"/>
                    <a:gd name="T68" fmla="*/ 47 w 105"/>
                    <a:gd name="T69" fmla="*/ 57 h 73"/>
                    <a:gd name="T70" fmla="*/ 63 w 105"/>
                    <a:gd name="T71" fmla="*/ 59 h 73"/>
                    <a:gd name="T72" fmla="*/ 69 w 105"/>
                    <a:gd name="T73" fmla="*/ 60 h 73"/>
                    <a:gd name="T74" fmla="*/ 71 w 105"/>
                    <a:gd name="T75" fmla="*/ 68 h 73"/>
                    <a:gd name="T76" fmla="*/ 74 w 105"/>
                    <a:gd name="T77" fmla="*/ 69 h 73"/>
                    <a:gd name="T78" fmla="*/ 79 w 105"/>
                    <a:gd name="T79" fmla="*/ 71 h 73"/>
                    <a:gd name="T80" fmla="*/ 87 w 105"/>
                    <a:gd name="T81" fmla="*/ 72 h 73"/>
                    <a:gd name="T82" fmla="*/ 96 w 105"/>
                    <a:gd name="T83" fmla="*/ 73 h 73"/>
                    <a:gd name="T84" fmla="*/ 98 w 105"/>
                    <a:gd name="T85" fmla="*/ 70 h 73"/>
                    <a:gd name="T86" fmla="*/ 98 w 105"/>
                    <a:gd name="T87" fmla="*/ 68 h 73"/>
                    <a:gd name="T88" fmla="*/ 98 w 105"/>
                    <a:gd name="T89" fmla="*/ 66 h 73"/>
                    <a:gd name="T90" fmla="*/ 99 w 105"/>
                    <a:gd name="T91" fmla="*/ 61 h 73"/>
                    <a:gd name="T92" fmla="*/ 103 w 105"/>
                    <a:gd name="T93" fmla="*/ 56 h 73"/>
                    <a:gd name="T94" fmla="*/ 101 w 105"/>
                    <a:gd name="T95" fmla="*/ 53 h 73"/>
                    <a:gd name="T96" fmla="*/ 100 w 105"/>
                    <a:gd name="T97" fmla="*/ 49 h 73"/>
                    <a:gd name="T98" fmla="*/ 96 w 105"/>
                    <a:gd name="T99" fmla="*/ 44 h 73"/>
                    <a:gd name="T100" fmla="*/ 93 w 105"/>
                    <a:gd name="T101" fmla="*/ 38 h 73"/>
                    <a:gd name="T102" fmla="*/ 92 w 105"/>
                    <a:gd name="T103" fmla="*/ 34 h 73"/>
                    <a:gd name="T104" fmla="*/ 97 w 105"/>
                    <a:gd name="T105" fmla="*/ 25 h 73"/>
                    <a:gd name="T106" fmla="*/ 100 w 105"/>
                    <a:gd name="T107" fmla="*/ 19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05" h="73">
                      <a:moveTo>
                        <a:pt x="100" y="19"/>
                      </a:moveTo>
                      <a:cubicBezTo>
                        <a:pt x="100" y="19"/>
                        <a:pt x="105" y="10"/>
                        <a:pt x="105" y="10"/>
                      </a:cubicBezTo>
                      <a:cubicBezTo>
                        <a:pt x="104" y="5"/>
                        <a:pt x="104" y="5"/>
                        <a:pt x="104" y="5"/>
                      </a:cubicBezTo>
                      <a:cubicBezTo>
                        <a:pt x="101" y="0"/>
                        <a:pt x="101" y="0"/>
                        <a:pt x="101" y="0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3" y="7"/>
                        <a:pt x="93" y="7"/>
                        <a:pt x="93" y="7"/>
                      </a:cubicBezTo>
                      <a:cubicBezTo>
                        <a:pt x="88" y="6"/>
                        <a:pt x="88" y="6"/>
                        <a:pt x="88" y="6"/>
                      </a:cubicBezTo>
                      <a:cubicBezTo>
                        <a:pt x="81" y="4"/>
                        <a:pt x="81" y="4"/>
                        <a:pt x="81" y="4"/>
                      </a:cubicBezTo>
                      <a:cubicBezTo>
                        <a:pt x="76" y="10"/>
                        <a:pt x="76" y="10"/>
                        <a:pt x="76" y="10"/>
                      </a:cubicBezTo>
                      <a:cubicBezTo>
                        <a:pt x="68" y="13"/>
                        <a:pt x="68" y="13"/>
                        <a:pt x="68" y="13"/>
                      </a:cubicBezTo>
                      <a:cubicBezTo>
                        <a:pt x="68" y="13"/>
                        <a:pt x="63" y="14"/>
                        <a:pt x="62" y="15"/>
                      </a:cubicBezTo>
                      <a:cubicBezTo>
                        <a:pt x="61" y="15"/>
                        <a:pt x="57" y="16"/>
                        <a:pt x="57" y="16"/>
                      </a:cubicBezTo>
                      <a:cubicBezTo>
                        <a:pt x="52" y="16"/>
                        <a:pt x="52" y="16"/>
                        <a:pt x="52" y="16"/>
                      </a:cubicBezTo>
                      <a:cubicBezTo>
                        <a:pt x="44" y="17"/>
                        <a:pt x="44" y="17"/>
                        <a:pt x="44" y="17"/>
                      </a:cubicBezTo>
                      <a:cubicBezTo>
                        <a:pt x="36" y="15"/>
                        <a:pt x="36" y="15"/>
                        <a:pt x="36" y="15"/>
                      </a:cubicBezTo>
                      <a:cubicBezTo>
                        <a:pt x="32" y="11"/>
                        <a:pt x="32" y="11"/>
                        <a:pt x="32" y="11"/>
                      </a:cubicBezTo>
                      <a:cubicBezTo>
                        <a:pt x="26" y="9"/>
                        <a:pt x="26" y="9"/>
                        <a:pt x="26" y="9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16" y="18"/>
                        <a:pt x="16" y="18"/>
                        <a:pt x="16" y="18"/>
                      </a:cubicBezTo>
                      <a:cubicBezTo>
                        <a:pt x="11" y="15"/>
                        <a:pt x="11" y="15"/>
                        <a:pt x="11" y="15"/>
                      </a:cubicBezTo>
                      <a:cubicBezTo>
                        <a:pt x="9" y="12"/>
                        <a:pt x="9" y="12"/>
                        <a:pt x="9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8"/>
                        <a:pt x="1" y="25"/>
                        <a:pt x="1" y="26"/>
                      </a:cubicBezTo>
                      <a:cubicBezTo>
                        <a:pt x="1" y="27"/>
                        <a:pt x="0" y="32"/>
                        <a:pt x="0" y="32"/>
                      </a:cubicBezTo>
                      <a:cubicBezTo>
                        <a:pt x="0" y="32"/>
                        <a:pt x="5" y="35"/>
                        <a:pt x="6" y="36"/>
                      </a:cubicBezTo>
                      <a:cubicBezTo>
                        <a:pt x="6" y="37"/>
                        <a:pt x="10" y="38"/>
                        <a:pt x="10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20" y="41"/>
                        <a:pt x="20" y="41"/>
                        <a:pt x="20" y="41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34" y="47"/>
                        <a:pt x="34" y="47"/>
                        <a:pt x="34" y="47"/>
                      </a:cubicBezTo>
                      <a:cubicBezTo>
                        <a:pt x="37" y="48"/>
                        <a:pt x="37" y="48"/>
                        <a:pt x="37" y="48"/>
                      </a:cubicBezTo>
                      <a:cubicBezTo>
                        <a:pt x="37" y="48"/>
                        <a:pt x="39" y="51"/>
                        <a:pt x="40" y="51"/>
                      </a:cubicBezTo>
                      <a:cubicBezTo>
                        <a:pt x="40" y="52"/>
                        <a:pt x="47" y="57"/>
                        <a:pt x="47" y="57"/>
                      </a:cubicBezTo>
                      <a:cubicBezTo>
                        <a:pt x="63" y="59"/>
                        <a:pt x="63" y="59"/>
                        <a:pt x="63" y="59"/>
                      </a:cubicBezTo>
                      <a:cubicBezTo>
                        <a:pt x="69" y="60"/>
                        <a:pt x="69" y="60"/>
                        <a:pt x="69" y="60"/>
                      </a:cubicBezTo>
                      <a:cubicBezTo>
                        <a:pt x="71" y="68"/>
                        <a:pt x="71" y="68"/>
                        <a:pt x="71" y="68"/>
                      </a:cubicBezTo>
                      <a:cubicBezTo>
                        <a:pt x="71" y="68"/>
                        <a:pt x="73" y="69"/>
                        <a:pt x="74" y="69"/>
                      </a:cubicBezTo>
                      <a:cubicBezTo>
                        <a:pt x="75" y="70"/>
                        <a:pt x="79" y="71"/>
                        <a:pt x="79" y="71"/>
                      </a:cubicBezTo>
                      <a:cubicBezTo>
                        <a:pt x="87" y="72"/>
                        <a:pt x="87" y="72"/>
                        <a:pt x="87" y="72"/>
                      </a:cubicBezTo>
                      <a:cubicBezTo>
                        <a:pt x="87" y="72"/>
                        <a:pt x="95" y="73"/>
                        <a:pt x="96" y="73"/>
                      </a:cubicBezTo>
                      <a:cubicBezTo>
                        <a:pt x="97" y="73"/>
                        <a:pt x="97" y="72"/>
                        <a:pt x="98" y="70"/>
                      </a:cubicBezTo>
                      <a:cubicBezTo>
                        <a:pt x="98" y="69"/>
                        <a:pt x="98" y="68"/>
                        <a:pt x="98" y="68"/>
                      </a:cubicBezTo>
                      <a:cubicBezTo>
                        <a:pt x="98" y="66"/>
                        <a:pt x="98" y="66"/>
                        <a:pt x="98" y="66"/>
                      </a:cubicBezTo>
                      <a:cubicBezTo>
                        <a:pt x="99" y="61"/>
                        <a:pt x="99" y="61"/>
                        <a:pt x="99" y="61"/>
                      </a:cubicBezTo>
                      <a:cubicBezTo>
                        <a:pt x="99" y="61"/>
                        <a:pt x="102" y="57"/>
                        <a:pt x="103" y="56"/>
                      </a:cubicBezTo>
                      <a:cubicBezTo>
                        <a:pt x="104" y="56"/>
                        <a:pt x="101" y="53"/>
                        <a:pt x="101" y="53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0" y="49"/>
                        <a:pt x="96" y="46"/>
                        <a:pt x="96" y="44"/>
                      </a:cubicBezTo>
                      <a:cubicBezTo>
                        <a:pt x="96" y="42"/>
                        <a:pt x="94" y="39"/>
                        <a:pt x="93" y="38"/>
                      </a:cubicBezTo>
                      <a:cubicBezTo>
                        <a:pt x="92" y="36"/>
                        <a:pt x="92" y="34"/>
                        <a:pt x="92" y="34"/>
                      </a:cubicBezTo>
                      <a:cubicBezTo>
                        <a:pt x="92" y="34"/>
                        <a:pt x="96" y="27"/>
                        <a:pt x="97" y="25"/>
                      </a:cubicBezTo>
                      <a:cubicBezTo>
                        <a:pt x="98" y="24"/>
                        <a:pt x="100" y="20"/>
                        <a:pt x="100" y="19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2" name="Freeform 67">
                  <a:extLst>
                    <a:ext uri="{FF2B5EF4-FFF2-40B4-BE49-F238E27FC236}">
                      <a16:creationId xmlns:a16="http://schemas.microsoft.com/office/drawing/2014/main" id="{757CE9C4-164D-AC24-969E-5FE784C96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8" y="3228"/>
                  <a:ext cx="152" cy="89"/>
                </a:xfrm>
                <a:custGeom>
                  <a:avLst/>
                  <a:gdLst>
                    <a:gd name="T0" fmla="*/ 2 w 76"/>
                    <a:gd name="T1" fmla="*/ 31 h 44"/>
                    <a:gd name="T2" fmla="*/ 2 w 76"/>
                    <a:gd name="T3" fmla="*/ 28 h 44"/>
                    <a:gd name="T4" fmla="*/ 0 w 76"/>
                    <a:gd name="T5" fmla="*/ 24 h 44"/>
                    <a:gd name="T6" fmla="*/ 1 w 76"/>
                    <a:gd name="T7" fmla="*/ 24 h 44"/>
                    <a:gd name="T8" fmla="*/ 6 w 76"/>
                    <a:gd name="T9" fmla="*/ 25 h 44"/>
                    <a:gd name="T10" fmla="*/ 7 w 76"/>
                    <a:gd name="T11" fmla="*/ 24 h 44"/>
                    <a:gd name="T12" fmla="*/ 9 w 76"/>
                    <a:gd name="T13" fmla="*/ 21 h 44"/>
                    <a:gd name="T14" fmla="*/ 12 w 76"/>
                    <a:gd name="T15" fmla="*/ 21 h 44"/>
                    <a:gd name="T16" fmla="*/ 13 w 76"/>
                    <a:gd name="T17" fmla="*/ 20 h 44"/>
                    <a:gd name="T18" fmla="*/ 14 w 76"/>
                    <a:gd name="T19" fmla="*/ 21 h 44"/>
                    <a:gd name="T20" fmla="*/ 16 w 76"/>
                    <a:gd name="T21" fmla="*/ 21 h 44"/>
                    <a:gd name="T22" fmla="*/ 18 w 76"/>
                    <a:gd name="T23" fmla="*/ 22 h 44"/>
                    <a:gd name="T24" fmla="*/ 21 w 76"/>
                    <a:gd name="T25" fmla="*/ 20 h 44"/>
                    <a:gd name="T26" fmla="*/ 22 w 76"/>
                    <a:gd name="T27" fmla="*/ 15 h 44"/>
                    <a:gd name="T28" fmla="*/ 22 w 76"/>
                    <a:gd name="T29" fmla="*/ 12 h 44"/>
                    <a:gd name="T30" fmla="*/ 26 w 76"/>
                    <a:gd name="T31" fmla="*/ 14 h 44"/>
                    <a:gd name="T32" fmla="*/ 29 w 76"/>
                    <a:gd name="T33" fmla="*/ 14 h 44"/>
                    <a:gd name="T34" fmla="*/ 35 w 76"/>
                    <a:gd name="T35" fmla="*/ 15 h 44"/>
                    <a:gd name="T36" fmla="*/ 46 w 76"/>
                    <a:gd name="T37" fmla="*/ 13 h 44"/>
                    <a:gd name="T38" fmla="*/ 49 w 76"/>
                    <a:gd name="T39" fmla="*/ 12 h 44"/>
                    <a:gd name="T40" fmla="*/ 53 w 76"/>
                    <a:gd name="T41" fmla="*/ 12 h 44"/>
                    <a:gd name="T42" fmla="*/ 56 w 76"/>
                    <a:gd name="T43" fmla="*/ 10 h 44"/>
                    <a:gd name="T44" fmla="*/ 61 w 76"/>
                    <a:gd name="T45" fmla="*/ 8 h 44"/>
                    <a:gd name="T46" fmla="*/ 62 w 76"/>
                    <a:gd name="T47" fmla="*/ 6 h 44"/>
                    <a:gd name="T48" fmla="*/ 64 w 76"/>
                    <a:gd name="T49" fmla="*/ 6 h 44"/>
                    <a:gd name="T50" fmla="*/ 67 w 76"/>
                    <a:gd name="T51" fmla="*/ 5 h 44"/>
                    <a:gd name="T52" fmla="*/ 71 w 76"/>
                    <a:gd name="T53" fmla="*/ 2 h 44"/>
                    <a:gd name="T54" fmla="*/ 76 w 76"/>
                    <a:gd name="T55" fmla="*/ 1 h 44"/>
                    <a:gd name="T56" fmla="*/ 71 w 76"/>
                    <a:gd name="T57" fmla="*/ 4 h 44"/>
                    <a:gd name="T58" fmla="*/ 66 w 76"/>
                    <a:gd name="T59" fmla="*/ 8 h 44"/>
                    <a:gd name="T60" fmla="*/ 61 w 76"/>
                    <a:gd name="T61" fmla="*/ 11 h 44"/>
                    <a:gd name="T62" fmla="*/ 58 w 76"/>
                    <a:gd name="T63" fmla="*/ 15 h 44"/>
                    <a:gd name="T64" fmla="*/ 55 w 76"/>
                    <a:gd name="T65" fmla="*/ 16 h 44"/>
                    <a:gd name="T66" fmla="*/ 54 w 76"/>
                    <a:gd name="T67" fmla="*/ 21 h 44"/>
                    <a:gd name="T68" fmla="*/ 58 w 76"/>
                    <a:gd name="T69" fmla="*/ 26 h 44"/>
                    <a:gd name="T70" fmla="*/ 60 w 76"/>
                    <a:gd name="T71" fmla="*/ 29 h 44"/>
                    <a:gd name="T72" fmla="*/ 56 w 76"/>
                    <a:gd name="T73" fmla="*/ 28 h 44"/>
                    <a:gd name="T74" fmla="*/ 51 w 76"/>
                    <a:gd name="T75" fmla="*/ 29 h 44"/>
                    <a:gd name="T76" fmla="*/ 47 w 76"/>
                    <a:gd name="T77" fmla="*/ 29 h 44"/>
                    <a:gd name="T78" fmla="*/ 44 w 76"/>
                    <a:gd name="T79" fmla="*/ 33 h 44"/>
                    <a:gd name="T80" fmla="*/ 41 w 76"/>
                    <a:gd name="T81" fmla="*/ 36 h 44"/>
                    <a:gd name="T82" fmla="*/ 38 w 76"/>
                    <a:gd name="T83" fmla="*/ 37 h 44"/>
                    <a:gd name="T84" fmla="*/ 34 w 76"/>
                    <a:gd name="T85" fmla="*/ 39 h 44"/>
                    <a:gd name="T86" fmla="*/ 29 w 76"/>
                    <a:gd name="T87" fmla="*/ 40 h 44"/>
                    <a:gd name="T88" fmla="*/ 23 w 76"/>
                    <a:gd name="T89" fmla="*/ 42 h 44"/>
                    <a:gd name="T90" fmla="*/ 19 w 76"/>
                    <a:gd name="T91" fmla="*/ 40 h 44"/>
                    <a:gd name="T92" fmla="*/ 16 w 76"/>
                    <a:gd name="T93" fmla="*/ 42 h 44"/>
                    <a:gd name="T94" fmla="*/ 10 w 76"/>
                    <a:gd name="T95" fmla="*/ 40 h 44"/>
                    <a:gd name="T96" fmla="*/ 6 w 76"/>
                    <a:gd name="T97" fmla="*/ 39 h 44"/>
                    <a:gd name="T98" fmla="*/ 4 w 76"/>
                    <a:gd name="T99" fmla="*/ 35 h 44"/>
                    <a:gd name="T100" fmla="*/ 2 w 76"/>
                    <a:gd name="T101" fmla="*/ 3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6" h="44">
                      <a:moveTo>
                        <a:pt x="2" y="31"/>
                      </a:moveTo>
                      <a:cubicBezTo>
                        <a:pt x="2" y="30"/>
                        <a:pt x="2" y="30"/>
                        <a:pt x="2" y="28"/>
                      </a:cubicBezTo>
                      <a:cubicBezTo>
                        <a:pt x="1" y="26"/>
                        <a:pt x="0" y="24"/>
                        <a:pt x="0" y="24"/>
                      </a:cubicBezTo>
                      <a:cubicBezTo>
                        <a:pt x="0" y="24"/>
                        <a:pt x="0" y="23"/>
                        <a:pt x="1" y="24"/>
                      </a:cubicBezTo>
                      <a:cubicBezTo>
                        <a:pt x="3" y="25"/>
                        <a:pt x="3" y="27"/>
                        <a:pt x="6" y="25"/>
                      </a:cubicBezTo>
                      <a:cubicBezTo>
                        <a:pt x="6" y="25"/>
                        <a:pt x="7" y="25"/>
                        <a:pt x="7" y="24"/>
                      </a:cubicBezTo>
                      <a:cubicBezTo>
                        <a:pt x="8" y="23"/>
                        <a:pt x="9" y="21"/>
                        <a:pt x="9" y="21"/>
                      </a:cubicBezTo>
                      <a:cubicBezTo>
                        <a:pt x="11" y="20"/>
                        <a:pt x="10" y="21"/>
                        <a:pt x="12" y="21"/>
                      </a:cubicBezTo>
                      <a:cubicBezTo>
                        <a:pt x="12" y="21"/>
                        <a:pt x="13" y="20"/>
                        <a:pt x="13" y="20"/>
                      </a:cubicBezTo>
                      <a:cubicBezTo>
                        <a:pt x="13" y="20"/>
                        <a:pt x="14" y="21"/>
                        <a:pt x="14" y="21"/>
                      </a:cubicBezTo>
                      <a:cubicBezTo>
                        <a:pt x="15" y="21"/>
                        <a:pt x="15" y="21"/>
                        <a:pt x="16" y="21"/>
                      </a:cubicBezTo>
                      <a:cubicBezTo>
                        <a:pt x="16" y="21"/>
                        <a:pt x="18" y="22"/>
                        <a:pt x="18" y="22"/>
                      </a:cubicBezTo>
                      <a:cubicBezTo>
                        <a:pt x="19" y="22"/>
                        <a:pt x="21" y="22"/>
                        <a:pt x="21" y="20"/>
                      </a:cubicBezTo>
                      <a:cubicBezTo>
                        <a:pt x="21" y="19"/>
                        <a:pt x="22" y="17"/>
                        <a:pt x="22" y="15"/>
                      </a:cubicBezTo>
                      <a:cubicBezTo>
                        <a:pt x="22" y="13"/>
                        <a:pt x="21" y="11"/>
                        <a:pt x="22" y="12"/>
                      </a:cubicBezTo>
                      <a:cubicBezTo>
                        <a:pt x="23" y="12"/>
                        <a:pt x="25" y="13"/>
                        <a:pt x="26" y="14"/>
                      </a:cubicBezTo>
                      <a:cubicBezTo>
                        <a:pt x="28" y="14"/>
                        <a:pt x="28" y="13"/>
                        <a:pt x="29" y="14"/>
                      </a:cubicBezTo>
                      <a:cubicBezTo>
                        <a:pt x="30" y="14"/>
                        <a:pt x="33" y="15"/>
                        <a:pt x="35" y="15"/>
                      </a:cubicBezTo>
                      <a:cubicBezTo>
                        <a:pt x="39" y="15"/>
                        <a:pt x="42" y="14"/>
                        <a:pt x="46" y="13"/>
                      </a:cubicBezTo>
                      <a:cubicBezTo>
                        <a:pt x="47" y="13"/>
                        <a:pt x="48" y="12"/>
                        <a:pt x="49" y="12"/>
                      </a:cubicBezTo>
                      <a:cubicBezTo>
                        <a:pt x="50" y="12"/>
                        <a:pt x="51" y="12"/>
                        <a:pt x="53" y="12"/>
                      </a:cubicBezTo>
                      <a:cubicBezTo>
                        <a:pt x="54" y="11"/>
                        <a:pt x="55" y="10"/>
                        <a:pt x="56" y="10"/>
                      </a:cubicBezTo>
                      <a:cubicBezTo>
                        <a:pt x="58" y="9"/>
                        <a:pt x="60" y="9"/>
                        <a:pt x="61" y="8"/>
                      </a:cubicBezTo>
                      <a:cubicBezTo>
                        <a:pt x="62" y="7"/>
                        <a:pt x="62" y="6"/>
                        <a:pt x="62" y="6"/>
                      </a:cubicBezTo>
                      <a:cubicBezTo>
                        <a:pt x="63" y="6"/>
                        <a:pt x="64" y="6"/>
                        <a:pt x="64" y="6"/>
                      </a:cubicBezTo>
                      <a:cubicBezTo>
                        <a:pt x="65" y="6"/>
                        <a:pt x="66" y="5"/>
                        <a:pt x="67" y="5"/>
                      </a:cubicBezTo>
                      <a:cubicBezTo>
                        <a:pt x="69" y="4"/>
                        <a:pt x="69" y="3"/>
                        <a:pt x="71" y="2"/>
                      </a:cubicBezTo>
                      <a:cubicBezTo>
                        <a:pt x="74" y="0"/>
                        <a:pt x="76" y="0"/>
                        <a:pt x="76" y="1"/>
                      </a:cubicBezTo>
                      <a:cubicBezTo>
                        <a:pt x="75" y="2"/>
                        <a:pt x="72" y="3"/>
                        <a:pt x="71" y="4"/>
                      </a:cubicBezTo>
                      <a:cubicBezTo>
                        <a:pt x="70" y="6"/>
                        <a:pt x="68" y="7"/>
                        <a:pt x="66" y="8"/>
                      </a:cubicBezTo>
                      <a:cubicBezTo>
                        <a:pt x="65" y="8"/>
                        <a:pt x="62" y="10"/>
                        <a:pt x="61" y="11"/>
                      </a:cubicBezTo>
                      <a:cubicBezTo>
                        <a:pt x="60" y="13"/>
                        <a:pt x="60" y="14"/>
                        <a:pt x="58" y="15"/>
                      </a:cubicBezTo>
                      <a:cubicBezTo>
                        <a:pt x="56" y="16"/>
                        <a:pt x="55" y="14"/>
                        <a:pt x="55" y="16"/>
                      </a:cubicBezTo>
                      <a:cubicBezTo>
                        <a:pt x="54" y="17"/>
                        <a:pt x="54" y="19"/>
                        <a:pt x="54" y="21"/>
                      </a:cubicBezTo>
                      <a:cubicBezTo>
                        <a:pt x="55" y="23"/>
                        <a:pt x="57" y="25"/>
                        <a:pt x="58" y="26"/>
                      </a:cubicBezTo>
                      <a:cubicBezTo>
                        <a:pt x="59" y="27"/>
                        <a:pt x="61" y="29"/>
                        <a:pt x="60" y="29"/>
                      </a:cubicBezTo>
                      <a:cubicBezTo>
                        <a:pt x="59" y="30"/>
                        <a:pt x="58" y="29"/>
                        <a:pt x="56" y="28"/>
                      </a:cubicBezTo>
                      <a:cubicBezTo>
                        <a:pt x="54" y="28"/>
                        <a:pt x="52" y="29"/>
                        <a:pt x="51" y="29"/>
                      </a:cubicBezTo>
                      <a:cubicBezTo>
                        <a:pt x="49" y="29"/>
                        <a:pt x="49" y="28"/>
                        <a:pt x="47" y="29"/>
                      </a:cubicBezTo>
                      <a:cubicBezTo>
                        <a:pt x="45" y="29"/>
                        <a:pt x="44" y="32"/>
                        <a:pt x="44" y="33"/>
                      </a:cubicBezTo>
                      <a:cubicBezTo>
                        <a:pt x="44" y="35"/>
                        <a:pt x="42" y="35"/>
                        <a:pt x="41" y="36"/>
                      </a:cubicBezTo>
                      <a:cubicBezTo>
                        <a:pt x="40" y="37"/>
                        <a:pt x="39" y="36"/>
                        <a:pt x="38" y="37"/>
                      </a:cubicBezTo>
                      <a:cubicBezTo>
                        <a:pt x="36" y="38"/>
                        <a:pt x="36" y="39"/>
                        <a:pt x="34" y="39"/>
                      </a:cubicBezTo>
                      <a:cubicBezTo>
                        <a:pt x="32" y="39"/>
                        <a:pt x="30" y="40"/>
                        <a:pt x="29" y="40"/>
                      </a:cubicBezTo>
                      <a:cubicBezTo>
                        <a:pt x="24" y="40"/>
                        <a:pt x="26" y="44"/>
                        <a:pt x="23" y="42"/>
                      </a:cubicBezTo>
                      <a:cubicBezTo>
                        <a:pt x="22" y="42"/>
                        <a:pt x="21" y="41"/>
                        <a:pt x="19" y="40"/>
                      </a:cubicBezTo>
                      <a:cubicBezTo>
                        <a:pt x="18" y="39"/>
                        <a:pt x="17" y="41"/>
                        <a:pt x="16" y="42"/>
                      </a:cubicBezTo>
                      <a:cubicBezTo>
                        <a:pt x="14" y="42"/>
                        <a:pt x="11" y="41"/>
                        <a:pt x="10" y="40"/>
                      </a:cubicBezTo>
                      <a:cubicBezTo>
                        <a:pt x="8" y="39"/>
                        <a:pt x="8" y="40"/>
                        <a:pt x="6" y="39"/>
                      </a:cubicBezTo>
                      <a:cubicBezTo>
                        <a:pt x="4" y="38"/>
                        <a:pt x="5" y="36"/>
                        <a:pt x="4" y="35"/>
                      </a:cubicBezTo>
                      <a:cubicBezTo>
                        <a:pt x="3" y="34"/>
                        <a:pt x="2" y="33"/>
                        <a:pt x="2" y="3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3" name="Freeform 68">
                  <a:extLst>
                    <a:ext uri="{FF2B5EF4-FFF2-40B4-BE49-F238E27FC236}">
                      <a16:creationId xmlns:a16="http://schemas.microsoft.com/office/drawing/2014/main" id="{8306A966-D67F-2B48-DFF7-14D353A371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0" y="547"/>
                  <a:ext cx="383" cy="321"/>
                </a:xfrm>
                <a:custGeom>
                  <a:avLst/>
                  <a:gdLst>
                    <a:gd name="T0" fmla="*/ 38 w 191"/>
                    <a:gd name="T1" fmla="*/ 63 h 160"/>
                    <a:gd name="T2" fmla="*/ 25 w 191"/>
                    <a:gd name="T3" fmla="*/ 59 h 160"/>
                    <a:gd name="T4" fmla="*/ 9 w 191"/>
                    <a:gd name="T5" fmla="*/ 57 h 160"/>
                    <a:gd name="T6" fmla="*/ 11 w 191"/>
                    <a:gd name="T7" fmla="*/ 61 h 160"/>
                    <a:gd name="T8" fmla="*/ 27 w 191"/>
                    <a:gd name="T9" fmla="*/ 74 h 160"/>
                    <a:gd name="T10" fmla="*/ 28 w 191"/>
                    <a:gd name="T11" fmla="*/ 86 h 160"/>
                    <a:gd name="T12" fmla="*/ 28 w 191"/>
                    <a:gd name="T13" fmla="*/ 91 h 160"/>
                    <a:gd name="T14" fmla="*/ 21 w 191"/>
                    <a:gd name="T15" fmla="*/ 103 h 160"/>
                    <a:gd name="T16" fmla="*/ 7 w 191"/>
                    <a:gd name="T17" fmla="*/ 100 h 160"/>
                    <a:gd name="T18" fmla="*/ 17 w 191"/>
                    <a:gd name="T19" fmla="*/ 112 h 160"/>
                    <a:gd name="T20" fmla="*/ 39 w 191"/>
                    <a:gd name="T21" fmla="*/ 131 h 160"/>
                    <a:gd name="T22" fmla="*/ 69 w 191"/>
                    <a:gd name="T23" fmla="*/ 158 h 160"/>
                    <a:gd name="T24" fmla="*/ 105 w 191"/>
                    <a:gd name="T25" fmla="*/ 153 h 160"/>
                    <a:gd name="T26" fmla="*/ 132 w 191"/>
                    <a:gd name="T27" fmla="*/ 146 h 160"/>
                    <a:gd name="T28" fmla="*/ 156 w 191"/>
                    <a:gd name="T29" fmla="*/ 143 h 160"/>
                    <a:gd name="T30" fmla="*/ 171 w 191"/>
                    <a:gd name="T31" fmla="*/ 133 h 160"/>
                    <a:gd name="T32" fmla="*/ 182 w 191"/>
                    <a:gd name="T33" fmla="*/ 127 h 160"/>
                    <a:gd name="T34" fmla="*/ 185 w 191"/>
                    <a:gd name="T35" fmla="*/ 120 h 160"/>
                    <a:gd name="T36" fmla="*/ 190 w 191"/>
                    <a:gd name="T37" fmla="*/ 107 h 160"/>
                    <a:gd name="T38" fmla="*/ 183 w 191"/>
                    <a:gd name="T39" fmla="*/ 88 h 160"/>
                    <a:gd name="T40" fmla="*/ 181 w 191"/>
                    <a:gd name="T41" fmla="*/ 75 h 160"/>
                    <a:gd name="T42" fmla="*/ 183 w 191"/>
                    <a:gd name="T43" fmla="*/ 61 h 160"/>
                    <a:gd name="T44" fmla="*/ 169 w 191"/>
                    <a:gd name="T45" fmla="*/ 62 h 160"/>
                    <a:gd name="T46" fmla="*/ 166 w 191"/>
                    <a:gd name="T47" fmla="*/ 47 h 160"/>
                    <a:gd name="T48" fmla="*/ 154 w 191"/>
                    <a:gd name="T49" fmla="*/ 55 h 160"/>
                    <a:gd name="T50" fmla="*/ 139 w 191"/>
                    <a:gd name="T51" fmla="*/ 54 h 160"/>
                    <a:gd name="T52" fmla="*/ 129 w 191"/>
                    <a:gd name="T53" fmla="*/ 52 h 160"/>
                    <a:gd name="T54" fmla="*/ 118 w 191"/>
                    <a:gd name="T55" fmla="*/ 65 h 160"/>
                    <a:gd name="T56" fmla="*/ 114 w 191"/>
                    <a:gd name="T57" fmla="*/ 44 h 160"/>
                    <a:gd name="T58" fmla="*/ 103 w 191"/>
                    <a:gd name="T59" fmla="*/ 43 h 160"/>
                    <a:gd name="T60" fmla="*/ 96 w 191"/>
                    <a:gd name="T61" fmla="*/ 55 h 160"/>
                    <a:gd name="T62" fmla="*/ 88 w 191"/>
                    <a:gd name="T63" fmla="*/ 35 h 160"/>
                    <a:gd name="T64" fmla="*/ 78 w 191"/>
                    <a:gd name="T65" fmla="*/ 54 h 160"/>
                    <a:gd name="T66" fmla="*/ 65 w 191"/>
                    <a:gd name="T67" fmla="*/ 55 h 160"/>
                    <a:gd name="T68" fmla="*/ 58 w 191"/>
                    <a:gd name="T69" fmla="*/ 61 h 160"/>
                    <a:gd name="T70" fmla="*/ 61 w 191"/>
                    <a:gd name="T71" fmla="*/ 48 h 160"/>
                    <a:gd name="T72" fmla="*/ 63 w 191"/>
                    <a:gd name="T73" fmla="*/ 42 h 160"/>
                    <a:gd name="T74" fmla="*/ 67 w 191"/>
                    <a:gd name="T75" fmla="*/ 32 h 160"/>
                    <a:gd name="T76" fmla="*/ 65 w 191"/>
                    <a:gd name="T77" fmla="*/ 24 h 160"/>
                    <a:gd name="T78" fmla="*/ 60 w 191"/>
                    <a:gd name="T79" fmla="*/ 6 h 160"/>
                    <a:gd name="T80" fmla="*/ 51 w 191"/>
                    <a:gd name="T81" fmla="*/ 2 h 160"/>
                    <a:gd name="T82" fmla="*/ 49 w 191"/>
                    <a:gd name="T83" fmla="*/ 7 h 160"/>
                    <a:gd name="T84" fmla="*/ 54 w 191"/>
                    <a:gd name="T85" fmla="*/ 11 h 160"/>
                    <a:gd name="T86" fmla="*/ 47 w 191"/>
                    <a:gd name="T87" fmla="*/ 10 h 160"/>
                    <a:gd name="T88" fmla="*/ 51 w 191"/>
                    <a:gd name="T89" fmla="*/ 27 h 160"/>
                    <a:gd name="T90" fmla="*/ 48 w 191"/>
                    <a:gd name="T91" fmla="*/ 23 h 160"/>
                    <a:gd name="T92" fmla="*/ 45 w 191"/>
                    <a:gd name="T93" fmla="*/ 20 h 160"/>
                    <a:gd name="T94" fmla="*/ 43 w 191"/>
                    <a:gd name="T95" fmla="*/ 13 h 160"/>
                    <a:gd name="T96" fmla="*/ 35 w 191"/>
                    <a:gd name="T97" fmla="*/ 8 h 160"/>
                    <a:gd name="T98" fmla="*/ 30 w 191"/>
                    <a:gd name="T99" fmla="*/ 15 h 160"/>
                    <a:gd name="T100" fmla="*/ 26 w 191"/>
                    <a:gd name="T101" fmla="*/ 22 h 160"/>
                    <a:gd name="T102" fmla="*/ 25 w 191"/>
                    <a:gd name="T103" fmla="*/ 25 h 160"/>
                    <a:gd name="T104" fmla="*/ 19 w 191"/>
                    <a:gd name="T105" fmla="*/ 23 h 160"/>
                    <a:gd name="T106" fmla="*/ 19 w 191"/>
                    <a:gd name="T107" fmla="*/ 29 h 160"/>
                    <a:gd name="T108" fmla="*/ 9 w 191"/>
                    <a:gd name="T109" fmla="*/ 24 h 160"/>
                    <a:gd name="T110" fmla="*/ 16 w 191"/>
                    <a:gd name="T111" fmla="*/ 36 h 160"/>
                    <a:gd name="T112" fmla="*/ 29 w 191"/>
                    <a:gd name="T113" fmla="*/ 37 h 160"/>
                    <a:gd name="T114" fmla="*/ 36 w 191"/>
                    <a:gd name="T115" fmla="*/ 37 h 160"/>
                    <a:gd name="T116" fmla="*/ 43 w 191"/>
                    <a:gd name="T117" fmla="*/ 43 h 160"/>
                    <a:gd name="T118" fmla="*/ 48 w 191"/>
                    <a:gd name="T119" fmla="*/ 48 h 160"/>
                    <a:gd name="T120" fmla="*/ 38 w 191"/>
                    <a:gd name="T121" fmla="*/ 53 h 160"/>
                    <a:gd name="T122" fmla="*/ 38 w 191"/>
                    <a:gd name="T123" fmla="*/ 59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91" h="160">
                      <a:moveTo>
                        <a:pt x="39" y="60"/>
                      </a:moveTo>
                      <a:cubicBezTo>
                        <a:pt x="42" y="62"/>
                        <a:pt x="42" y="62"/>
                        <a:pt x="42" y="62"/>
                      </a:cubicBezTo>
                      <a:cubicBezTo>
                        <a:pt x="44" y="61"/>
                        <a:pt x="44" y="61"/>
                        <a:pt x="44" y="61"/>
                      </a:cubicBezTo>
                      <a:cubicBezTo>
                        <a:pt x="47" y="59"/>
                        <a:pt x="47" y="59"/>
                        <a:pt x="47" y="59"/>
                      </a:cubicBezTo>
                      <a:cubicBezTo>
                        <a:pt x="48" y="61"/>
                        <a:pt x="48" y="61"/>
                        <a:pt x="48" y="61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4" y="65"/>
                        <a:pt x="44" y="65"/>
                        <a:pt x="44" y="65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1" y="66"/>
                        <a:pt x="41" y="66"/>
                        <a:pt x="41" y="66"/>
                      </a:cubicBezTo>
                      <a:cubicBezTo>
                        <a:pt x="38" y="63"/>
                        <a:pt x="38" y="63"/>
                        <a:pt x="38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4" y="62"/>
                        <a:pt x="34" y="62"/>
                        <a:pt x="34" y="62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2" y="60"/>
                        <a:pt x="32" y="60"/>
                        <a:pt x="32" y="60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29" y="62"/>
                        <a:pt x="29" y="62"/>
                        <a:pt x="29" y="62"/>
                      </a:cubicBezTo>
                      <a:cubicBezTo>
                        <a:pt x="27" y="60"/>
                        <a:pt x="27" y="60"/>
                        <a:pt x="27" y="60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6" y="59"/>
                        <a:pt x="26" y="59"/>
                        <a:pt x="26" y="59"/>
                      </a:cubicBezTo>
                      <a:cubicBezTo>
                        <a:pt x="26" y="59"/>
                        <a:pt x="25" y="60"/>
                        <a:pt x="25" y="59"/>
                      </a:cubicBezTo>
                      <a:cubicBezTo>
                        <a:pt x="24" y="59"/>
                        <a:pt x="23" y="59"/>
                        <a:pt x="23" y="59"/>
                      </a:cubicBezTo>
                      <a:cubicBezTo>
                        <a:pt x="22" y="59"/>
                        <a:pt x="22" y="58"/>
                        <a:pt x="21" y="58"/>
                      </a:cubicBezTo>
                      <a:cubicBezTo>
                        <a:pt x="20" y="57"/>
                        <a:pt x="19" y="56"/>
                        <a:pt x="19" y="56"/>
                      </a:cubicBezTo>
                      <a:cubicBezTo>
                        <a:pt x="17" y="57"/>
                        <a:pt x="17" y="57"/>
                        <a:pt x="17" y="57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5" y="57"/>
                        <a:pt x="15" y="57"/>
                        <a:pt x="15" y="57"/>
                      </a:cubicBezTo>
                      <a:cubicBezTo>
                        <a:pt x="14" y="57"/>
                        <a:pt x="14" y="57"/>
                        <a:pt x="14" y="57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0" y="57"/>
                        <a:pt x="10" y="57"/>
                        <a:pt x="10" y="57"/>
                      </a:cubicBezTo>
                      <a:cubicBezTo>
                        <a:pt x="10" y="57"/>
                        <a:pt x="10" y="57"/>
                        <a:pt x="9" y="57"/>
                      </a:cubicBezTo>
                      <a:cubicBezTo>
                        <a:pt x="8" y="56"/>
                        <a:pt x="7" y="56"/>
                        <a:pt x="7" y="56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5"/>
                        <a:pt x="2" y="54"/>
                        <a:pt x="2" y="55"/>
                      </a:cubicBezTo>
                      <a:cubicBezTo>
                        <a:pt x="2" y="56"/>
                        <a:pt x="0" y="58"/>
                        <a:pt x="1" y="58"/>
                      </a:cubicBezTo>
                      <a:cubicBezTo>
                        <a:pt x="1" y="59"/>
                        <a:pt x="2" y="59"/>
                        <a:pt x="3" y="61"/>
                      </a:cubicBezTo>
                      <a:cubicBezTo>
                        <a:pt x="4" y="62"/>
                        <a:pt x="4" y="62"/>
                        <a:pt x="4" y="62"/>
                      </a:cubicBezTo>
                      <a:cubicBezTo>
                        <a:pt x="7" y="62"/>
                        <a:pt x="7" y="62"/>
                        <a:pt x="7" y="62"/>
                      </a:cubicBezTo>
                      <a:cubicBezTo>
                        <a:pt x="8" y="61"/>
                        <a:pt x="8" y="61"/>
                        <a:pt x="8" y="61"/>
                      </a:cubicBezTo>
                      <a:cubicBezTo>
                        <a:pt x="11" y="61"/>
                        <a:pt x="11" y="61"/>
                        <a:pt x="11" y="61"/>
                      </a:cubicBezTo>
                      <a:cubicBezTo>
                        <a:pt x="12" y="63"/>
                        <a:pt x="12" y="65"/>
                        <a:pt x="13" y="64"/>
                      </a:cubicBezTo>
                      <a:cubicBezTo>
                        <a:pt x="14" y="63"/>
                        <a:pt x="14" y="63"/>
                        <a:pt x="14" y="63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4"/>
                        <a:pt x="17" y="67"/>
                        <a:pt x="18" y="67"/>
                      </a:cubicBezTo>
                      <a:cubicBezTo>
                        <a:pt x="19" y="68"/>
                        <a:pt x="19" y="68"/>
                        <a:pt x="19" y="68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4" y="70"/>
                        <a:pt x="24" y="70"/>
                        <a:pt x="24" y="70"/>
                      </a:cubicBezTo>
                      <a:cubicBezTo>
                        <a:pt x="24" y="70"/>
                        <a:pt x="27" y="69"/>
                        <a:pt x="27" y="69"/>
                      </a:cubicBezTo>
                      <a:cubicBezTo>
                        <a:pt x="27" y="70"/>
                        <a:pt x="28" y="71"/>
                        <a:pt x="28" y="72"/>
                      </a:cubicBezTo>
                      <a:cubicBezTo>
                        <a:pt x="28" y="72"/>
                        <a:pt x="28" y="73"/>
                        <a:pt x="27" y="74"/>
                      </a:cubicBezTo>
                      <a:cubicBezTo>
                        <a:pt x="27" y="74"/>
                        <a:pt x="28" y="75"/>
                        <a:pt x="28" y="75"/>
                      </a:cubicBezTo>
                      <a:cubicBezTo>
                        <a:pt x="25" y="77"/>
                        <a:pt x="25" y="77"/>
                        <a:pt x="25" y="77"/>
                      </a:cubicBezTo>
                      <a:cubicBezTo>
                        <a:pt x="25" y="80"/>
                        <a:pt x="25" y="80"/>
                        <a:pt x="25" y="80"/>
                      </a:cubicBezTo>
                      <a:cubicBezTo>
                        <a:pt x="25" y="80"/>
                        <a:pt x="25" y="81"/>
                        <a:pt x="25" y="81"/>
                      </a:cubicBezTo>
                      <a:cubicBezTo>
                        <a:pt x="25" y="82"/>
                        <a:pt x="24" y="84"/>
                        <a:pt x="24" y="84"/>
                      </a:cubicBezTo>
                      <a:cubicBezTo>
                        <a:pt x="26" y="83"/>
                        <a:pt x="26" y="83"/>
                        <a:pt x="26" y="83"/>
                      </a:cubicBezTo>
                      <a:cubicBezTo>
                        <a:pt x="26" y="83"/>
                        <a:pt x="27" y="83"/>
                        <a:pt x="27" y="84"/>
                      </a:cubicBezTo>
                      <a:cubicBezTo>
                        <a:pt x="26" y="85"/>
                        <a:pt x="26" y="86"/>
                        <a:pt x="26" y="86"/>
                      </a:cubicBezTo>
                      <a:cubicBezTo>
                        <a:pt x="26" y="86"/>
                        <a:pt x="26" y="88"/>
                        <a:pt x="27" y="87"/>
                      </a:cubicBezTo>
                      <a:cubicBezTo>
                        <a:pt x="28" y="86"/>
                        <a:pt x="28" y="86"/>
                        <a:pt x="28" y="86"/>
                      </a:cubicBezTo>
                      <a:cubicBezTo>
                        <a:pt x="30" y="86"/>
                        <a:pt x="30" y="86"/>
                        <a:pt x="30" y="86"/>
                      </a:cubicBezTo>
                      <a:cubicBezTo>
                        <a:pt x="32" y="85"/>
                        <a:pt x="32" y="85"/>
                        <a:pt x="32" y="85"/>
                      </a:cubicBezTo>
                      <a:cubicBezTo>
                        <a:pt x="32" y="85"/>
                        <a:pt x="32" y="85"/>
                        <a:pt x="34" y="84"/>
                      </a:cubicBezTo>
                      <a:cubicBezTo>
                        <a:pt x="35" y="84"/>
                        <a:pt x="37" y="84"/>
                        <a:pt x="37" y="84"/>
                      </a:cubicBezTo>
                      <a:cubicBezTo>
                        <a:pt x="37" y="84"/>
                        <a:pt x="38" y="86"/>
                        <a:pt x="38" y="86"/>
                      </a:cubicBezTo>
                      <a:cubicBezTo>
                        <a:pt x="37" y="86"/>
                        <a:pt x="33" y="86"/>
                        <a:pt x="33" y="86"/>
                      </a:cubicBezTo>
                      <a:cubicBezTo>
                        <a:pt x="32" y="86"/>
                        <a:pt x="32" y="86"/>
                        <a:pt x="32" y="86"/>
                      </a:cubicBezTo>
                      <a:cubicBezTo>
                        <a:pt x="30" y="88"/>
                        <a:pt x="30" y="88"/>
                        <a:pt x="30" y="88"/>
                      </a:cubicBezTo>
                      <a:cubicBezTo>
                        <a:pt x="28" y="89"/>
                        <a:pt x="28" y="89"/>
                        <a:pt x="28" y="89"/>
                      </a:cubicBezTo>
                      <a:cubicBezTo>
                        <a:pt x="28" y="89"/>
                        <a:pt x="27" y="91"/>
                        <a:pt x="28" y="91"/>
                      </a:cubicBezTo>
                      <a:cubicBezTo>
                        <a:pt x="28" y="92"/>
                        <a:pt x="26" y="93"/>
                        <a:pt x="26" y="93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25" y="93"/>
                        <a:pt x="25" y="93"/>
                        <a:pt x="25" y="93"/>
                      </a:cubicBezTo>
                      <a:cubicBezTo>
                        <a:pt x="25" y="93"/>
                        <a:pt x="25" y="94"/>
                        <a:pt x="26" y="95"/>
                      </a:cubicBezTo>
                      <a:cubicBezTo>
                        <a:pt x="27" y="95"/>
                        <a:pt x="30" y="94"/>
                        <a:pt x="30" y="94"/>
                      </a:cubicBezTo>
                      <a:cubicBezTo>
                        <a:pt x="30" y="94"/>
                        <a:pt x="31" y="94"/>
                        <a:pt x="30" y="95"/>
                      </a:cubicBezTo>
                      <a:cubicBezTo>
                        <a:pt x="30" y="96"/>
                        <a:pt x="29" y="98"/>
                        <a:pt x="29" y="98"/>
                      </a:cubicBezTo>
                      <a:cubicBezTo>
                        <a:pt x="29" y="98"/>
                        <a:pt x="28" y="98"/>
                        <a:pt x="26" y="99"/>
                      </a:cubicBezTo>
                      <a:cubicBezTo>
                        <a:pt x="24" y="99"/>
                        <a:pt x="22" y="101"/>
                        <a:pt x="22" y="101"/>
                      </a:cubicBezTo>
                      <a:cubicBezTo>
                        <a:pt x="21" y="103"/>
                        <a:pt x="21" y="103"/>
                        <a:pt x="21" y="103"/>
                      </a:cubicBezTo>
                      <a:cubicBezTo>
                        <a:pt x="21" y="103"/>
                        <a:pt x="21" y="104"/>
                        <a:pt x="19" y="104"/>
                      </a:cubicBezTo>
                      <a:cubicBezTo>
                        <a:pt x="18" y="103"/>
                        <a:pt x="15" y="103"/>
                        <a:pt x="15" y="103"/>
                      </a:cubicBezTo>
                      <a:cubicBezTo>
                        <a:pt x="14" y="104"/>
                        <a:pt x="14" y="104"/>
                        <a:pt x="14" y="104"/>
                      </a:cubicBezTo>
                      <a:cubicBezTo>
                        <a:pt x="14" y="104"/>
                        <a:pt x="13" y="104"/>
                        <a:pt x="12" y="104"/>
                      </a:cubicBezTo>
                      <a:cubicBezTo>
                        <a:pt x="11" y="104"/>
                        <a:pt x="11" y="103"/>
                        <a:pt x="11" y="103"/>
                      </a:cubicBezTo>
                      <a:cubicBezTo>
                        <a:pt x="11" y="100"/>
                        <a:pt x="11" y="100"/>
                        <a:pt x="11" y="100"/>
                      </a:cubicBezTo>
                      <a:cubicBezTo>
                        <a:pt x="11" y="99"/>
                        <a:pt x="11" y="99"/>
                        <a:pt x="11" y="99"/>
                      </a:cubicBezTo>
                      <a:cubicBezTo>
                        <a:pt x="10" y="96"/>
                        <a:pt x="10" y="96"/>
                        <a:pt x="10" y="96"/>
                      </a:cubicBezTo>
                      <a:cubicBezTo>
                        <a:pt x="10" y="96"/>
                        <a:pt x="9" y="98"/>
                        <a:pt x="8" y="98"/>
                      </a:cubicBezTo>
                      <a:cubicBezTo>
                        <a:pt x="8" y="99"/>
                        <a:pt x="7" y="100"/>
                        <a:pt x="7" y="100"/>
                      </a:cubicBezTo>
                      <a:cubicBezTo>
                        <a:pt x="6" y="102"/>
                        <a:pt x="6" y="102"/>
                        <a:pt x="6" y="102"/>
                      </a:cubicBezTo>
                      <a:cubicBezTo>
                        <a:pt x="5" y="103"/>
                        <a:pt x="5" y="103"/>
                        <a:pt x="5" y="103"/>
                      </a:cubicBezTo>
                      <a:cubicBezTo>
                        <a:pt x="6" y="106"/>
                        <a:pt x="6" y="106"/>
                        <a:pt x="6" y="106"/>
                      </a:cubicBezTo>
                      <a:cubicBezTo>
                        <a:pt x="5" y="107"/>
                        <a:pt x="5" y="107"/>
                        <a:pt x="5" y="107"/>
                      </a:cubicBezTo>
                      <a:cubicBezTo>
                        <a:pt x="5" y="107"/>
                        <a:pt x="3" y="108"/>
                        <a:pt x="4" y="108"/>
                      </a:cubicBezTo>
                      <a:cubicBezTo>
                        <a:pt x="5" y="109"/>
                        <a:pt x="8" y="110"/>
                        <a:pt x="8" y="110"/>
                      </a:cubicBezTo>
                      <a:cubicBezTo>
                        <a:pt x="8" y="110"/>
                        <a:pt x="9" y="109"/>
                        <a:pt x="10" y="110"/>
                      </a:cubicBezTo>
                      <a:cubicBezTo>
                        <a:pt x="12" y="111"/>
                        <a:pt x="13" y="112"/>
                        <a:pt x="13" y="112"/>
                      </a:cubicBezTo>
                      <a:cubicBezTo>
                        <a:pt x="14" y="112"/>
                        <a:pt x="14" y="112"/>
                        <a:pt x="14" y="112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18" y="113"/>
                        <a:pt x="18" y="113"/>
                        <a:pt x="18" y="113"/>
                      </a:cubicBezTo>
                      <a:cubicBezTo>
                        <a:pt x="22" y="114"/>
                        <a:pt x="22" y="114"/>
                        <a:pt x="22" y="114"/>
                      </a:cubicBezTo>
                      <a:cubicBezTo>
                        <a:pt x="22" y="114"/>
                        <a:pt x="23" y="116"/>
                        <a:pt x="23" y="116"/>
                      </a:cubicBezTo>
                      <a:cubicBezTo>
                        <a:pt x="23" y="117"/>
                        <a:pt x="26" y="118"/>
                        <a:pt x="26" y="118"/>
                      </a:cubicBezTo>
                      <a:cubicBezTo>
                        <a:pt x="26" y="118"/>
                        <a:pt x="25" y="118"/>
                        <a:pt x="27" y="118"/>
                      </a:cubicBezTo>
                      <a:cubicBezTo>
                        <a:pt x="29" y="118"/>
                        <a:pt x="30" y="118"/>
                        <a:pt x="30" y="118"/>
                      </a:cubicBezTo>
                      <a:cubicBezTo>
                        <a:pt x="30" y="118"/>
                        <a:pt x="32" y="118"/>
                        <a:pt x="33" y="119"/>
                      </a:cubicBezTo>
                      <a:cubicBezTo>
                        <a:pt x="33" y="120"/>
                        <a:pt x="35" y="123"/>
                        <a:pt x="35" y="123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31"/>
                        <a:pt x="39" y="131"/>
                        <a:pt x="39" y="131"/>
                      </a:cubicBezTo>
                      <a:cubicBezTo>
                        <a:pt x="39" y="131"/>
                        <a:pt x="39" y="131"/>
                        <a:pt x="41" y="133"/>
                      </a:cubicBezTo>
                      <a:cubicBezTo>
                        <a:pt x="42" y="134"/>
                        <a:pt x="43" y="136"/>
                        <a:pt x="43" y="136"/>
                      </a:cubicBezTo>
                      <a:cubicBezTo>
                        <a:pt x="43" y="136"/>
                        <a:pt x="43" y="136"/>
                        <a:pt x="44" y="137"/>
                      </a:cubicBezTo>
                      <a:cubicBezTo>
                        <a:pt x="45" y="139"/>
                        <a:pt x="46" y="140"/>
                        <a:pt x="46" y="140"/>
                      </a:cubicBezTo>
                      <a:cubicBezTo>
                        <a:pt x="46" y="140"/>
                        <a:pt x="46" y="142"/>
                        <a:pt x="47" y="142"/>
                      </a:cubicBezTo>
                      <a:cubicBezTo>
                        <a:pt x="49" y="143"/>
                        <a:pt x="50" y="143"/>
                        <a:pt x="51" y="144"/>
                      </a:cubicBezTo>
                      <a:cubicBezTo>
                        <a:pt x="52" y="145"/>
                        <a:pt x="54" y="147"/>
                        <a:pt x="54" y="147"/>
                      </a:cubicBezTo>
                      <a:cubicBezTo>
                        <a:pt x="54" y="147"/>
                        <a:pt x="58" y="151"/>
                        <a:pt x="60" y="152"/>
                      </a:cubicBezTo>
                      <a:cubicBezTo>
                        <a:pt x="61" y="154"/>
                        <a:pt x="63" y="156"/>
                        <a:pt x="64" y="156"/>
                      </a:cubicBezTo>
                      <a:cubicBezTo>
                        <a:pt x="65" y="156"/>
                        <a:pt x="69" y="158"/>
                        <a:pt x="69" y="158"/>
                      </a:cubicBezTo>
                      <a:cubicBezTo>
                        <a:pt x="69" y="158"/>
                        <a:pt x="71" y="159"/>
                        <a:pt x="72" y="159"/>
                      </a:cubicBezTo>
                      <a:cubicBezTo>
                        <a:pt x="73" y="159"/>
                        <a:pt x="70" y="158"/>
                        <a:pt x="75" y="158"/>
                      </a:cubicBezTo>
                      <a:cubicBezTo>
                        <a:pt x="80" y="158"/>
                        <a:pt x="83" y="160"/>
                        <a:pt x="83" y="160"/>
                      </a:cubicBezTo>
                      <a:cubicBezTo>
                        <a:pt x="86" y="158"/>
                        <a:pt x="86" y="158"/>
                        <a:pt x="86" y="158"/>
                      </a:cubicBezTo>
                      <a:cubicBezTo>
                        <a:pt x="86" y="158"/>
                        <a:pt x="86" y="159"/>
                        <a:pt x="87" y="157"/>
                      </a:cubicBezTo>
                      <a:cubicBezTo>
                        <a:pt x="87" y="155"/>
                        <a:pt x="88" y="153"/>
                        <a:pt x="88" y="153"/>
                      </a:cubicBezTo>
                      <a:cubicBezTo>
                        <a:pt x="88" y="153"/>
                        <a:pt x="87" y="152"/>
                        <a:pt x="89" y="152"/>
                      </a:cubicBezTo>
                      <a:cubicBezTo>
                        <a:pt x="91" y="151"/>
                        <a:pt x="96" y="151"/>
                        <a:pt x="97" y="151"/>
                      </a:cubicBezTo>
                      <a:cubicBezTo>
                        <a:pt x="97" y="151"/>
                        <a:pt x="98" y="152"/>
                        <a:pt x="98" y="151"/>
                      </a:cubicBezTo>
                      <a:cubicBezTo>
                        <a:pt x="99" y="150"/>
                        <a:pt x="105" y="153"/>
                        <a:pt x="105" y="153"/>
                      </a:cubicBezTo>
                      <a:cubicBezTo>
                        <a:pt x="107" y="151"/>
                        <a:pt x="107" y="151"/>
                        <a:pt x="107" y="151"/>
                      </a:cubicBezTo>
                      <a:cubicBezTo>
                        <a:pt x="108" y="150"/>
                        <a:pt x="108" y="150"/>
                        <a:pt x="108" y="150"/>
                      </a:cubicBezTo>
                      <a:cubicBezTo>
                        <a:pt x="110" y="153"/>
                        <a:pt x="110" y="153"/>
                        <a:pt x="110" y="153"/>
                      </a:cubicBezTo>
                      <a:cubicBezTo>
                        <a:pt x="113" y="154"/>
                        <a:pt x="113" y="154"/>
                        <a:pt x="113" y="154"/>
                      </a:cubicBezTo>
                      <a:cubicBezTo>
                        <a:pt x="113" y="154"/>
                        <a:pt x="116" y="153"/>
                        <a:pt x="117" y="153"/>
                      </a:cubicBezTo>
                      <a:cubicBezTo>
                        <a:pt x="118" y="153"/>
                        <a:pt x="121" y="151"/>
                        <a:pt x="121" y="151"/>
                      </a:cubicBezTo>
                      <a:cubicBezTo>
                        <a:pt x="121" y="151"/>
                        <a:pt x="121" y="149"/>
                        <a:pt x="122" y="149"/>
                      </a:cubicBezTo>
                      <a:cubicBezTo>
                        <a:pt x="123" y="149"/>
                        <a:pt x="126" y="149"/>
                        <a:pt x="127" y="149"/>
                      </a:cubicBezTo>
                      <a:cubicBezTo>
                        <a:pt x="128" y="148"/>
                        <a:pt x="131" y="148"/>
                        <a:pt x="131" y="148"/>
                      </a:cubicBezTo>
                      <a:cubicBezTo>
                        <a:pt x="132" y="146"/>
                        <a:pt x="132" y="146"/>
                        <a:pt x="132" y="146"/>
                      </a:cubicBezTo>
                      <a:cubicBezTo>
                        <a:pt x="132" y="146"/>
                        <a:pt x="133" y="145"/>
                        <a:pt x="134" y="146"/>
                      </a:cubicBezTo>
                      <a:cubicBezTo>
                        <a:pt x="136" y="146"/>
                        <a:pt x="138" y="146"/>
                        <a:pt x="138" y="146"/>
                      </a:cubicBezTo>
                      <a:cubicBezTo>
                        <a:pt x="141" y="145"/>
                        <a:pt x="141" y="145"/>
                        <a:pt x="141" y="145"/>
                      </a:cubicBezTo>
                      <a:cubicBezTo>
                        <a:pt x="143" y="144"/>
                        <a:pt x="143" y="144"/>
                        <a:pt x="143" y="144"/>
                      </a:cubicBezTo>
                      <a:cubicBezTo>
                        <a:pt x="143" y="144"/>
                        <a:pt x="143" y="143"/>
                        <a:pt x="144" y="144"/>
                      </a:cubicBezTo>
                      <a:cubicBezTo>
                        <a:pt x="145" y="144"/>
                        <a:pt x="147" y="146"/>
                        <a:pt x="147" y="146"/>
                      </a:cubicBezTo>
                      <a:cubicBezTo>
                        <a:pt x="150" y="147"/>
                        <a:pt x="150" y="147"/>
                        <a:pt x="150" y="147"/>
                      </a:cubicBezTo>
                      <a:cubicBezTo>
                        <a:pt x="152" y="146"/>
                        <a:pt x="152" y="146"/>
                        <a:pt x="152" y="146"/>
                      </a:cubicBezTo>
                      <a:cubicBezTo>
                        <a:pt x="154" y="144"/>
                        <a:pt x="154" y="144"/>
                        <a:pt x="154" y="144"/>
                      </a:cubicBezTo>
                      <a:cubicBezTo>
                        <a:pt x="154" y="144"/>
                        <a:pt x="154" y="143"/>
                        <a:pt x="156" y="143"/>
                      </a:cubicBezTo>
                      <a:cubicBezTo>
                        <a:pt x="159" y="144"/>
                        <a:pt x="160" y="144"/>
                        <a:pt x="160" y="144"/>
                      </a:cubicBezTo>
                      <a:cubicBezTo>
                        <a:pt x="160" y="144"/>
                        <a:pt x="162" y="143"/>
                        <a:pt x="162" y="143"/>
                      </a:cubicBezTo>
                      <a:cubicBezTo>
                        <a:pt x="162" y="142"/>
                        <a:pt x="162" y="141"/>
                        <a:pt x="162" y="140"/>
                      </a:cubicBezTo>
                      <a:cubicBezTo>
                        <a:pt x="163" y="139"/>
                        <a:pt x="166" y="136"/>
                        <a:pt x="166" y="136"/>
                      </a:cubicBezTo>
                      <a:cubicBezTo>
                        <a:pt x="168" y="135"/>
                        <a:pt x="168" y="135"/>
                        <a:pt x="168" y="135"/>
                      </a:cubicBezTo>
                      <a:cubicBezTo>
                        <a:pt x="167" y="132"/>
                        <a:pt x="167" y="132"/>
                        <a:pt x="167" y="132"/>
                      </a:cubicBezTo>
                      <a:cubicBezTo>
                        <a:pt x="167" y="131"/>
                        <a:pt x="167" y="131"/>
                        <a:pt x="167" y="131"/>
                      </a:cubicBezTo>
                      <a:cubicBezTo>
                        <a:pt x="167" y="131"/>
                        <a:pt x="170" y="130"/>
                        <a:pt x="169" y="132"/>
                      </a:cubicBezTo>
                      <a:cubicBezTo>
                        <a:pt x="168" y="133"/>
                        <a:pt x="169" y="134"/>
                        <a:pt x="169" y="134"/>
                      </a:cubicBezTo>
                      <a:cubicBezTo>
                        <a:pt x="169" y="134"/>
                        <a:pt x="170" y="133"/>
                        <a:pt x="171" y="133"/>
                      </a:cubicBezTo>
                      <a:cubicBezTo>
                        <a:pt x="172" y="133"/>
                        <a:pt x="173" y="132"/>
                        <a:pt x="173" y="133"/>
                      </a:cubicBezTo>
                      <a:cubicBezTo>
                        <a:pt x="174" y="133"/>
                        <a:pt x="175" y="133"/>
                        <a:pt x="175" y="133"/>
                      </a:cubicBezTo>
                      <a:cubicBezTo>
                        <a:pt x="175" y="133"/>
                        <a:pt x="175" y="131"/>
                        <a:pt x="176" y="131"/>
                      </a:cubicBezTo>
                      <a:cubicBezTo>
                        <a:pt x="177" y="131"/>
                        <a:pt x="178" y="131"/>
                        <a:pt x="178" y="131"/>
                      </a:cubicBezTo>
                      <a:cubicBezTo>
                        <a:pt x="178" y="131"/>
                        <a:pt x="179" y="132"/>
                        <a:pt x="179" y="131"/>
                      </a:cubicBezTo>
                      <a:cubicBezTo>
                        <a:pt x="179" y="131"/>
                        <a:pt x="177" y="129"/>
                        <a:pt x="177" y="129"/>
                      </a:cubicBezTo>
                      <a:cubicBezTo>
                        <a:pt x="178" y="130"/>
                        <a:pt x="180" y="129"/>
                        <a:pt x="180" y="129"/>
                      </a:cubicBezTo>
                      <a:cubicBezTo>
                        <a:pt x="180" y="129"/>
                        <a:pt x="182" y="130"/>
                        <a:pt x="180" y="128"/>
                      </a:cubicBezTo>
                      <a:cubicBezTo>
                        <a:pt x="178" y="126"/>
                        <a:pt x="180" y="126"/>
                        <a:pt x="180" y="126"/>
                      </a:cubicBezTo>
                      <a:cubicBezTo>
                        <a:pt x="180" y="126"/>
                        <a:pt x="183" y="127"/>
                        <a:pt x="182" y="127"/>
                      </a:cubicBezTo>
                      <a:cubicBezTo>
                        <a:pt x="181" y="126"/>
                        <a:pt x="178" y="122"/>
                        <a:pt x="178" y="122"/>
                      </a:cubicBezTo>
                      <a:cubicBezTo>
                        <a:pt x="178" y="121"/>
                        <a:pt x="178" y="121"/>
                        <a:pt x="178" y="121"/>
                      </a:cubicBezTo>
                      <a:cubicBezTo>
                        <a:pt x="178" y="120"/>
                        <a:pt x="178" y="120"/>
                        <a:pt x="178" y="120"/>
                      </a:cubicBezTo>
                      <a:cubicBezTo>
                        <a:pt x="178" y="120"/>
                        <a:pt x="180" y="121"/>
                        <a:pt x="180" y="121"/>
                      </a:cubicBezTo>
                      <a:cubicBezTo>
                        <a:pt x="181" y="121"/>
                        <a:pt x="181" y="121"/>
                        <a:pt x="182" y="122"/>
                      </a:cubicBezTo>
                      <a:cubicBezTo>
                        <a:pt x="183" y="123"/>
                        <a:pt x="182" y="124"/>
                        <a:pt x="183" y="124"/>
                      </a:cubicBezTo>
                      <a:cubicBezTo>
                        <a:pt x="184" y="125"/>
                        <a:pt x="186" y="124"/>
                        <a:pt x="186" y="124"/>
                      </a:cubicBezTo>
                      <a:cubicBezTo>
                        <a:pt x="188" y="122"/>
                        <a:pt x="188" y="122"/>
                        <a:pt x="188" y="122"/>
                      </a:cubicBezTo>
                      <a:cubicBezTo>
                        <a:pt x="188" y="122"/>
                        <a:pt x="190" y="119"/>
                        <a:pt x="190" y="118"/>
                      </a:cubicBezTo>
                      <a:cubicBezTo>
                        <a:pt x="189" y="118"/>
                        <a:pt x="185" y="120"/>
                        <a:pt x="185" y="120"/>
                      </a:cubicBezTo>
                      <a:cubicBezTo>
                        <a:pt x="186" y="116"/>
                        <a:pt x="186" y="116"/>
                        <a:pt x="186" y="116"/>
                      </a:cubicBezTo>
                      <a:cubicBezTo>
                        <a:pt x="185" y="116"/>
                        <a:pt x="185" y="116"/>
                        <a:pt x="185" y="116"/>
                      </a:cubicBezTo>
                      <a:cubicBezTo>
                        <a:pt x="183" y="114"/>
                        <a:pt x="183" y="114"/>
                        <a:pt x="183" y="114"/>
                      </a:cubicBezTo>
                      <a:cubicBezTo>
                        <a:pt x="183" y="114"/>
                        <a:pt x="186" y="115"/>
                        <a:pt x="186" y="115"/>
                      </a:cubicBezTo>
                      <a:cubicBezTo>
                        <a:pt x="187" y="115"/>
                        <a:pt x="189" y="114"/>
                        <a:pt x="189" y="114"/>
                      </a:cubicBezTo>
                      <a:cubicBezTo>
                        <a:pt x="189" y="113"/>
                        <a:pt x="189" y="113"/>
                        <a:pt x="189" y="113"/>
                      </a:cubicBezTo>
                      <a:cubicBezTo>
                        <a:pt x="186" y="111"/>
                        <a:pt x="186" y="111"/>
                        <a:pt x="186" y="111"/>
                      </a:cubicBezTo>
                      <a:cubicBezTo>
                        <a:pt x="187" y="110"/>
                        <a:pt x="187" y="110"/>
                        <a:pt x="187" y="110"/>
                      </a:cubicBezTo>
                      <a:cubicBezTo>
                        <a:pt x="188" y="108"/>
                        <a:pt x="188" y="108"/>
                        <a:pt x="188" y="108"/>
                      </a:cubicBezTo>
                      <a:cubicBezTo>
                        <a:pt x="190" y="107"/>
                        <a:pt x="190" y="107"/>
                        <a:pt x="190" y="107"/>
                      </a:cubicBezTo>
                      <a:cubicBezTo>
                        <a:pt x="191" y="103"/>
                        <a:pt x="191" y="103"/>
                        <a:pt x="191" y="103"/>
                      </a:cubicBezTo>
                      <a:cubicBezTo>
                        <a:pt x="191" y="101"/>
                        <a:pt x="191" y="101"/>
                        <a:pt x="191" y="101"/>
                      </a:cubicBezTo>
                      <a:cubicBezTo>
                        <a:pt x="190" y="101"/>
                        <a:pt x="190" y="101"/>
                        <a:pt x="190" y="101"/>
                      </a:cubicBezTo>
                      <a:cubicBezTo>
                        <a:pt x="189" y="98"/>
                        <a:pt x="189" y="98"/>
                        <a:pt x="189" y="98"/>
                      </a:cubicBezTo>
                      <a:cubicBezTo>
                        <a:pt x="186" y="97"/>
                        <a:pt x="186" y="97"/>
                        <a:pt x="186" y="97"/>
                      </a:cubicBezTo>
                      <a:cubicBezTo>
                        <a:pt x="186" y="97"/>
                        <a:pt x="184" y="94"/>
                        <a:pt x="184" y="94"/>
                      </a:cubicBezTo>
                      <a:cubicBezTo>
                        <a:pt x="183" y="94"/>
                        <a:pt x="184" y="92"/>
                        <a:pt x="183" y="93"/>
                      </a:cubicBezTo>
                      <a:cubicBezTo>
                        <a:pt x="182" y="93"/>
                        <a:pt x="181" y="92"/>
                        <a:pt x="181" y="92"/>
                      </a:cubicBezTo>
                      <a:cubicBezTo>
                        <a:pt x="181" y="92"/>
                        <a:pt x="182" y="90"/>
                        <a:pt x="182" y="90"/>
                      </a:cubicBezTo>
                      <a:cubicBezTo>
                        <a:pt x="182" y="90"/>
                        <a:pt x="183" y="89"/>
                        <a:pt x="183" y="88"/>
                      </a:cubicBezTo>
                      <a:cubicBezTo>
                        <a:pt x="183" y="88"/>
                        <a:pt x="183" y="86"/>
                        <a:pt x="182" y="86"/>
                      </a:cubicBezTo>
                      <a:cubicBezTo>
                        <a:pt x="182" y="86"/>
                        <a:pt x="180" y="87"/>
                        <a:pt x="180" y="87"/>
                      </a:cubicBezTo>
                      <a:cubicBezTo>
                        <a:pt x="176" y="88"/>
                        <a:pt x="176" y="88"/>
                        <a:pt x="176" y="88"/>
                      </a:cubicBezTo>
                      <a:cubicBezTo>
                        <a:pt x="174" y="87"/>
                        <a:pt x="174" y="87"/>
                        <a:pt x="174" y="87"/>
                      </a:cubicBezTo>
                      <a:cubicBezTo>
                        <a:pt x="174" y="87"/>
                        <a:pt x="174" y="86"/>
                        <a:pt x="175" y="85"/>
                      </a:cubicBezTo>
                      <a:cubicBezTo>
                        <a:pt x="175" y="85"/>
                        <a:pt x="176" y="85"/>
                        <a:pt x="176" y="84"/>
                      </a:cubicBezTo>
                      <a:cubicBezTo>
                        <a:pt x="177" y="83"/>
                        <a:pt x="177" y="83"/>
                        <a:pt x="178" y="82"/>
                      </a:cubicBezTo>
                      <a:cubicBezTo>
                        <a:pt x="179" y="81"/>
                        <a:pt x="181" y="79"/>
                        <a:pt x="181" y="79"/>
                      </a:cubicBezTo>
                      <a:cubicBezTo>
                        <a:pt x="181" y="77"/>
                        <a:pt x="181" y="77"/>
                        <a:pt x="181" y="77"/>
                      </a:cubicBezTo>
                      <a:cubicBezTo>
                        <a:pt x="181" y="75"/>
                        <a:pt x="181" y="75"/>
                        <a:pt x="181" y="75"/>
                      </a:cubicBezTo>
                      <a:cubicBezTo>
                        <a:pt x="181" y="75"/>
                        <a:pt x="179" y="74"/>
                        <a:pt x="179" y="74"/>
                      </a:cubicBezTo>
                      <a:cubicBezTo>
                        <a:pt x="178" y="74"/>
                        <a:pt x="178" y="75"/>
                        <a:pt x="177" y="74"/>
                      </a:cubicBezTo>
                      <a:cubicBezTo>
                        <a:pt x="176" y="73"/>
                        <a:pt x="176" y="73"/>
                        <a:pt x="176" y="72"/>
                      </a:cubicBezTo>
                      <a:cubicBezTo>
                        <a:pt x="175" y="71"/>
                        <a:pt x="174" y="69"/>
                        <a:pt x="174" y="69"/>
                      </a:cubicBezTo>
                      <a:cubicBezTo>
                        <a:pt x="174" y="69"/>
                        <a:pt x="173" y="68"/>
                        <a:pt x="174" y="68"/>
                      </a:cubicBezTo>
                      <a:cubicBezTo>
                        <a:pt x="175" y="68"/>
                        <a:pt x="177" y="69"/>
                        <a:pt x="177" y="68"/>
                      </a:cubicBezTo>
                      <a:cubicBezTo>
                        <a:pt x="178" y="68"/>
                        <a:pt x="178" y="68"/>
                        <a:pt x="178" y="67"/>
                      </a:cubicBezTo>
                      <a:cubicBezTo>
                        <a:pt x="178" y="67"/>
                        <a:pt x="179" y="64"/>
                        <a:pt x="179" y="64"/>
                      </a:cubicBezTo>
                      <a:cubicBezTo>
                        <a:pt x="179" y="63"/>
                        <a:pt x="179" y="64"/>
                        <a:pt x="181" y="63"/>
                      </a:cubicBezTo>
                      <a:cubicBezTo>
                        <a:pt x="182" y="62"/>
                        <a:pt x="182" y="62"/>
                        <a:pt x="183" y="61"/>
                      </a:cubicBezTo>
                      <a:cubicBezTo>
                        <a:pt x="185" y="61"/>
                        <a:pt x="185" y="60"/>
                        <a:pt x="185" y="60"/>
                      </a:cubicBezTo>
                      <a:cubicBezTo>
                        <a:pt x="184" y="60"/>
                        <a:pt x="183" y="59"/>
                        <a:pt x="183" y="59"/>
                      </a:cubicBezTo>
                      <a:cubicBezTo>
                        <a:pt x="182" y="59"/>
                        <a:pt x="180" y="60"/>
                        <a:pt x="180" y="60"/>
                      </a:cubicBezTo>
                      <a:cubicBezTo>
                        <a:pt x="180" y="60"/>
                        <a:pt x="179" y="61"/>
                        <a:pt x="178" y="62"/>
                      </a:cubicBezTo>
                      <a:cubicBezTo>
                        <a:pt x="177" y="62"/>
                        <a:pt x="176" y="62"/>
                        <a:pt x="175" y="62"/>
                      </a:cubicBezTo>
                      <a:cubicBezTo>
                        <a:pt x="175" y="62"/>
                        <a:pt x="174" y="62"/>
                        <a:pt x="174" y="62"/>
                      </a:cubicBezTo>
                      <a:cubicBezTo>
                        <a:pt x="174" y="62"/>
                        <a:pt x="173" y="61"/>
                        <a:pt x="173" y="63"/>
                      </a:cubicBezTo>
                      <a:cubicBezTo>
                        <a:pt x="172" y="64"/>
                        <a:pt x="171" y="66"/>
                        <a:pt x="171" y="66"/>
                      </a:cubicBezTo>
                      <a:cubicBezTo>
                        <a:pt x="171" y="66"/>
                        <a:pt x="170" y="67"/>
                        <a:pt x="170" y="65"/>
                      </a:cubicBezTo>
                      <a:cubicBezTo>
                        <a:pt x="170" y="64"/>
                        <a:pt x="169" y="62"/>
                        <a:pt x="169" y="62"/>
                      </a:cubicBezTo>
                      <a:cubicBezTo>
                        <a:pt x="169" y="62"/>
                        <a:pt x="169" y="62"/>
                        <a:pt x="169" y="62"/>
                      </a:cubicBezTo>
                      <a:cubicBezTo>
                        <a:pt x="168" y="62"/>
                        <a:pt x="166" y="61"/>
                        <a:pt x="166" y="61"/>
                      </a:cubicBezTo>
                      <a:cubicBezTo>
                        <a:pt x="166" y="61"/>
                        <a:pt x="167" y="61"/>
                        <a:pt x="167" y="60"/>
                      </a:cubicBezTo>
                      <a:cubicBezTo>
                        <a:pt x="166" y="58"/>
                        <a:pt x="166" y="58"/>
                        <a:pt x="166" y="58"/>
                      </a:cubicBezTo>
                      <a:cubicBezTo>
                        <a:pt x="167" y="58"/>
                        <a:pt x="167" y="58"/>
                        <a:pt x="168" y="58"/>
                      </a:cubicBezTo>
                      <a:cubicBezTo>
                        <a:pt x="168" y="57"/>
                        <a:pt x="168" y="57"/>
                        <a:pt x="168" y="56"/>
                      </a:cubicBezTo>
                      <a:cubicBezTo>
                        <a:pt x="169" y="54"/>
                        <a:pt x="168" y="53"/>
                        <a:pt x="168" y="53"/>
                      </a:cubicBezTo>
                      <a:cubicBezTo>
                        <a:pt x="167" y="52"/>
                        <a:pt x="166" y="52"/>
                        <a:pt x="166" y="52"/>
                      </a:cubicBezTo>
                      <a:cubicBezTo>
                        <a:pt x="166" y="49"/>
                        <a:pt x="166" y="49"/>
                        <a:pt x="166" y="49"/>
                      </a:cubicBezTo>
                      <a:cubicBezTo>
                        <a:pt x="166" y="49"/>
                        <a:pt x="166" y="48"/>
                        <a:pt x="166" y="47"/>
                      </a:cubicBezTo>
                      <a:cubicBezTo>
                        <a:pt x="165" y="46"/>
                        <a:pt x="165" y="46"/>
                        <a:pt x="164" y="46"/>
                      </a:cubicBezTo>
                      <a:cubicBezTo>
                        <a:pt x="164" y="46"/>
                        <a:pt x="163" y="47"/>
                        <a:pt x="163" y="47"/>
                      </a:cubicBezTo>
                      <a:cubicBezTo>
                        <a:pt x="162" y="47"/>
                        <a:pt x="160" y="46"/>
                        <a:pt x="160" y="46"/>
                      </a:cubicBezTo>
                      <a:cubicBezTo>
                        <a:pt x="157" y="44"/>
                        <a:pt x="157" y="44"/>
                        <a:pt x="157" y="44"/>
                      </a:cubicBezTo>
                      <a:cubicBezTo>
                        <a:pt x="157" y="44"/>
                        <a:pt x="157" y="44"/>
                        <a:pt x="156" y="45"/>
                      </a:cubicBezTo>
                      <a:cubicBezTo>
                        <a:pt x="156" y="46"/>
                        <a:pt x="156" y="45"/>
                        <a:pt x="156" y="46"/>
                      </a:cubicBezTo>
                      <a:cubicBezTo>
                        <a:pt x="156" y="47"/>
                        <a:pt x="156" y="48"/>
                        <a:pt x="156" y="49"/>
                      </a:cubicBezTo>
                      <a:cubicBezTo>
                        <a:pt x="156" y="49"/>
                        <a:pt x="156" y="51"/>
                        <a:pt x="155" y="52"/>
                      </a:cubicBezTo>
                      <a:cubicBezTo>
                        <a:pt x="155" y="53"/>
                        <a:pt x="154" y="53"/>
                        <a:pt x="154" y="54"/>
                      </a:cubicBezTo>
                      <a:cubicBezTo>
                        <a:pt x="154" y="54"/>
                        <a:pt x="155" y="55"/>
                        <a:pt x="154" y="55"/>
                      </a:cubicBezTo>
                      <a:cubicBezTo>
                        <a:pt x="154" y="55"/>
                        <a:pt x="154" y="57"/>
                        <a:pt x="153" y="57"/>
                      </a:cubicBezTo>
                      <a:cubicBezTo>
                        <a:pt x="153" y="57"/>
                        <a:pt x="152" y="58"/>
                        <a:pt x="152" y="58"/>
                      </a:cubicBezTo>
                      <a:cubicBezTo>
                        <a:pt x="151" y="58"/>
                        <a:pt x="151" y="58"/>
                        <a:pt x="150" y="58"/>
                      </a:cubicBezTo>
                      <a:cubicBezTo>
                        <a:pt x="149" y="58"/>
                        <a:pt x="149" y="59"/>
                        <a:pt x="149" y="59"/>
                      </a:cubicBezTo>
                      <a:cubicBezTo>
                        <a:pt x="149" y="59"/>
                        <a:pt x="147" y="59"/>
                        <a:pt x="146" y="58"/>
                      </a:cubicBezTo>
                      <a:cubicBezTo>
                        <a:pt x="145" y="58"/>
                        <a:pt x="145" y="57"/>
                        <a:pt x="145" y="57"/>
                      </a:cubicBezTo>
                      <a:cubicBezTo>
                        <a:pt x="144" y="55"/>
                        <a:pt x="144" y="55"/>
                        <a:pt x="144" y="55"/>
                      </a:cubicBezTo>
                      <a:cubicBezTo>
                        <a:pt x="144" y="55"/>
                        <a:pt x="148" y="56"/>
                        <a:pt x="144" y="54"/>
                      </a:cubicBezTo>
                      <a:cubicBezTo>
                        <a:pt x="140" y="52"/>
                        <a:pt x="141" y="52"/>
                        <a:pt x="141" y="52"/>
                      </a:cubicBezTo>
                      <a:cubicBezTo>
                        <a:pt x="141" y="52"/>
                        <a:pt x="140" y="53"/>
                        <a:pt x="139" y="54"/>
                      </a:cubicBezTo>
                      <a:cubicBezTo>
                        <a:pt x="139" y="54"/>
                        <a:pt x="138" y="55"/>
                        <a:pt x="138" y="55"/>
                      </a:cubicBezTo>
                      <a:cubicBezTo>
                        <a:pt x="138" y="56"/>
                        <a:pt x="138" y="56"/>
                        <a:pt x="138" y="56"/>
                      </a:cubicBezTo>
                      <a:cubicBezTo>
                        <a:pt x="137" y="56"/>
                        <a:pt x="137" y="56"/>
                        <a:pt x="137" y="56"/>
                      </a:cubicBezTo>
                      <a:cubicBezTo>
                        <a:pt x="136" y="58"/>
                        <a:pt x="136" y="58"/>
                        <a:pt x="136" y="58"/>
                      </a:cubicBezTo>
                      <a:cubicBezTo>
                        <a:pt x="136" y="58"/>
                        <a:pt x="134" y="59"/>
                        <a:pt x="134" y="59"/>
                      </a:cubicBezTo>
                      <a:cubicBezTo>
                        <a:pt x="134" y="59"/>
                        <a:pt x="133" y="59"/>
                        <a:pt x="133" y="59"/>
                      </a:cubicBezTo>
                      <a:cubicBezTo>
                        <a:pt x="132" y="59"/>
                        <a:pt x="132" y="59"/>
                        <a:pt x="131" y="59"/>
                      </a:cubicBezTo>
                      <a:cubicBezTo>
                        <a:pt x="131" y="59"/>
                        <a:pt x="130" y="58"/>
                        <a:pt x="130" y="58"/>
                      </a:cubicBezTo>
                      <a:cubicBezTo>
                        <a:pt x="130" y="57"/>
                        <a:pt x="130" y="55"/>
                        <a:pt x="130" y="55"/>
                      </a:cubicBezTo>
                      <a:cubicBezTo>
                        <a:pt x="130" y="54"/>
                        <a:pt x="130" y="53"/>
                        <a:pt x="129" y="52"/>
                      </a:cubicBezTo>
                      <a:cubicBezTo>
                        <a:pt x="128" y="51"/>
                        <a:pt x="128" y="50"/>
                        <a:pt x="128" y="50"/>
                      </a:cubicBezTo>
                      <a:cubicBezTo>
                        <a:pt x="124" y="47"/>
                        <a:pt x="124" y="47"/>
                        <a:pt x="124" y="47"/>
                      </a:cubicBezTo>
                      <a:cubicBezTo>
                        <a:pt x="124" y="47"/>
                        <a:pt x="124" y="46"/>
                        <a:pt x="123" y="47"/>
                      </a:cubicBezTo>
                      <a:cubicBezTo>
                        <a:pt x="121" y="47"/>
                        <a:pt x="120" y="49"/>
                        <a:pt x="120" y="49"/>
                      </a:cubicBezTo>
                      <a:cubicBezTo>
                        <a:pt x="120" y="49"/>
                        <a:pt x="120" y="50"/>
                        <a:pt x="120" y="51"/>
                      </a:cubicBezTo>
                      <a:cubicBezTo>
                        <a:pt x="120" y="51"/>
                        <a:pt x="119" y="52"/>
                        <a:pt x="119" y="53"/>
                      </a:cubicBezTo>
                      <a:cubicBezTo>
                        <a:pt x="120" y="54"/>
                        <a:pt x="121" y="56"/>
                        <a:pt x="120" y="57"/>
                      </a:cubicBezTo>
                      <a:cubicBezTo>
                        <a:pt x="120" y="57"/>
                        <a:pt x="120" y="58"/>
                        <a:pt x="120" y="60"/>
                      </a:cubicBezTo>
                      <a:cubicBezTo>
                        <a:pt x="120" y="62"/>
                        <a:pt x="120" y="63"/>
                        <a:pt x="119" y="63"/>
                      </a:cubicBezTo>
                      <a:cubicBezTo>
                        <a:pt x="119" y="64"/>
                        <a:pt x="118" y="65"/>
                        <a:pt x="118" y="65"/>
                      </a:cubicBezTo>
                      <a:cubicBezTo>
                        <a:pt x="118" y="65"/>
                        <a:pt x="118" y="65"/>
                        <a:pt x="118" y="65"/>
                      </a:cubicBezTo>
                      <a:cubicBezTo>
                        <a:pt x="118" y="65"/>
                        <a:pt x="118" y="64"/>
                        <a:pt x="118" y="62"/>
                      </a:cubicBezTo>
                      <a:cubicBezTo>
                        <a:pt x="118" y="59"/>
                        <a:pt x="117" y="58"/>
                        <a:pt x="117" y="58"/>
                      </a:cubicBezTo>
                      <a:cubicBezTo>
                        <a:pt x="117" y="58"/>
                        <a:pt x="117" y="57"/>
                        <a:pt x="117" y="57"/>
                      </a:cubicBezTo>
                      <a:cubicBezTo>
                        <a:pt x="117" y="56"/>
                        <a:pt x="117" y="55"/>
                        <a:pt x="117" y="55"/>
                      </a:cubicBezTo>
                      <a:cubicBezTo>
                        <a:pt x="117" y="55"/>
                        <a:pt x="115" y="53"/>
                        <a:pt x="115" y="53"/>
                      </a:cubicBezTo>
                      <a:cubicBezTo>
                        <a:pt x="116" y="52"/>
                        <a:pt x="116" y="51"/>
                        <a:pt x="116" y="49"/>
                      </a:cubicBezTo>
                      <a:cubicBezTo>
                        <a:pt x="116" y="48"/>
                        <a:pt x="117" y="47"/>
                        <a:pt x="116" y="46"/>
                      </a:cubicBezTo>
                      <a:cubicBezTo>
                        <a:pt x="115" y="45"/>
                        <a:pt x="116" y="44"/>
                        <a:pt x="115" y="44"/>
                      </a:cubicBezTo>
                      <a:cubicBezTo>
                        <a:pt x="115" y="44"/>
                        <a:pt x="114" y="44"/>
                        <a:pt x="114" y="44"/>
                      </a:cubicBezTo>
                      <a:cubicBezTo>
                        <a:pt x="114" y="44"/>
                        <a:pt x="113" y="44"/>
                        <a:pt x="113" y="44"/>
                      </a:cubicBezTo>
                      <a:cubicBezTo>
                        <a:pt x="115" y="43"/>
                        <a:pt x="115" y="43"/>
                        <a:pt x="115" y="43"/>
                      </a:cubicBezTo>
                      <a:cubicBezTo>
                        <a:pt x="115" y="43"/>
                        <a:pt x="115" y="40"/>
                        <a:pt x="114" y="41"/>
                      </a:cubicBezTo>
                      <a:cubicBezTo>
                        <a:pt x="114" y="42"/>
                        <a:pt x="112" y="43"/>
                        <a:pt x="112" y="42"/>
                      </a:cubicBezTo>
                      <a:cubicBezTo>
                        <a:pt x="112" y="41"/>
                        <a:pt x="112" y="41"/>
                        <a:pt x="111" y="41"/>
                      </a:cubicBezTo>
                      <a:cubicBezTo>
                        <a:pt x="111" y="41"/>
                        <a:pt x="108" y="41"/>
                        <a:pt x="108" y="41"/>
                      </a:cubicBezTo>
                      <a:cubicBezTo>
                        <a:pt x="108" y="41"/>
                        <a:pt x="108" y="40"/>
                        <a:pt x="108" y="41"/>
                      </a:cubicBezTo>
                      <a:cubicBezTo>
                        <a:pt x="108" y="42"/>
                        <a:pt x="109" y="44"/>
                        <a:pt x="107" y="44"/>
                      </a:cubicBezTo>
                      <a:cubicBezTo>
                        <a:pt x="106" y="45"/>
                        <a:pt x="105" y="45"/>
                        <a:pt x="105" y="45"/>
                      </a:cubicBezTo>
                      <a:cubicBezTo>
                        <a:pt x="105" y="44"/>
                        <a:pt x="103" y="43"/>
                        <a:pt x="103" y="43"/>
                      </a:cubicBezTo>
                      <a:cubicBezTo>
                        <a:pt x="103" y="43"/>
                        <a:pt x="103" y="43"/>
                        <a:pt x="102" y="43"/>
                      </a:cubicBezTo>
                      <a:cubicBezTo>
                        <a:pt x="101" y="44"/>
                        <a:pt x="100" y="44"/>
                        <a:pt x="100" y="44"/>
                      </a:cubicBezTo>
                      <a:cubicBezTo>
                        <a:pt x="100" y="45"/>
                        <a:pt x="100" y="45"/>
                        <a:pt x="100" y="45"/>
                      </a:cubicBezTo>
                      <a:cubicBezTo>
                        <a:pt x="100" y="46"/>
                        <a:pt x="100" y="46"/>
                        <a:pt x="100" y="46"/>
                      </a:cubicBezTo>
                      <a:cubicBezTo>
                        <a:pt x="100" y="46"/>
                        <a:pt x="99" y="46"/>
                        <a:pt x="99" y="47"/>
                      </a:cubicBezTo>
                      <a:cubicBezTo>
                        <a:pt x="98" y="47"/>
                        <a:pt x="98" y="47"/>
                        <a:pt x="98" y="48"/>
                      </a:cubicBezTo>
                      <a:cubicBezTo>
                        <a:pt x="98" y="48"/>
                        <a:pt x="99" y="48"/>
                        <a:pt x="99" y="49"/>
                      </a:cubicBezTo>
                      <a:cubicBezTo>
                        <a:pt x="99" y="50"/>
                        <a:pt x="99" y="50"/>
                        <a:pt x="98" y="51"/>
                      </a:cubicBezTo>
                      <a:cubicBezTo>
                        <a:pt x="98" y="52"/>
                        <a:pt x="97" y="53"/>
                        <a:pt x="97" y="54"/>
                      </a:cubicBezTo>
                      <a:cubicBezTo>
                        <a:pt x="97" y="54"/>
                        <a:pt x="96" y="54"/>
                        <a:pt x="96" y="55"/>
                      </a:cubicBezTo>
                      <a:cubicBezTo>
                        <a:pt x="95" y="55"/>
                        <a:pt x="95" y="55"/>
                        <a:pt x="95" y="55"/>
                      </a:cubicBezTo>
                      <a:cubicBezTo>
                        <a:pt x="94" y="55"/>
                        <a:pt x="94" y="56"/>
                        <a:pt x="94" y="55"/>
                      </a:cubicBezTo>
                      <a:cubicBezTo>
                        <a:pt x="94" y="54"/>
                        <a:pt x="93" y="53"/>
                        <a:pt x="93" y="51"/>
                      </a:cubicBezTo>
                      <a:cubicBezTo>
                        <a:pt x="94" y="50"/>
                        <a:pt x="94" y="50"/>
                        <a:pt x="93" y="49"/>
                      </a:cubicBezTo>
                      <a:cubicBezTo>
                        <a:pt x="92" y="47"/>
                        <a:pt x="91" y="47"/>
                        <a:pt x="91" y="47"/>
                      </a:cubicBezTo>
                      <a:cubicBezTo>
                        <a:pt x="91" y="46"/>
                        <a:pt x="91" y="46"/>
                        <a:pt x="91" y="45"/>
                      </a:cubicBezTo>
                      <a:cubicBezTo>
                        <a:pt x="92" y="44"/>
                        <a:pt x="91" y="46"/>
                        <a:pt x="92" y="43"/>
                      </a:cubicBezTo>
                      <a:cubicBezTo>
                        <a:pt x="92" y="40"/>
                        <a:pt x="92" y="39"/>
                        <a:pt x="92" y="39"/>
                      </a:cubicBezTo>
                      <a:cubicBezTo>
                        <a:pt x="92" y="39"/>
                        <a:pt x="92" y="36"/>
                        <a:pt x="92" y="35"/>
                      </a:cubicBezTo>
                      <a:cubicBezTo>
                        <a:pt x="91" y="35"/>
                        <a:pt x="89" y="35"/>
                        <a:pt x="88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6" y="36"/>
                        <a:pt x="86" y="35"/>
                        <a:pt x="85" y="37"/>
                      </a:cubicBezTo>
                      <a:cubicBezTo>
                        <a:pt x="85" y="38"/>
                        <a:pt x="84" y="38"/>
                        <a:pt x="84" y="40"/>
                      </a:cubicBezTo>
                      <a:cubicBezTo>
                        <a:pt x="84" y="41"/>
                        <a:pt x="84" y="42"/>
                        <a:pt x="84" y="43"/>
                      </a:cubicBezTo>
                      <a:cubicBezTo>
                        <a:pt x="84" y="43"/>
                        <a:pt x="83" y="44"/>
                        <a:pt x="83" y="44"/>
                      </a:cubicBezTo>
                      <a:cubicBezTo>
                        <a:pt x="83" y="44"/>
                        <a:pt x="83" y="44"/>
                        <a:pt x="83" y="46"/>
                      </a:cubicBezTo>
                      <a:cubicBezTo>
                        <a:pt x="83" y="48"/>
                        <a:pt x="82" y="49"/>
                        <a:pt x="82" y="49"/>
                      </a:cubicBezTo>
                      <a:cubicBezTo>
                        <a:pt x="82" y="50"/>
                        <a:pt x="82" y="50"/>
                        <a:pt x="81" y="51"/>
                      </a:cubicBezTo>
                      <a:cubicBezTo>
                        <a:pt x="81" y="52"/>
                        <a:pt x="79" y="53"/>
                        <a:pt x="79" y="54"/>
                      </a:cubicBezTo>
                      <a:cubicBezTo>
                        <a:pt x="78" y="54"/>
                        <a:pt x="78" y="54"/>
                        <a:pt x="78" y="54"/>
                      </a:cubicBezTo>
                      <a:cubicBezTo>
                        <a:pt x="78" y="55"/>
                        <a:pt x="76" y="57"/>
                        <a:pt x="75" y="57"/>
                      </a:cubicBezTo>
                      <a:cubicBezTo>
                        <a:pt x="75" y="57"/>
                        <a:pt x="75" y="58"/>
                        <a:pt x="74" y="57"/>
                      </a:cubicBezTo>
                      <a:cubicBezTo>
                        <a:pt x="74" y="57"/>
                        <a:pt x="73" y="57"/>
                        <a:pt x="73" y="56"/>
                      </a:cubicBezTo>
                      <a:cubicBezTo>
                        <a:pt x="74" y="55"/>
                        <a:pt x="74" y="54"/>
                        <a:pt x="74" y="53"/>
                      </a:cubicBezTo>
                      <a:cubicBezTo>
                        <a:pt x="75" y="52"/>
                        <a:pt x="75" y="51"/>
                        <a:pt x="75" y="51"/>
                      </a:cubicBezTo>
                      <a:cubicBezTo>
                        <a:pt x="75" y="51"/>
                        <a:pt x="76" y="50"/>
                        <a:pt x="75" y="49"/>
                      </a:cubicBezTo>
                      <a:cubicBezTo>
                        <a:pt x="74" y="49"/>
                        <a:pt x="73" y="49"/>
                        <a:pt x="72" y="50"/>
                      </a:cubicBezTo>
                      <a:cubicBezTo>
                        <a:pt x="71" y="50"/>
                        <a:pt x="69" y="51"/>
                        <a:pt x="69" y="51"/>
                      </a:cubicBezTo>
                      <a:cubicBezTo>
                        <a:pt x="68" y="52"/>
                        <a:pt x="68" y="52"/>
                        <a:pt x="66" y="53"/>
                      </a:cubicBezTo>
                      <a:cubicBezTo>
                        <a:pt x="65" y="55"/>
                        <a:pt x="65" y="55"/>
                        <a:pt x="65" y="55"/>
                      </a:cubicBezTo>
                      <a:cubicBezTo>
                        <a:pt x="64" y="56"/>
                        <a:pt x="64" y="56"/>
                        <a:pt x="64" y="56"/>
                      </a:cubicBezTo>
                      <a:cubicBezTo>
                        <a:pt x="64" y="57"/>
                        <a:pt x="64" y="57"/>
                        <a:pt x="64" y="57"/>
                      </a:cubicBezTo>
                      <a:cubicBezTo>
                        <a:pt x="64" y="57"/>
                        <a:pt x="64" y="56"/>
                        <a:pt x="64" y="56"/>
                      </a:cubicBezTo>
                      <a:cubicBezTo>
                        <a:pt x="64" y="56"/>
                        <a:pt x="63" y="55"/>
                        <a:pt x="63" y="56"/>
                      </a:cubicBezTo>
                      <a:cubicBezTo>
                        <a:pt x="63" y="56"/>
                        <a:pt x="62" y="57"/>
                        <a:pt x="62" y="57"/>
                      </a:cubicBezTo>
                      <a:cubicBezTo>
                        <a:pt x="62" y="58"/>
                        <a:pt x="62" y="58"/>
                        <a:pt x="61" y="59"/>
                      </a:cubicBezTo>
                      <a:cubicBezTo>
                        <a:pt x="61" y="60"/>
                        <a:pt x="60" y="61"/>
                        <a:pt x="60" y="62"/>
                      </a:cubicBezTo>
                      <a:cubicBezTo>
                        <a:pt x="60" y="62"/>
                        <a:pt x="60" y="62"/>
                        <a:pt x="60" y="63"/>
                      </a:cubicBezTo>
                      <a:cubicBezTo>
                        <a:pt x="59" y="63"/>
                        <a:pt x="58" y="64"/>
                        <a:pt x="58" y="64"/>
                      </a:cubicBezTo>
                      <a:cubicBezTo>
                        <a:pt x="58" y="64"/>
                        <a:pt x="57" y="62"/>
                        <a:pt x="58" y="61"/>
                      </a:cubicBezTo>
                      <a:cubicBezTo>
                        <a:pt x="58" y="60"/>
                        <a:pt x="58" y="60"/>
                        <a:pt x="58" y="59"/>
                      </a:cubicBezTo>
                      <a:cubicBezTo>
                        <a:pt x="59" y="59"/>
                        <a:pt x="59" y="58"/>
                        <a:pt x="59" y="58"/>
                      </a:cubicBezTo>
                      <a:cubicBezTo>
                        <a:pt x="60" y="58"/>
                        <a:pt x="59" y="59"/>
                        <a:pt x="60" y="57"/>
                      </a:cubicBezTo>
                      <a:cubicBezTo>
                        <a:pt x="61" y="55"/>
                        <a:pt x="61" y="54"/>
                        <a:pt x="61" y="54"/>
                      </a:cubicBezTo>
                      <a:cubicBezTo>
                        <a:pt x="61" y="54"/>
                        <a:pt x="61" y="54"/>
                        <a:pt x="60" y="53"/>
                      </a:cubicBezTo>
                      <a:cubicBezTo>
                        <a:pt x="60" y="53"/>
                        <a:pt x="60" y="53"/>
                        <a:pt x="60" y="53"/>
                      </a:cubicBezTo>
                      <a:cubicBezTo>
                        <a:pt x="61" y="52"/>
                        <a:pt x="61" y="51"/>
                        <a:pt x="61" y="51"/>
                      </a:cubicBezTo>
                      <a:cubicBezTo>
                        <a:pt x="61" y="50"/>
                        <a:pt x="62" y="50"/>
                        <a:pt x="62" y="50"/>
                      </a:cubicBezTo>
                      <a:cubicBezTo>
                        <a:pt x="62" y="50"/>
                        <a:pt x="62" y="50"/>
                        <a:pt x="61" y="49"/>
                      </a:cubicBezTo>
                      <a:cubicBezTo>
                        <a:pt x="61" y="49"/>
                        <a:pt x="61" y="48"/>
                        <a:pt x="61" y="48"/>
                      </a:cubicBezTo>
                      <a:cubicBezTo>
                        <a:pt x="61" y="48"/>
                        <a:pt x="61" y="47"/>
                        <a:pt x="61" y="47"/>
                      </a:cubicBezTo>
                      <a:cubicBezTo>
                        <a:pt x="61" y="47"/>
                        <a:pt x="61" y="46"/>
                        <a:pt x="61" y="46"/>
                      </a:cubicBezTo>
                      <a:cubicBezTo>
                        <a:pt x="61" y="45"/>
                        <a:pt x="61" y="45"/>
                        <a:pt x="60" y="44"/>
                      </a:cubicBezTo>
                      <a:cubicBezTo>
                        <a:pt x="59" y="44"/>
                        <a:pt x="59" y="44"/>
                        <a:pt x="59" y="44"/>
                      </a:cubicBezTo>
                      <a:cubicBezTo>
                        <a:pt x="59" y="44"/>
                        <a:pt x="58" y="43"/>
                        <a:pt x="58" y="43"/>
                      </a:cubicBezTo>
                      <a:cubicBezTo>
                        <a:pt x="58" y="42"/>
                        <a:pt x="58" y="41"/>
                        <a:pt x="58" y="41"/>
                      </a:cubicBezTo>
                      <a:cubicBezTo>
                        <a:pt x="58" y="41"/>
                        <a:pt x="58" y="40"/>
                        <a:pt x="59" y="40"/>
                      </a:cubicBezTo>
                      <a:cubicBezTo>
                        <a:pt x="59" y="41"/>
                        <a:pt x="59" y="42"/>
                        <a:pt x="59" y="42"/>
                      </a:cubicBezTo>
                      <a:cubicBezTo>
                        <a:pt x="59" y="42"/>
                        <a:pt x="61" y="43"/>
                        <a:pt x="61" y="43"/>
                      </a:cubicBezTo>
                      <a:cubicBezTo>
                        <a:pt x="61" y="43"/>
                        <a:pt x="63" y="43"/>
                        <a:pt x="63" y="42"/>
                      </a:cubicBezTo>
                      <a:cubicBezTo>
                        <a:pt x="64" y="42"/>
                        <a:pt x="64" y="41"/>
                        <a:pt x="64" y="41"/>
                      </a:cubicBezTo>
                      <a:cubicBezTo>
                        <a:pt x="64" y="41"/>
                        <a:pt x="63" y="41"/>
                        <a:pt x="64" y="40"/>
                      </a:cubicBezTo>
                      <a:cubicBezTo>
                        <a:pt x="64" y="40"/>
                        <a:pt x="66" y="39"/>
                        <a:pt x="66" y="39"/>
                      </a:cubicBezTo>
                      <a:cubicBezTo>
                        <a:pt x="67" y="39"/>
                        <a:pt x="67" y="38"/>
                        <a:pt x="67" y="38"/>
                      </a:cubicBezTo>
                      <a:cubicBezTo>
                        <a:pt x="67" y="38"/>
                        <a:pt x="68" y="38"/>
                        <a:pt x="68" y="37"/>
                      </a:cubicBezTo>
                      <a:cubicBezTo>
                        <a:pt x="68" y="37"/>
                        <a:pt x="68" y="37"/>
                        <a:pt x="68" y="36"/>
                      </a:cubicBezTo>
                      <a:cubicBezTo>
                        <a:pt x="68" y="36"/>
                        <a:pt x="68" y="35"/>
                        <a:pt x="68" y="35"/>
                      </a:cubicBezTo>
                      <a:cubicBezTo>
                        <a:pt x="68" y="34"/>
                        <a:pt x="70" y="35"/>
                        <a:pt x="68" y="34"/>
                      </a:cubicBezTo>
                      <a:cubicBezTo>
                        <a:pt x="66" y="33"/>
                        <a:pt x="65" y="32"/>
                        <a:pt x="65" y="32"/>
                      </a:cubicBezTo>
                      <a:cubicBezTo>
                        <a:pt x="66" y="32"/>
                        <a:pt x="67" y="32"/>
                        <a:pt x="67" y="32"/>
                      </a:cubicBezTo>
                      <a:cubicBezTo>
                        <a:pt x="68" y="32"/>
                        <a:pt x="68" y="32"/>
                        <a:pt x="69" y="32"/>
                      </a:cubicBezTo>
                      <a:cubicBezTo>
                        <a:pt x="69" y="32"/>
                        <a:pt x="70" y="32"/>
                        <a:pt x="69" y="31"/>
                      </a:cubicBezTo>
                      <a:cubicBezTo>
                        <a:pt x="69" y="31"/>
                        <a:pt x="69" y="31"/>
                        <a:pt x="68" y="30"/>
                      </a:cubicBezTo>
                      <a:cubicBezTo>
                        <a:pt x="68" y="30"/>
                        <a:pt x="68" y="30"/>
                        <a:pt x="67" y="30"/>
                      </a:cubicBezTo>
                      <a:cubicBezTo>
                        <a:pt x="67" y="30"/>
                        <a:pt x="67" y="30"/>
                        <a:pt x="67" y="29"/>
                      </a:cubicBezTo>
                      <a:cubicBezTo>
                        <a:pt x="67" y="27"/>
                        <a:pt x="67" y="27"/>
                        <a:pt x="67" y="27"/>
                      </a:cubicBezTo>
                      <a:cubicBezTo>
                        <a:pt x="67" y="27"/>
                        <a:pt x="69" y="26"/>
                        <a:pt x="67" y="26"/>
                      </a:cubicBezTo>
                      <a:cubicBezTo>
                        <a:pt x="66" y="26"/>
                        <a:pt x="66" y="26"/>
                        <a:pt x="66" y="26"/>
                      </a:cubicBezTo>
                      <a:cubicBezTo>
                        <a:pt x="66" y="26"/>
                        <a:pt x="66" y="25"/>
                        <a:pt x="65" y="25"/>
                      </a:cubicBezTo>
                      <a:cubicBezTo>
                        <a:pt x="64" y="25"/>
                        <a:pt x="64" y="24"/>
                        <a:pt x="65" y="24"/>
                      </a:cubicBezTo>
                      <a:cubicBezTo>
                        <a:pt x="65" y="23"/>
                        <a:pt x="66" y="20"/>
                        <a:pt x="66" y="20"/>
                      </a:cubicBezTo>
                      <a:cubicBezTo>
                        <a:pt x="64" y="19"/>
                        <a:pt x="64" y="19"/>
                        <a:pt x="64" y="19"/>
                      </a:cubicBezTo>
                      <a:cubicBezTo>
                        <a:pt x="64" y="19"/>
                        <a:pt x="64" y="17"/>
                        <a:pt x="64" y="17"/>
                      </a:cubicBezTo>
                      <a:cubicBezTo>
                        <a:pt x="64" y="17"/>
                        <a:pt x="64" y="16"/>
                        <a:pt x="63" y="16"/>
                      </a:cubicBezTo>
                      <a:cubicBezTo>
                        <a:pt x="63" y="16"/>
                        <a:pt x="62" y="15"/>
                        <a:pt x="62" y="15"/>
                      </a:cubicBezTo>
                      <a:cubicBezTo>
                        <a:pt x="62" y="15"/>
                        <a:pt x="62" y="15"/>
                        <a:pt x="62" y="14"/>
                      </a:cubicBezTo>
                      <a:cubicBezTo>
                        <a:pt x="62" y="14"/>
                        <a:pt x="61" y="12"/>
                        <a:pt x="61" y="12"/>
                      </a:cubicBezTo>
                      <a:cubicBezTo>
                        <a:pt x="61" y="12"/>
                        <a:pt x="62" y="11"/>
                        <a:pt x="62" y="11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60" y="6"/>
                        <a:pt x="60" y="6"/>
                        <a:pt x="60" y="6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8" y="3"/>
                        <a:pt x="58" y="3"/>
                        <a:pt x="58" y="3"/>
                      </a:cubicBezTo>
                      <a:cubicBezTo>
                        <a:pt x="58" y="3"/>
                        <a:pt x="58" y="3"/>
                        <a:pt x="57" y="4"/>
                      </a:cubicBezTo>
                      <a:cubicBezTo>
                        <a:pt x="57" y="4"/>
                        <a:pt x="57" y="4"/>
                        <a:pt x="57" y="4"/>
                      </a:cubicBezTo>
                      <a:cubicBezTo>
                        <a:pt x="56" y="4"/>
                        <a:pt x="55" y="4"/>
                        <a:pt x="55" y="4"/>
                      </a:cubicBezTo>
                      <a:cubicBezTo>
                        <a:pt x="55" y="4"/>
                        <a:pt x="55" y="3"/>
                        <a:pt x="55" y="3"/>
                      </a:cubicBezTo>
                      <a:cubicBezTo>
                        <a:pt x="54" y="2"/>
                        <a:pt x="52" y="0"/>
                        <a:pt x="52" y="0"/>
                      </a:cubicBezTo>
                      <a:cubicBezTo>
                        <a:pt x="52" y="0"/>
                        <a:pt x="52" y="1"/>
                        <a:pt x="52" y="1"/>
                      </a:cubicBezTo>
                      <a:cubicBezTo>
                        <a:pt x="52" y="2"/>
                        <a:pt x="51" y="2"/>
                        <a:pt x="51" y="2"/>
                      </a:cubicBezTo>
                      <a:cubicBezTo>
                        <a:pt x="50" y="1"/>
                        <a:pt x="49" y="1"/>
                        <a:pt x="49" y="1"/>
                      </a:cubicBezTo>
                      <a:cubicBezTo>
                        <a:pt x="49" y="1"/>
                        <a:pt x="48" y="1"/>
                        <a:pt x="49" y="2"/>
                      </a:cubicBezTo>
                      <a:cubicBezTo>
                        <a:pt x="49" y="2"/>
                        <a:pt x="49" y="3"/>
                        <a:pt x="49" y="3"/>
                      </a:cubicBezTo>
                      <a:cubicBezTo>
                        <a:pt x="49" y="3"/>
                        <a:pt x="48" y="3"/>
                        <a:pt x="48" y="3"/>
                      </a:cubicBezTo>
                      <a:cubicBezTo>
                        <a:pt x="48" y="3"/>
                        <a:pt x="48" y="3"/>
                        <a:pt x="47" y="3"/>
                      </a:cubicBezTo>
                      <a:cubicBezTo>
                        <a:pt x="47" y="3"/>
                        <a:pt x="47" y="2"/>
                        <a:pt x="46" y="3"/>
                      </a:cubicBezTo>
                      <a:cubicBezTo>
                        <a:pt x="46" y="3"/>
                        <a:pt x="45" y="3"/>
                        <a:pt x="46" y="4"/>
                      </a:cubicBezTo>
                      <a:cubicBezTo>
                        <a:pt x="46" y="5"/>
                        <a:pt x="45" y="5"/>
                        <a:pt x="46" y="6"/>
                      </a:cubicBezTo>
                      <a:cubicBezTo>
                        <a:pt x="47" y="7"/>
                        <a:pt x="47" y="7"/>
                        <a:pt x="48" y="7"/>
                      </a:cubicBezTo>
                      <a:cubicBezTo>
                        <a:pt x="48" y="7"/>
                        <a:pt x="49" y="7"/>
                        <a:pt x="49" y="7"/>
                      </a:cubicBezTo>
                      <a:cubicBezTo>
                        <a:pt x="50" y="7"/>
                        <a:pt x="50" y="7"/>
                        <a:pt x="51" y="7"/>
                      </a:cubicBezTo>
                      <a:cubicBezTo>
                        <a:pt x="51" y="7"/>
                        <a:pt x="52" y="6"/>
                        <a:pt x="52" y="6"/>
                      </a:cubicBezTo>
                      <a:cubicBezTo>
                        <a:pt x="52" y="6"/>
                        <a:pt x="52" y="7"/>
                        <a:pt x="52" y="7"/>
                      </a:cubicBezTo>
                      <a:cubicBezTo>
                        <a:pt x="52" y="7"/>
                        <a:pt x="51" y="7"/>
                        <a:pt x="51" y="8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3" y="8"/>
                        <a:pt x="53" y="9"/>
                        <a:pt x="53" y="9"/>
                      </a:cubicBezTo>
                      <a:cubicBezTo>
                        <a:pt x="53" y="9"/>
                        <a:pt x="52" y="9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6" y="12"/>
                        <a:pt x="55" y="12"/>
                      </a:cubicBezTo>
                      <a:cubicBezTo>
                        <a:pt x="55" y="12"/>
                        <a:pt x="54" y="11"/>
                        <a:pt x="55" y="12"/>
                      </a:cubicBezTo>
                      <a:cubicBezTo>
                        <a:pt x="56" y="12"/>
                        <a:pt x="56" y="13"/>
                        <a:pt x="56" y="13"/>
                      </a:cubicBezTo>
                      <a:cubicBezTo>
                        <a:pt x="56" y="13"/>
                        <a:pt x="56" y="13"/>
                        <a:pt x="55" y="13"/>
                      </a:cubicBezTo>
                      <a:cubicBezTo>
                        <a:pt x="54" y="12"/>
                        <a:pt x="53" y="12"/>
                        <a:pt x="53" y="12"/>
                      </a:cubicBezTo>
                      <a:cubicBezTo>
                        <a:pt x="53" y="12"/>
                        <a:pt x="53" y="12"/>
                        <a:pt x="52" y="12"/>
                      </a:cubicBezTo>
                      <a:cubicBezTo>
                        <a:pt x="52" y="11"/>
                        <a:pt x="52" y="11"/>
                        <a:pt x="52" y="10"/>
                      </a:cubicBezTo>
                      <a:cubicBezTo>
                        <a:pt x="52" y="10"/>
                        <a:pt x="51" y="10"/>
                        <a:pt x="50" y="9"/>
                      </a:cubicBezTo>
                      <a:cubicBezTo>
                        <a:pt x="49" y="9"/>
                        <a:pt x="48" y="10"/>
                        <a:pt x="48" y="10"/>
                      </a:cubicBezTo>
                      <a:cubicBezTo>
                        <a:pt x="48" y="10"/>
                        <a:pt x="47" y="10"/>
                        <a:pt x="47" y="10"/>
                      </a:cubicBezTo>
                      <a:cubicBezTo>
                        <a:pt x="46" y="10"/>
                        <a:pt x="46" y="11"/>
                        <a:pt x="47" y="12"/>
                      </a:cubicBezTo>
                      <a:cubicBezTo>
                        <a:pt x="47" y="12"/>
                        <a:pt x="49" y="16"/>
                        <a:pt x="49" y="16"/>
                      </a:cubicBezTo>
                      <a:cubicBezTo>
                        <a:pt x="49" y="16"/>
                        <a:pt x="50" y="17"/>
                        <a:pt x="50" y="17"/>
                      </a:cubicBezTo>
                      <a:cubicBezTo>
                        <a:pt x="50" y="18"/>
                        <a:pt x="51" y="19"/>
                        <a:pt x="51" y="19"/>
                      </a:cubicBezTo>
                      <a:cubicBezTo>
                        <a:pt x="51" y="19"/>
                        <a:pt x="51" y="19"/>
                        <a:pt x="52" y="20"/>
                      </a:cubicBezTo>
                      <a:cubicBezTo>
                        <a:pt x="52" y="20"/>
                        <a:pt x="52" y="20"/>
                        <a:pt x="52" y="20"/>
                      </a:cubicBezTo>
                      <a:cubicBezTo>
                        <a:pt x="51" y="20"/>
                        <a:pt x="51" y="22"/>
                        <a:pt x="51" y="22"/>
                      </a:cubicBezTo>
                      <a:cubicBezTo>
                        <a:pt x="51" y="22"/>
                        <a:pt x="51" y="21"/>
                        <a:pt x="51" y="23"/>
                      </a:cubicBezTo>
                      <a:cubicBezTo>
                        <a:pt x="51" y="24"/>
                        <a:pt x="51" y="26"/>
                        <a:pt x="51" y="26"/>
                      </a:cubicBezTo>
                      <a:cubicBezTo>
                        <a:pt x="51" y="27"/>
                        <a:pt x="51" y="27"/>
                        <a:pt x="51" y="27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49" y="28"/>
                        <a:pt x="49" y="27"/>
                        <a:pt x="49" y="27"/>
                      </a:cubicBezTo>
                      <a:cubicBezTo>
                        <a:pt x="49" y="26"/>
                        <a:pt x="49" y="26"/>
                        <a:pt x="49" y="26"/>
                      </a:cubicBezTo>
                      <a:cubicBezTo>
                        <a:pt x="50" y="25"/>
                        <a:pt x="50" y="25"/>
                        <a:pt x="50" y="25"/>
                      </a:cubicBezTo>
                      <a:cubicBezTo>
                        <a:pt x="50" y="25"/>
                        <a:pt x="49" y="24"/>
                        <a:pt x="49" y="24"/>
                      </a:cubicBezTo>
                      <a:cubicBezTo>
                        <a:pt x="49" y="24"/>
                        <a:pt x="48" y="24"/>
                        <a:pt x="48" y="24"/>
                      </a:cubicBezTo>
                      <a:cubicBezTo>
                        <a:pt x="48" y="24"/>
                        <a:pt x="47" y="26"/>
                        <a:pt x="47" y="26"/>
                      </a:cubicBezTo>
                      <a:cubicBezTo>
                        <a:pt x="47" y="26"/>
                        <a:pt x="46" y="25"/>
                        <a:pt x="47" y="25"/>
                      </a:cubicBezTo>
                      <a:cubicBezTo>
                        <a:pt x="47" y="24"/>
                        <a:pt x="47" y="23"/>
                        <a:pt x="48" y="23"/>
                      </a:cubicBezTo>
                      <a:cubicBezTo>
                        <a:pt x="48" y="23"/>
                        <a:pt x="48" y="23"/>
                        <a:pt x="48" y="23"/>
                      </a:cubicBezTo>
                      <a:cubicBezTo>
                        <a:pt x="48" y="23"/>
                        <a:pt x="48" y="22"/>
                        <a:pt x="48" y="22"/>
                      </a:cubicBezTo>
                      <a:cubicBezTo>
                        <a:pt x="48" y="21"/>
                        <a:pt x="48" y="21"/>
                        <a:pt x="48" y="20"/>
                      </a:cubicBezTo>
                      <a:cubicBezTo>
                        <a:pt x="48" y="20"/>
                        <a:pt x="48" y="19"/>
                        <a:pt x="48" y="19"/>
                      </a:cubicBezTo>
                      <a:cubicBezTo>
                        <a:pt x="47" y="19"/>
                        <a:pt x="47" y="19"/>
                        <a:pt x="46" y="19"/>
                      </a:cubicBezTo>
                      <a:cubicBezTo>
                        <a:pt x="46" y="20"/>
                        <a:pt x="46" y="20"/>
                        <a:pt x="46" y="20"/>
                      </a:cubicBezTo>
                      <a:cubicBezTo>
                        <a:pt x="46" y="21"/>
                        <a:pt x="46" y="21"/>
                        <a:pt x="45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4" y="22"/>
                        <a:pt x="45" y="21"/>
                        <a:pt x="45" y="21"/>
                      </a:cubicBezTo>
                      <a:cubicBezTo>
                        <a:pt x="45" y="21"/>
                        <a:pt x="45" y="20"/>
                        <a:pt x="45" y="20"/>
                      </a:cubicBezTo>
                      <a:cubicBezTo>
                        <a:pt x="45" y="20"/>
                        <a:pt x="45" y="20"/>
                        <a:pt x="45" y="19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5" y="19"/>
                        <a:pt x="45" y="18"/>
                        <a:pt x="45" y="18"/>
                      </a:cubicBezTo>
                      <a:cubicBezTo>
                        <a:pt x="44" y="18"/>
                        <a:pt x="44" y="18"/>
                        <a:pt x="44" y="18"/>
                      </a:cubicBezTo>
                      <a:cubicBezTo>
                        <a:pt x="44" y="18"/>
                        <a:pt x="43" y="18"/>
                        <a:pt x="43" y="18"/>
                      </a:cubicBezTo>
                      <a:cubicBezTo>
                        <a:pt x="43" y="18"/>
                        <a:pt x="44" y="17"/>
                        <a:pt x="44" y="17"/>
                      </a:cubicBezTo>
                      <a:cubicBezTo>
                        <a:pt x="44" y="17"/>
                        <a:pt x="45" y="16"/>
                        <a:pt x="44" y="16"/>
                      </a:cubicBezTo>
                      <a:cubicBezTo>
                        <a:pt x="44" y="16"/>
                        <a:pt x="43" y="15"/>
                        <a:pt x="43" y="15"/>
                      </a:cubicBezTo>
                      <a:cubicBezTo>
                        <a:pt x="43" y="15"/>
                        <a:pt x="43" y="14"/>
                        <a:pt x="43" y="14"/>
                      </a:cubicBezTo>
                      <a:cubicBezTo>
                        <a:pt x="43" y="13"/>
                        <a:pt x="43" y="15"/>
                        <a:pt x="43" y="13"/>
                      </a:cubicBezTo>
                      <a:cubicBezTo>
                        <a:pt x="42" y="11"/>
                        <a:pt x="42" y="10"/>
                        <a:pt x="42" y="10"/>
                      </a:cubicBezTo>
                      <a:cubicBezTo>
                        <a:pt x="41" y="9"/>
                        <a:pt x="41" y="9"/>
                        <a:pt x="41" y="9"/>
                      </a:cubicBezTo>
                      <a:cubicBezTo>
                        <a:pt x="41" y="9"/>
                        <a:pt x="41" y="9"/>
                        <a:pt x="41" y="8"/>
                      </a:cubicBezTo>
                      <a:cubicBezTo>
                        <a:pt x="41" y="8"/>
                        <a:pt x="39" y="7"/>
                        <a:pt x="39" y="7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9" y="6"/>
                        <a:pt x="39" y="6"/>
                        <a:pt x="39" y="6"/>
                      </a:cubicBezTo>
                      <a:cubicBezTo>
                        <a:pt x="38" y="6"/>
                        <a:pt x="37" y="5"/>
                        <a:pt x="37" y="5"/>
                      </a:cubicBezTo>
                      <a:cubicBezTo>
                        <a:pt x="37" y="6"/>
                        <a:pt x="37" y="7"/>
                        <a:pt x="37" y="7"/>
                      </a:cubicBezTo>
                      <a:cubicBezTo>
                        <a:pt x="37" y="7"/>
                        <a:pt x="35" y="7"/>
                        <a:pt x="35" y="7"/>
                      </a:cubicBezTo>
                      <a:cubicBezTo>
                        <a:pt x="35" y="7"/>
                        <a:pt x="35" y="8"/>
                        <a:pt x="35" y="8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4" y="8"/>
                        <a:pt x="33" y="8"/>
                        <a:pt x="34" y="9"/>
                      </a:cubicBezTo>
                      <a:cubicBezTo>
                        <a:pt x="34" y="10"/>
                        <a:pt x="34" y="11"/>
                        <a:pt x="34" y="11"/>
                      </a:cubicBezTo>
                      <a:cubicBezTo>
                        <a:pt x="34" y="11"/>
                        <a:pt x="35" y="12"/>
                        <a:pt x="35" y="12"/>
                      </a:cubicBezTo>
                      <a:cubicBezTo>
                        <a:pt x="35" y="12"/>
                        <a:pt x="34" y="12"/>
                        <a:pt x="34" y="12"/>
                      </a:cubicBezTo>
                      <a:cubicBezTo>
                        <a:pt x="34" y="12"/>
                        <a:pt x="33" y="11"/>
                        <a:pt x="32" y="10"/>
                      </a:cubicBezTo>
                      <a:cubicBezTo>
                        <a:pt x="32" y="10"/>
                        <a:pt x="31" y="9"/>
                        <a:pt x="31" y="9"/>
                      </a:cubicBezTo>
                      <a:cubicBezTo>
                        <a:pt x="31" y="9"/>
                        <a:pt x="30" y="9"/>
                        <a:pt x="29" y="10"/>
                      </a:cubicBezTo>
                      <a:cubicBezTo>
                        <a:pt x="29" y="11"/>
                        <a:pt x="29" y="11"/>
                        <a:pt x="29" y="12"/>
                      </a:cubicBezTo>
                      <a:cubicBezTo>
                        <a:pt x="29" y="13"/>
                        <a:pt x="30" y="15"/>
                        <a:pt x="30" y="15"/>
                      </a:cubicBezTo>
                      <a:cubicBezTo>
                        <a:pt x="30" y="15"/>
                        <a:pt x="30" y="16"/>
                        <a:pt x="31" y="17"/>
                      </a:cubicBezTo>
                      <a:cubicBezTo>
                        <a:pt x="31" y="17"/>
                        <a:pt x="31" y="19"/>
                        <a:pt x="32" y="19"/>
                      </a:cubicBezTo>
                      <a:cubicBezTo>
                        <a:pt x="32" y="20"/>
                        <a:pt x="33" y="21"/>
                        <a:pt x="33" y="21"/>
                      </a:cubicBezTo>
                      <a:cubicBezTo>
                        <a:pt x="33" y="21"/>
                        <a:pt x="29" y="19"/>
                        <a:pt x="29" y="18"/>
                      </a:cubicBezTo>
                      <a:cubicBezTo>
                        <a:pt x="29" y="18"/>
                        <a:pt x="28" y="16"/>
                        <a:pt x="28" y="16"/>
                      </a:cubicBezTo>
                      <a:cubicBezTo>
                        <a:pt x="27" y="16"/>
                        <a:pt x="28" y="15"/>
                        <a:pt x="27" y="16"/>
                      </a:cubicBezTo>
                      <a:cubicBezTo>
                        <a:pt x="26" y="16"/>
                        <a:pt x="26" y="16"/>
                        <a:pt x="26" y="16"/>
                      </a:cubicBezTo>
                      <a:cubicBezTo>
                        <a:pt x="25" y="16"/>
                        <a:pt x="25" y="17"/>
                        <a:pt x="25" y="17"/>
                      </a:cubicBezTo>
                      <a:cubicBezTo>
                        <a:pt x="25" y="17"/>
                        <a:pt x="25" y="18"/>
                        <a:pt x="25" y="19"/>
                      </a:cubicBezTo>
                      <a:cubicBezTo>
                        <a:pt x="26" y="21"/>
                        <a:pt x="26" y="21"/>
                        <a:pt x="26" y="22"/>
                      </a:cubicBezTo>
                      <a:cubicBezTo>
                        <a:pt x="27" y="22"/>
                        <a:pt x="27" y="22"/>
                        <a:pt x="28" y="23"/>
                      </a:cubicBezTo>
                      <a:cubicBezTo>
                        <a:pt x="28" y="23"/>
                        <a:pt x="28" y="24"/>
                        <a:pt x="28" y="24"/>
                      </a:cubicBezTo>
                      <a:cubicBezTo>
                        <a:pt x="28" y="24"/>
                        <a:pt x="28" y="26"/>
                        <a:pt x="28" y="26"/>
                      </a:cubicBezTo>
                      <a:cubicBezTo>
                        <a:pt x="28" y="26"/>
                        <a:pt x="27" y="27"/>
                        <a:pt x="27" y="27"/>
                      </a:cubicBezTo>
                      <a:cubicBezTo>
                        <a:pt x="27" y="27"/>
                        <a:pt x="28" y="28"/>
                        <a:pt x="28" y="28"/>
                      </a:cubicBezTo>
                      <a:cubicBezTo>
                        <a:pt x="28" y="28"/>
                        <a:pt x="29" y="29"/>
                        <a:pt x="29" y="29"/>
                      </a:cubicBezTo>
                      <a:cubicBezTo>
                        <a:pt x="28" y="30"/>
                        <a:pt x="28" y="30"/>
                        <a:pt x="27" y="29"/>
                      </a:cubicBezTo>
                      <a:cubicBezTo>
                        <a:pt x="27" y="29"/>
                        <a:pt x="26" y="29"/>
                        <a:pt x="26" y="28"/>
                      </a:cubicBezTo>
                      <a:cubicBezTo>
                        <a:pt x="27" y="27"/>
                        <a:pt x="27" y="26"/>
                        <a:pt x="27" y="26"/>
                      </a:cubicBezTo>
                      <a:cubicBezTo>
                        <a:pt x="26" y="26"/>
                        <a:pt x="25" y="25"/>
                        <a:pt x="25" y="25"/>
                      </a:cubicBezTo>
                      <a:cubicBezTo>
                        <a:pt x="25" y="25"/>
                        <a:pt x="27" y="27"/>
                        <a:pt x="25" y="23"/>
                      </a:cubicBezTo>
                      <a:cubicBezTo>
                        <a:pt x="23" y="20"/>
                        <a:pt x="23" y="20"/>
                        <a:pt x="23" y="20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3" y="19"/>
                        <a:pt x="22" y="18"/>
                        <a:pt x="22" y="18"/>
                      </a:cubicBezTo>
                      <a:cubicBezTo>
                        <a:pt x="22" y="18"/>
                        <a:pt x="21" y="17"/>
                        <a:pt x="21" y="17"/>
                      </a:cubicBezTo>
                      <a:cubicBezTo>
                        <a:pt x="21" y="17"/>
                        <a:pt x="20" y="18"/>
                        <a:pt x="20" y="18"/>
                      </a:cubicBezTo>
                      <a:cubicBezTo>
                        <a:pt x="20" y="18"/>
                        <a:pt x="20" y="18"/>
                        <a:pt x="19" y="19"/>
                      </a:cubicBezTo>
                      <a:cubicBezTo>
                        <a:pt x="19" y="19"/>
                        <a:pt x="19" y="20"/>
                        <a:pt x="18" y="21"/>
                      </a:cubicBezTo>
                      <a:cubicBezTo>
                        <a:pt x="18" y="21"/>
                        <a:pt x="18" y="22"/>
                        <a:pt x="18" y="22"/>
                      </a:cubicBezTo>
                      <a:cubicBezTo>
                        <a:pt x="18" y="22"/>
                        <a:pt x="19" y="23"/>
                        <a:pt x="19" y="23"/>
                      </a:cubicBezTo>
                      <a:cubicBezTo>
                        <a:pt x="19" y="24"/>
                        <a:pt x="20" y="25"/>
                        <a:pt x="20" y="25"/>
                      </a:cubicBezTo>
                      <a:cubicBezTo>
                        <a:pt x="19" y="25"/>
                        <a:pt x="19" y="24"/>
                        <a:pt x="19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17" y="25"/>
                        <a:pt x="17" y="25"/>
                        <a:pt x="17" y="25"/>
                      </a:cubicBezTo>
                      <a:cubicBezTo>
                        <a:pt x="17" y="25"/>
                        <a:pt x="17" y="27"/>
                        <a:pt x="18" y="27"/>
                      </a:cubicBezTo>
                      <a:cubicBezTo>
                        <a:pt x="18" y="27"/>
                        <a:pt x="18" y="27"/>
                        <a:pt x="18" y="27"/>
                      </a:cubicBezTo>
                      <a:cubicBezTo>
                        <a:pt x="18" y="27"/>
                        <a:pt x="18" y="28"/>
                        <a:pt x="18" y="28"/>
                      </a:cubicBezTo>
                      <a:cubicBezTo>
                        <a:pt x="18" y="28"/>
                        <a:pt x="19" y="29"/>
                        <a:pt x="19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19" y="29"/>
                        <a:pt x="19" y="30"/>
                        <a:pt x="19" y="30"/>
                      </a:cubicBezTo>
                      <a:cubicBezTo>
                        <a:pt x="18" y="30"/>
                        <a:pt x="19" y="30"/>
                        <a:pt x="18" y="29"/>
                      </a:cubicBezTo>
                      <a:cubicBezTo>
                        <a:pt x="17" y="29"/>
                        <a:pt x="17" y="29"/>
                        <a:pt x="17" y="28"/>
                      </a:cubicBezTo>
                      <a:cubicBezTo>
                        <a:pt x="17" y="27"/>
                        <a:pt x="16" y="27"/>
                        <a:pt x="16" y="27"/>
                      </a:cubicBezTo>
                      <a:cubicBezTo>
                        <a:pt x="16" y="27"/>
                        <a:pt x="17" y="27"/>
                        <a:pt x="16" y="25"/>
                      </a:cubicBezTo>
                      <a:cubicBezTo>
                        <a:pt x="15" y="24"/>
                        <a:pt x="15" y="23"/>
                        <a:pt x="15" y="23"/>
                      </a:cubicBezTo>
                      <a:cubicBezTo>
                        <a:pt x="15" y="23"/>
                        <a:pt x="14" y="22"/>
                        <a:pt x="14" y="23"/>
                      </a:cubicBezTo>
                      <a:cubicBezTo>
                        <a:pt x="13" y="23"/>
                        <a:pt x="13" y="23"/>
                        <a:pt x="12" y="23"/>
                      </a:cubicBezTo>
                      <a:cubicBezTo>
                        <a:pt x="12" y="24"/>
                        <a:pt x="11" y="24"/>
                        <a:pt x="11" y="24"/>
                      </a:cubicBezTo>
                      <a:cubicBezTo>
                        <a:pt x="11" y="24"/>
                        <a:pt x="9" y="24"/>
                        <a:pt x="9" y="24"/>
                      </a:cubicBezTo>
                      <a:cubicBezTo>
                        <a:pt x="9" y="24"/>
                        <a:pt x="9" y="24"/>
                        <a:pt x="8" y="25"/>
                      </a:cubicBezTo>
                      <a:cubicBezTo>
                        <a:pt x="6" y="26"/>
                        <a:pt x="6" y="26"/>
                        <a:pt x="7" y="26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10" y="27"/>
                        <a:pt x="10" y="27"/>
                        <a:pt x="11" y="28"/>
                      </a:cubicBezTo>
                      <a:cubicBezTo>
                        <a:pt x="11" y="28"/>
                        <a:pt x="13" y="29"/>
                        <a:pt x="13" y="29"/>
                      </a:cubicBezTo>
                      <a:cubicBezTo>
                        <a:pt x="15" y="32"/>
                        <a:pt x="15" y="32"/>
                        <a:pt x="15" y="32"/>
                      </a:cubicBezTo>
                      <a:cubicBezTo>
                        <a:pt x="15" y="32"/>
                        <a:pt x="15" y="32"/>
                        <a:pt x="15" y="33"/>
                      </a:cubicBezTo>
                      <a:cubicBezTo>
                        <a:pt x="15" y="33"/>
                        <a:pt x="15" y="33"/>
                        <a:pt x="15" y="33"/>
                      </a:cubicBezTo>
                      <a:cubicBezTo>
                        <a:pt x="15" y="33"/>
                        <a:pt x="15" y="34"/>
                        <a:pt x="15" y="34"/>
                      </a:cubicBezTo>
                      <a:cubicBezTo>
                        <a:pt x="15" y="35"/>
                        <a:pt x="15" y="35"/>
                        <a:pt x="16" y="36"/>
                      </a:cubicBezTo>
                      <a:cubicBezTo>
                        <a:pt x="17" y="36"/>
                        <a:pt x="17" y="36"/>
                        <a:pt x="18" y="36"/>
                      </a:cubicBezTo>
                      <a:cubicBezTo>
                        <a:pt x="19" y="36"/>
                        <a:pt x="18" y="36"/>
                        <a:pt x="19" y="36"/>
                      </a:cubicBezTo>
                      <a:cubicBezTo>
                        <a:pt x="20" y="35"/>
                        <a:pt x="20" y="35"/>
                        <a:pt x="20" y="35"/>
                      </a:cubicBezTo>
                      <a:cubicBezTo>
                        <a:pt x="20" y="35"/>
                        <a:pt x="21" y="35"/>
                        <a:pt x="22" y="35"/>
                      </a:cubicBezTo>
                      <a:cubicBezTo>
                        <a:pt x="23" y="36"/>
                        <a:pt x="22" y="36"/>
                        <a:pt x="23" y="36"/>
                      </a:cubicBezTo>
                      <a:cubicBezTo>
                        <a:pt x="23" y="36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6" y="35"/>
                      </a:cubicBezTo>
                      <a:cubicBezTo>
                        <a:pt x="26" y="36"/>
                        <a:pt x="26" y="36"/>
                        <a:pt x="26" y="37"/>
                      </a:cubicBezTo>
                      <a:cubicBezTo>
                        <a:pt x="27" y="37"/>
                        <a:pt x="28" y="37"/>
                        <a:pt x="28" y="37"/>
                      </a:cubicBezTo>
                      <a:cubicBezTo>
                        <a:pt x="29" y="37"/>
                        <a:pt x="29" y="37"/>
                        <a:pt x="29" y="37"/>
                      </a:cubicBezTo>
                      <a:cubicBezTo>
                        <a:pt x="29" y="37"/>
                        <a:pt x="30" y="37"/>
                        <a:pt x="30" y="36"/>
                      </a:cubicBezTo>
                      <a:cubicBezTo>
                        <a:pt x="30" y="36"/>
                        <a:pt x="31" y="35"/>
                        <a:pt x="31" y="35"/>
                      </a:cubicBezTo>
                      <a:cubicBezTo>
                        <a:pt x="31" y="35"/>
                        <a:pt x="30" y="36"/>
                        <a:pt x="31" y="36"/>
                      </a:cubicBezTo>
                      <a:cubicBezTo>
                        <a:pt x="32" y="36"/>
                        <a:pt x="32" y="36"/>
                        <a:pt x="32" y="36"/>
                      </a:cubicBezTo>
                      <a:cubicBezTo>
                        <a:pt x="33" y="37"/>
                        <a:pt x="34" y="36"/>
                        <a:pt x="34" y="36"/>
                      </a:cubicBezTo>
                      <a:cubicBezTo>
                        <a:pt x="35" y="36"/>
                        <a:pt x="35" y="36"/>
                        <a:pt x="35" y="36"/>
                      </a:cubicBezTo>
                      <a:cubicBezTo>
                        <a:pt x="35" y="36"/>
                        <a:pt x="35" y="37"/>
                        <a:pt x="35" y="37"/>
                      </a:cubicBezTo>
                      <a:cubicBezTo>
                        <a:pt x="35" y="37"/>
                        <a:pt x="34" y="37"/>
                        <a:pt x="35" y="37"/>
                      </a:cubicBezTo>
                      <a:cubicBezTo>
                        <a:pt x="36" y="37"/>
                        <a:pt x="37" y="36"/>
                        <a:pt x="37" y="36"/>
                      </a:cubicBezTo>
                      <a:cubicBezTo>
                        <a:pt x="37" y="36"/>
                        <a:pt x="36" y="37"/>
                        <a:pt x="36" y="37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6" y="39"/>
                        <a:pt x="36" y="40"/>
                      </a:cubicBezTo>
                      <a:cubicBezTo>
                        <a:pt x="37" y="40"/>
                        <a:pt x="38" y="40"/>
                        <a:pt x="38" y="40"/>
                      </a:cubicBezTo>
                      <a:cubicBezTo>
                        <a:pt x="38" y="40"/>
                        <a:pt x="39" y="40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1"/>
                        <a:pt x="41" y="40"/>
                        <a:pt x="41" y="40"/>
                      </a:cubicBezTo>
                      <a:cubicBezTo>
                        <a:pt x="41" y="40"/>
                        <a:pt x="42" y="40"/>
                        <a:pt x="42" y="40"/>
                      </a:cubicBezTo>
                      <a:cubicBezTo>
                        <a:pt x="42" y="41"/>
                        <a:pt x="42" y="41"/>
                        <a:pt x="42" y="41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1" y="42"/>
                        <a:pt x="43" y="43"/>
                        <a:pt x="43" y="43"/>
                      </a:cubicBezTo>
                      <a:cubicBezTo>
                        <a:pt x="43" y="43"/>
                        <a:pt x="43" y="42"/>
                        <a:pt x="44" y="42"/>
                      </a:cubicBezTo>
                      <a:cubicBezTo>
                        <a:pt x="44" y="43"/>
                        <a:pt x="44" y="43"/>
                        <a:pt x="44" y="43"/>
                      </a:cubicBezTo>
                      <a:cubicBezTo>
                        <a:pt x="43" y="44"/>
                        <a:pt x="43" y="42"/>
                        <a:pt x="43" y="44"/>
                      </a:cubicBezTo>
                      <a:cubicBezTo>
                        <a:pt x="42" y="45"/>
                        <a:pt x="43" y="46"/>
                        <a:pt x="43" y="46"/>
                      </a:cubicBezTo>
                      <a:cubicBezTo>
                        <a:pt x="44" y="47"/>
                        <a:pt x="44" y="47"/>
                        <a:pt x="44" y="47"/>
                      </a:cubicBezTo>
                      <a:cubicBezTo>
                        <a:pt x="44" y="47"/>
                        <a:pt x="45" y="47"/>
                        <a:pt x="45" y="47"/>
                      </a:cubicBezTo>
                      <a:cubicBezTo>
                        <a:pt x="45" y="47"/>
                        <a:pt x="45" y="47"/>
                        <a:pt x="46" y="47"/>
                      </a:cubicBezTo>
                      <a:cubicBezTo>
                        <a:pt x="46" y="47"/>
                        <a:pt x="46" y="47"/>
                        <a:pt x="47" y="47"/>
                      </a:cubicBezTo>
                      <a:cubicBezTo>
                        <a:pt x="47" y="47"/>
                        <a:pt x="48" y="47"/>
                        <a:pt x="48" y="47"/>
                      </a:cubicBezTo>
                      <a:cubicBezTo>
                        <a:pt x="48" y="48"/>
                        <a:pt x="48" y="48"/>
                        <a:pt x="48" y="48"/>
                      </a:cubicBezTo>
                      <a:cubicBezTo>
                        <a:pt x="48" y="48"/>
                        <a:pt x="48" y="49"/>
                        <a:pt x="48" y="49"/>
                      </a:cubicBezTo>
                      <a:cubicBezTo>
                        <a:pt x="49" y="49"/>
                        <a:pt x="50" y="50"/>
                        <a:pt x="50" y="50"/>
                      </a:cubicBezTo>
                      <a:cubicBezTo>
                        <a:pt x="50" y="50"/>
                        <a:pt x="49" y="50"/>
                        <a:pt x="50" y="50"/>
                      </a:cubicBezTo>
                      <a:cubicBezTo>
                        <a:pt x="50" y="51"/>
                        <a:pt x="52" y="52"/>
                        <a:pt x="52" y="52"/>
                      </a:cubicBezTo>
                      <a:cubicBezTo>
                        <a:pt x="52" y="52"/>
                        <a:pt x="50" y="52"/>
                        <a:pt x="49" y="51"/>
                      </a:cubicBezTo>
                      <a:cubicBezTo>
                        <a:pt x="49" y="51"/>
                        <a:pt x="47" y="51"/>
                        <a:pt x="47" y="51"/>
                      </a:cubicBezTo>
                      <a:cubicBezTo>
                        <a:pt x="46" y="51"/>
                        <a:pt x="45" y="52"/>
                        <a:pt x="45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2"/>
                        <a:pt x="40" y="53"/>
                        <a:pt x="40" y="53"/>
                      </a:cubicBezTo>
                      <a:cubicBezTo>
                        <a:pt x="40" y="53"/>
                        <a:pt x="39" y="53"/>
                        <a:pt x="38" y="53"/>
                      </a:cubicBezTo>
                      <a:cubicBezTo>
                        <a:pt x="38" y="53"/>
                        <a:pt x="37" y="54"/>
                        <a:pt x="37" y="54"/>
                      </a:cubicBezTo>
                      <a:cubicBezTo>
                        <a:pt x="36" y="54"/>
                        <a:pt x="35" y="54"/>
                        <a:pt x="35" y="54"/>
                      </a:cubicBezTo>
                      <a:cubicBezTo>
                        <a:pt x="34" y="54"/>
                        <a:pt x="33" y="54"/>
                        <a:pt x="33" y="54"/>
                      </a:cubicBezTo>
                      <a:cubicBezTo>
                        <a:pt x="31" y="54"/>
                        <a:pt x="31" y="54"/>
                        <a:pt x="31" y="54"/>
                      </a:cubicBezTo>
                      <a:cubicBezTo>
                        <a:pt x="32" y="55"/>
                        <a:pt x="32" y="55"/>
                        <a:pt x="32" y="55"/>
                      </a:cubicBezTo>
                      <a:cubicBezTo>
                        <a:pt x="33" y="56"/>
                        <a:pt x="33" y="56"/>
                        <a:pt x="33" y="56"/>
                      </a:cubicBezTo>
                      <a:cubicBezTo>
                        <a:pt x="33" y="56"/>
                        <a:pt x="34" y="56"/>
                        <a:pt x="34" y="56"/>
                      </a:cubicBezTo>
                      <a:cubicBezTo>
                        <a:pt x="34" y="56"/>
                        <a:pt x="35" y="57"/>
                        <a:pt x="35" y="57"/>
                      </a:cubicBezTo>
                      <a:cubicBezTo>
                        <a:pt x="35" y="57"/>
                        <a:pt x="36" y="58"/>
                        <a:pt x="36" y="58"/>
                      </a:cubicBezTo>
                      <a:cubicBezTo>
                        <a:pt x="36" y="58"/>
                        <a:pt x="38" y="59"/>
                        <a:pt x="38" y="59"/>
                      </a:cubicBezTo>
                      <a:lnTo>
                        <a:pt x="39" y="6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4" name="Freeform 69">
                  <a:extLst>
                    <a:ext uri="{FF2B5EF4-FFF2-40B4-BE49-F238E27FC236}">
                      <a16:creationId xmlns:a16="http://schemas.microsoft.com/office/drawing/2014/main" id="{212D3639-2233-5BA5-C390-D2BAFFB00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2241"/>
                  <a:ext cx="249" cy="245"/>
                </a:xfrm>
                <a:custGeom>
                  <a:avLst/>
                  <a:gdLst>
                    <a:gd name="T0" fmla="*/ 88 w 124"/>
                    <a:gd name="T1" fmla="*/ 117 h 122"/>
                    <a:gd name="T2" fmla="*/ 86 w 124"/>
                    <a:gd name="T3" fmla="*/ 110 h 122"/>
                    <a:gd name="T4" fmla="*/ 90 w 124"/>
                    <a:gd name="T5" fmla="*/ 103 h 122"/>
                    <a:gd name="T6" fmla="*/ 94 w 124"/>
                    <a:gd name="T7" fmla="*/ 94 h 122"/>
                    <a:gd name="T8" fmla="*/ 92 w 124"/>
                    <a:gd name="T9" fmla="*/ 84 h 122"/>
                    <a:gd name="T10" fmla="*/ 92 w 124"/>
                    <a:gd name="T11" fmla="*/ 71 h 122"/>
                    <a:gd name="T12" fmla="*/ 99 w 124"/>
                    <a:gd name="T13" fmla="*/ 74 h 122"/>
                    <a:gd name="T14" fmla="*/ 103 w 124"/>
                    <a:gd name="T15" fmla="*/ 72 h 122"/>
                    <a:gd name="T16" fmla="*/ 109 w 124"/>
                    <a:gd name="T17" fmla="*/ 73 h 122"/>
                    <a:gd name="T18" fmla="*/ 114 w 124"/>
                    <a:gd name="T19" fmla="*/ 69 h 122"/>
                    <a:gd name="T20" fmla="*/ 124 w 124"/>
                    <a:gd name="T21" fmla="*/ 67 h 122"/>
                    <a:gd name="T22" fmla="*/ 115 w 124"/>
                    <a:gd name="T23" fmla="*/ 62 h 122"/>
                    <a:gd name="T24" fmla="*/ 113 w 124"/>
                    <a:gd name="T25" fmla="*/ 51 h 122"/>
                    <a:gd name="T26" fmla="*/ 105 w 124"/>
                    <a:gd name="T27" fmla="*/ 50 h 122"/>
                    <a:gd name="T28" fmla="*/ 100 w 124"/>
                    <a:gd name="T29" fmla="*/ 44 h 122"/>
                    <a:gd name="T30" fmla="*/ 98 w 124"/>
                    <a:gd name="T31" fmla="*/ 39 h 122"/>
                    <a:gd name="T32" fmla="*/ 93 w 124"/>
                    <a:gd name="T33" fmla="*/ 36 h 122"/>
                    <a:gd name="T34" fmla="*/ 86 w 124"/>
                    <a:gd name="T35" fmla="*/ 31 h 122"/>
                    <a:gd name="T36" fmla="*/ 83 w 124"/>
                    <a:gd name="T37" fmla="*/ 26 h 122"/>
                    <a:gd name="T38" fmla="*/ 80 w 124"/>
                    <a:gd name="T39" fmla="*/ 17 h 122"/>
                    <a:gd name="T40" fmla="*/ 75 w 124"/>
                    <a:gd name="T41" fmla="*/ 10 h 122"/>
                    <a:gd name="T42" fmla="*/ 67 w 124"/>
                    <a:gd name="T43" fmla="*/ 10 h 122"/>
                    <a:gd name="T44" fmla="*/ 56 w 124"/>
                    <a:gd name="T45" fmla="*/ 9 h 122"/>
                    <a:gd name="T46" fmla="*/ 53 w 124"/>
                    <a:gd name="T47" fmla="*/ 8 h 122"/>
                    <a:gd name="T48" fmla="*/ 52 w 124"/>
                    <a:gd name="T49" fmla="*/ 7 h 122"/>
                    <a:gd name="T50" fmla="*/ 47 w 124"/>
                    <a:gd name="T51" fmla="*/ 8 h 122"/>
                    <a:gd name="T52" fmla="*/ 43 w 124"/>
                    <a:gd name="T53" fmla="*/ 6 h 122"/>
                    <a:gd name="T54" fmla="*/ 35 w 124"/>
                    <a:gd name="T55" fmla="*/ 3 h 122"/>
                    <a:gd name="T56" fmla="*/ 27 w 124"/>
                    <a:gd name="T57" fmla="*/ 2 h 122"/>
                    <a:gd name="T58" fmla="*/ 23 w 124"/>
                    <a:gd name="T59" fmla="*/ 6 h 122"/>
                    <a:gd name="T60" fmla="*/ 19 w 124"/>
                    <a:gd name="T61" fmla="*/ 9 h 122"/>
                    <a:gd name="T62" fmla="*/ 13 w 124"/>
                    <a:gd name="T63" fmla="*/ 10 h 122"/>
                    <a:gd name="T64" fmla="*/ 7 w 124"/>
                    <a:gd name="T65" fmla="*/ 12 h 122"/>
                    <a:gd name="T66" fmla="*/ 6 w 124"/>
                    <a:gd name="T67" fmla="*/ 15 h 122"/>
                    <a:gd name="T68" fmla="*/ 0 w 124"/>
                    <a:gd name="T69" fmla="*/ 18 h 122"/>
                    <a:gd name="T70" fmla="*/ 8 w 124"/>
                    <a:gd name="T71" fmla="*/ 18 h 122"/>
                    <a:gd name="T72" fmla="*/ 13 w 124"/>
                    <a:gd name="T73" fmla="*/ 20 h 122"/>
                    <a:gd name="T74" fmla="*/ 16 w 124"/>
                    <a:gd name="T75" fmla="*/ 22 h 122"/>
                    <a:gd name="T76" fmla="*/ 21 w 124"/>
                    <a:gd name="T77" fmla="*/ 27 h 122"/>
                    <a:gd name="T78" fmla="*/ 23 w 124"/>
                    <a:gd name="T79" fmla="*/ 30 h 122"/>
                    <a:gd name="T80" fmla="*/ 26 w 124"/>
                    <a:gd name="T81" fmla="*/ 34 h 122"/>
                    <a:gd name="T82" fmla="*/ 30 w 124"/>
                    <a:gd name="T83" fmla="*/ 40 h 122"/>
                    <a:gd name="T84" fmla="*/ 35 w 124"/>
                    <a:gd name="T85" fmla="*/ 44 h 122"/>
                    <a:gd name="T86" fmla="*/ 40 w 124"/>
                    <a:gd name="T87" fmla="*/ 49 h 122"/>
                    <a:gd name="T88" fmla="*/ 50 w 124"/>
                    <a:gd name="T89" fmla="*/ 57 h 122"/>
                    <a:gd name="T90" fmla="*/ 61 w 124"/>
                    <a:gd name="T91" fmla="*/ 66 h 122"/>
                    <a:gd name="T92" fmla="*/ 67 w 124"/>
                    <a:gd name="T93" fmla="*/ 76 h 122"/>
                    <a:gd name="T94" fmla="*/ 69 w 124"/>
                    <a:gd name="T95" fmla="*/ 84 h 122"/>
                    <a:gd name="T96" fmla="*/ 68 w 124"/>
                    <a:gd name="T97" fmla="*/ 90 h 122"/>
                    <a:gd name="T98" fmla="*/ 69 w 124"/>
                    <a:gd name="T99" fmla="*/ 98 h 122"/>
                    <a:gd name="T100" fmla="*/ 73 w 124"/>
                    <a:gd name="T101" fmla="*/ 109 h 122"/>
                    <a:gd name="T102" fmla="*/ 76 w 124"/>
                    <a:gd name="T103" fmla="*/ 116 h 122"/>
                    <a:gd name="T104" fmla="*/ 77 w 124"/>
                    <a:gd name="T105" fmla="*/ 121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4" h="122">
                      <a:moveTo>
                        <a:pt x="79" y="122"/>
                      </a:moveTo>
                      <a:cubicBezTo>
                        <a:pt x="81" y="119"/>
                        <a:pt x="81" y="119"/>
                        <a:pt x="81" y="119"/>
                      </a:cubicBezTo>
                      <a:cubicBezTo>
                        <a:pt x="81" y="119"/>
                        <a:pt x="83" y="118"/>
                        <a:pt x="83" y="118"/>
                      </a:cubicBezTo>
                      <a:cubicBezTo>
                        <a:pt x="84" y="118"/>
                        <a:pt x="85" y="118"/>
                        <a:pt x="86" y="118"/>
                      </a:cubicBezTo>
                      <a:cubicBezTo>
                        <a:pt x="87" y="118"/>
                        <a:pt x="88" y="117"/>
                        <a:pt x="88" y="117"/>
                      </a:cubicBezTo>
                      <a:cubicBezTo>
                        <a:pt x="88" y="117"/>
                        <a:pt x="88" y="117"/>
                        <a:pt x="88" y="117"/>
                      </a:cubicBezTo>
                      <a:cubicBezTo>
                        <a:pt x="87" y="115"/>
                        <a:pt x="87" y="115"/>
                        <a:pt x="87" y="115"/>
                      </a:cubicBezTo>
                      <a:cubicBezTo>
                        <a:pt x="88" y="113"/>
                        <a:pt x="88" y="113"/>
                        <a:pt x="88" y="113"/>
                      </a:cubicBezTo>
                      <a:cubicBezTo>
                        <a:pt x="85" y="112"/>
                        <a:pt x="85" y="112"/>
                        <a:pt x="85" y="112"/>
                      </a:cubicBezTo>
                      <a:cubicBezTo>
                        <a:pt x="86" y="110"/>
                        <a:pt x="86" y="110"/>
                        <a:pt x="86" y="110"/>
                      </a:cubicBezTo>
                      <a:cubicBezTo>
                        <a:pt x="86" y="110"/>
                        <a:pt x="85" y="109"/>
                        <a:pt x="86" y="109"/>
                      </a:cubicBezTo>
                      <a:cubicBezTo>
                        <a:pt x="87" y="109"/>
                        <a:pt x="87" y="106"/>
                        <a:pt x="87" y="106"/>
                      </a:cubicBezTo>
                      <a:cubicBezTo>
                        <a:pt x="88" y="105"/>
                        <a:pt x="88" y="105"/>
                        <a:pt x="88" y="105"/>
                      </a:cubicBezTo>
                      <a:cubicBezTo>
                        <a:pt x="89" y="105"/>
                        <a:pt x="89" y="105"/>
                        <a:pt x="89" y="105"/>
                      </a:cubicBezTo>
                      <a:cubicBezTo>
                        <a:pt x="89" y="105"/>
                        <a:pt x="89" y="103"/>
                        <a:pt x="90" y="103"/>
                      </a:cubicBezTo>
                      <a:cubicBezTo>
                        <a:pt x="90" y="103"/>
                        <a:pt x="91" y="102"/>
                        <a:pt x="91" y="102"/>
                      </a:cubicBezTo>
                      <a:cubicBezTo>
                        <a:pt x="90" y="99"/>
                        <a:pt x="90" y="99"/>
                        <a:pt x="90" y="99"/>
                      </a:cubicBezTo>
                      <a:cubicBezTo>
                        <a:pt x="90" y="99"/>
                        <a:pt x="89" y="97"/>
                        <a:pt x="89" y="97"/>
                      </a:cubicBezTo>
                      <a:cubicBezTo>
                        <a:pt x="90" y="97"/>
                        <a:pt x="91" y="96"/>
                        <a:pt x="91" y="96"/>
                      </a:cubicBezTo>
                      <a:cubicBezTo>
                        <a:pt x="91" y="96"/>
                        <a:pt x="93" y="94"/>
                        <a:pt x="94" y="94"/>
                      </a:cubicBezTo>
                      <a:cubicBezTo>
                        <a:pt x="94" y="93"/>
                        <a:pt x="95" y="92"/>
                        <a:pt x="95" y="91"/>
                      </a:cubicBezTo>
                      <a:cubicBezTo>
                        <a:pt x="95" y="91"/>
                        <a:pt x="94" y="89"/>
                        <a:pt x="94" y="89"/>
                      </a:cubicBezTo>
                      <a:cubicBezTo>
                        <a:pt x="94" y="87"/>
                        <a:pt x="94" y="87"/>
                        <a:pt x="94" y="87"/>
                      </a:cubicBezTo>
                      <a:cubicBezTo>
                        <a:pt x="94" y="87"/>
                        <a:pt x="95" y="85"/>
                        <a:pt x="95" y="85"/>
                      </a:cubicBezTo>
                      <a:cubicBezTo>
                        <a:pt x="94" y="84"/>
                        <a:pt x="92" y="84"/>
                        <a:pt x="92" y="84"/>
                      </a:cubicBezTo>
                      <a:cubicBezTo>
                        <a:pt x="91" y="82"/>
                        <a:pt x="91" y="82"/>
                        <a:pt x="91" y="82"/>
                      </a:cubicBezTo>
                      <a:cubicBezTo>
                        <a:pt x="91" y="80"/>
                        <a:pt x="91" y="80"/>
                        <a:pt x="91" y="80"/>
                      </a:cubicBezTo>
                      <a:cubicBezTo>
                        <a:pt x="89" y="78"/>
                        <a:pt x="89" y="78"/>
                        <a:pt x="89" y="78"/>
                      </a:cubicBezTo>
                      <a:cubicBezTo>
                        <a:pt x="89" y="78"/>
                        <a:pt x="89" y="76"/>
                        <a:pt x="89" y="75"/>
                      </a:cubicBezTo>
                      <a:cubicBezTo>
                        <a:pt x="90" y="75"/>
                        <a:pt x="91" y="72"/>
                        <a:pt x="92" y="71"/>
                      </a:cubicBezTo>
                      <a:cubicBezTo>
                        <a:pt x="92" y="71"/>
                        <a:pt x="96" y="68"/>
                        <a:pt x="96" y="68"/>
                      </a:cubicBezTo>
                      <a:cubicBezTo>
                        <a:pt x="97" y="72"/>
                        <a:pt x="97" y="72"/>
                        <a:pt x="97" y="72"/>
                      </a:cubicBezTo>
                      <a:cubicBezTo>
                        <a:pt x="97" y="75"/>
                        <a:pt x="97" y="75"/>
                        <a:pt x="97" y="75"/>
                      </a:cubicBezTo>
                      <a:cubicBezTo>
                        <a:pt x="97" y="75"/>
                        <a:pt x="97" y="77"/>
                        <a:pt x="97" y="77"/>
                      </a:cubicBezTo>
                      <a:cubicBezTo>
                        <a:pt x="98" y="76"/>
                        <a:pt x="99" y="74"/>
                        <a:pt x="99" y="74"/>
                      </a:cubicBezTo>
                      <a:cubicBezTo>
                        <a:pt x="100" y="74"/>
                        <a:pt x="100" y="74"/>
                        <a:pt x="100" y="74"/>
                      </a:cubicBezTo>
                      <a:cubicBezTo>
                        <a:pt x="100" y="74"/>
                        <a:pt x="98" y="71"/>
                        <a:pt x="99" y="71"/>
                      </a:cubicBezTo>
                      <a:cubicBezTo>
                        <a:pt x="99" y="71"/>
                        <a:pt x="99" y="70"/>
                        <a:pt x="100" y="71"/>
                      </a:cubicBezTo>
                      <a:cubicBezTo>
                        <a:pt x="100" y="72"/>
                        <a:pt x="100" y="73"/>
                        <a:pt x="101" y="73"/>
                      </a:cubicBezTo>
                      <a:cubicBezTo>
                        <a:pt x="102" y="73"/>
                        <a:pt x="103" y="73"/>
                        <a:pt x="103" y="72"/>
                      </a:cubicBezTo>
                      <a:cubicBezTo>
                        <a:pt x="104" y="71"/>
                        <a:pt x="103" y="71"/>
                        <a:pt x="103" y="71"/>
                      </a:cubicBezTo>
                      <a:cubicBezTo>
                        <a:pt x="104" y="70"/>
                        <a:pt x="104" y="70"/>
                        <a:pt x="104" y="70"/>
                      </a:cubicBezTo>
                      <a:cubicBezTo>
                        <a:pt x="104" y="70"/>
                        <a:pt x="104" y="72"/>
                        <a:pt x="105" y="72"/>
                      </a:cubicBezTo>
                      <a:cubicBezTo>
                        <a:pt x="106" y="72"/>
                        <a:pt x="108" y="72"/>
                        <a:pt x="108" y="72"/>
                      </a:cubicBezTo>
                      <a:cubicBezTo>
                        <a:pt x="109" y="73"/>
                        <a:pt x="109" y="73"/>
                        <a:pt x="109" y="73"/>
                      </a:cubicBezTo>
                      <a:cubicBezTo>
                        <a:pt x="109" y="73"/>
                        <a:pt x="110" y="72"/>
                        <a:pt x="110" y="72"/>
                      </a:cubicBezTo>
                      <a:cubicBezTo>
                        <a:pt x="110" y="71"/>
                        <a:pt x="110" y="70"/>
                        <a:pt x="110" y="70"/>
                      </a:cubicBezTo>
                      <a:cubicBezTo>
                        <a:pt x="112" y="70"/>
                        <a:pt x="112" y="70"/>
                        <a:pt x="112" y="70"/>
                      </a:cubicBezTo>
                      <a:cubicBezTo>
                        <a:pt x="112" y="67"/>
                        <a:pt x="112" y="67"/>
                        <a:pt x="112" y="67"/>
                      </a:cubicBezTo>
                      <a:cubicBezTo>
                        <a:pt x="114" y="69"/>
                        <a:pt x="114" y="69"/>
                        <a:pt x="114" y="69"/>
                      </a:cubicBezTo>
                      <a:cubicBezTo>
                        <a:pt x="115" y="71"/>
                        <a:pt x="115" y="71"/>
                        <a:pt x="115" y="71"/>
                      </a:cubicBez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8" y="68"/>
                        <a:pt x="118" y="68"/>
                        <a:pt x="118" y="68"/>
                      </a:cubicBezTo>
                      <a:cubicBezTo>
                        <a:pt x="118" y="68"/>
                        <a:pt x="120" y="68"/>
                        <a:pt x="121" y="68"/>
                      </a:cubicBezTo>
                      <a:cubicBezTo>
                        <a:pt x="122" y="68"/>
                        <a:pt x="124" y="67"/>
                        <a:pt x="124" y="67"/>
                      </a:cubicBezTo>
                      <a:cubicBezTo>
                        <a:pt x="124" y="66"/>
                        <a:pt x="123" y="66"/>
                        <a:pt x="122" y="66"/>
                      </a:cubicBezTo>
                      <a:cubicBezTo>
                        <a:pt x="121" y="66"/>
                        <a:pt x="120" y="67"/>
                        <a:pt x="119" y="66"/>
                      </a:cubicBezTo>
                      <a:cubicBezTo>
                        <a:pt x="119" y="66"/>
                        <a:pt x="117" y="64"/>
                        <a:pt x="117" y="64"/>
                      </a:cubicBezTo>
                      <a:cubicBezTo>
                        <a:pt x="115" y="64"/>
                        <a:pt x="115" y="64"/>
                        <a:pt x="115" y="64"/>
                      </a:cubicBezTo>
                      <a:cubicBezTo>
                        <a:pt x="115" y="64"/>
                        <a:pt x="114" y="63"/>
                        <a:pt x="115" y="62"/>
                      </a:cubicBezTo>
                      <a:cubicBezTo>
                        <a:pt x="116" y="62"/>
                        <a:pt x="116" y="61"/>
                        <a:pt x="116" y="61"/>
                      </a:cubicBezTo>
                      <a:cubicBezTo>
                        <a:pt x="116" y="61"/>
                        <a:pt x="116" y="60"/>
                        <a:pt x="116" y="59"/>
                      </a:cubicBezTo>
                      <a:cubicBezTo>
                        <a:pt x="115" y="59"/>
                        <a:pt x="115" y="57"/>
                        <a:pt x="115" y="56"/>
                      </a:cubicBezTo>
                      <a:cubicBezTo>
                        <a:pt x="115" y="56"/>
                        <a:pt x="113" y="52"/>
                        <a:pt x="113" y="52"/>
                      </a:cubicBezTo>
                      <a:cubicBezTo>
                        <a:pt x="113" y="51"/>
                        <a:pt x="113" y="51"/>
                        <a:pt x="113" y="51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0" y="50"/>
                        <a:pt x="110" y="50"/>
                        <a:pt x="110" y="50"/>
                      </a:cubicBezTo>
                      <a:cubicBezTo>
                        <a:pt x="110" y="50"/>
                        <a:pt x="109" y="51"/>
                        <a:pt x="108" y="51"/>
                      </a:cubicBezTo>
                      <a:cubicBezTo>
                        <a:pt x="107" y="51"/>
                        <a:pt x="107" y="50"/>
                        <a:pt x="107" y="50"/>
                      </a:cubicBezTo>
                      <a:cubicBezTo>
                        <a:pt x="105" y="50"/>
                        <a:pt x="105" y="50"/>
                        <a:pt x="105" y="50"/>
                      </a:cubicBezTo>
                      <a:cubicBezTo>
                        <a:pt x="105" y="50"/>
                        <a:pt x="105" y="50"/>
                        <a:pt x="104" y="50"/>
                      </a:cubicBezTo>
                      <a:cubicBezTo>
                        <a:pt x="102" y="50"/>
                        <a:pt x="101" y="50"/>
                        <a:pt x="101" y="49"/>
                      </a:cubicBezTo>
                      <a:cubicBezTo>
                        <a:pt x="100" y="49"/>
                        <a:pt x="100" y="48"/>
                        <a:pt x="101" y="47"/>
                      </a:cubicBezTo>
                      <a:cubicBezTo>
                        <a:pt x="101" y="47"/>
                        <a:pt x="101" y="46"/>
                        <a:pt x="101" y="46"/>
                      </a:cubicBezTo>
                      <a:cubicBezTo>
                        <a:pt x="101" y="46"/>
                        <a:pt x="101" y="44"/>
                        <a:pt x="100" y="44"/>
                      </a:cubicBezTo>
                      <a:cubicBezTo>
                        <a:pt x="100" y="44"/>
                        <a:pt x="98" y="44"/>
                        <a:pt x="98" y="44"/>
                      </a:cubicBezTo>
                      <a:cubicBezTo>
                        <a:pt x="96" y="43"/>
                        <a:pt x="96" y="43"/>
                        <a:pt x="96" y="43"/>
                      </a:cubicBezTo>
                      <a:cubicBezTo>
                        <a:pt x="99" y="42"/>
                        <a:pt x="99" y="42"/>
                        <a:pt x="99" y="42"/>
                      </a:cubicBezTo>
                      <a:cubicBezTo>
                        <a:pt x="98" y="41"/>
                        <a:pt x="98" y="41"/>
                        <a:pt x="98" y="41"/>
                      </a:cubicBezTo>
                      <a:cubicBezTo>
                        <a:pt x="98" y="41"/>
                        <a:pt x="98" y="39"/>
                        <a:pt x="98" y="39"/>
                      </a:cubicBezTo>
                      <a:cubicBezTo>
                        <a:pt x="98" y="38"/>
                        <a:pt x="97" y="37"/>
                        <a:pt x="97" y="37"/>
                      </a:cubicBezTo>
                      <a:cubicBezTo>
                        <a:pt x="97" y="34"/>
                        <a:pt x="97" y="34"/>
                        <a:pt x="97" y="34"/>
                      </a:cubicBezTo>
                      <a:cubicBezTo>
                        <a:pt x="96" y="34"/>
                        <a:pt x="96" y="34"/>
                        <a:pt x="96" y="34"/>
                      </a:cubicBezTo>
                      <a:cubicBezTo>
                        <a:pt x="94" y="33"/>
                        <a:pt x="94" y="33"/>
                        <a:pt x="94" y="33"/>
                      </a:cubicBezTo>
                      <a:cubicBezTo>
                        <a:pt x="93" y="36"/>
                        <a:pt x="93" y="36"/>
                        <a:pt x="93" y="36"/>
                      </a:cubicBezTo>
                      <a:cubicBezTo>
                        <a:pt x="91" y="36"/>
                        <a:pt x="91" y="36"/>
                        <a:pt x="91" y="36"/>
                      </a:cubicBezTo>
                      <a:cubicBezTo>
                        <a:pt x="90" y="34"/>
                        <a:pt x="90" y="34"/>
                        <a:pt x="90" y="34"/>
                      </a:cubicBezTo>
                      <a:cubicBezTo>
                        <a:pt x="89" y="33"/>
                        <a:pt x="89" y="33"/>
                        <a:pt x="89" y="33"/>
                      </a:cubicBezTo>
                      <a:cubicBezTo>
                        <a:pt x="88" y="33"/>
                        <a:pt x="88" y="33"/>
                        <a:pt x="88" y="33"/>
                      </a:cubicBezTo>
                      <a:cubicBezTo>
                        <a:pt x="86" y="31"/>
                        <a:pt x="86" y="31"/>
                        <a:pt x="86" y="31"/>
                      </a:cubicBezTo>
                      <a:cubicBezTo>
                        <a:pt x="85" y="31"/>
                        <a:pt x="85" y="31"/>
                        <a:pt x="85" y="31"/>
                      </a:cubicBezTo>
                      <a:cubicBezTo>
                        <a:pt x="85" y="31"/>
                        <a:pt x="84" y="34"/>
                        <a:pt x="84" y="32"/>
                      </a:cubicBezTo>
                      <a:cubicBezTo>
                        <a:pt x="83" y="31"/>
                        <a:pt x="82" y="29"/>
                        <a:pt x="82" y="29"/>
                      </a:cubicBezTo>
                      <a:cubicBezTo>
                        <a:pt x="82" y="28"/>
                        <a:pt x="82" y="28"/>
                        <a:pt x="82" y="28"/>
                      </a:cubicBezTo>
                      <a:cubicBezTo>
                        <a:pt x="83" y="26"/>
                        <a:pt x="83" y="26"/>
                        <a:pt x="83" y="26"/>
                      </a:cubicBezTo>
                      <a:cubicBezTo>
                        <a:pt x="82" y="24"/>
                        <a:pt x="82" y="24"/>
                        <a:pt x="82" y="24"/>
                      </a:cubicBezTo>
                      <a:cubicBezTo>
                        <a:pt x="82" y="24"/>
                        <a:pt x="82" y="22"/>
                        <a:pt x="82" y="22"/>
                      </a:cubicBezTo>
                      <a:cubicBezTo>
                        <a:pt x="82" y="22"/>
                        <a:pt x="81" y="20"/>
                        <a:pt x="81" y="20"/>
                      </a:cubicBezTo>
                      <a:cubicBezTo>
                        <a:pt x="82" y="18"/>
                        <a:pt x="82" y="18"/>
                        <a:pt x="82" y="18"/>
                      </a:cubicBezTo>
                      <a:cubicBezTo>
                        <a:pt x="80" y="17"/>
                        <a:pt x="80" y="17"/>
                        <a:pt x="80" y="17"/>
                      </a:cubicBezTo>
                      <a:cubicBezTo>
                        <a:pt x="80" y="15"/>
                        <a:pt x="80" y="15"/>
                        <a:pt x="80" y="15"/>
                      </a:cubicBezTo>
                      <a:cubicBezTo>
                        <a:pt x="80" y="14"/>
                        <a:pt x="80" y="14"/>
                        <a:pt x="80" y="14"/>
                      </a:cubicBezTo>
                      <a:cubicBezTo>
                        <a:pt x="78" y="13"/>
                        <a:pt x="78" y="13"/>
                        <a:pt x="78" y="13"/>
                      </a:cubicBezTo>
                      <a:cubicBezTo>
                        <a:pt x="78" y="13"/>
                        <a:pt x="77" y="13"/>
                        <a:pt x="77" y="12"/>
                      </a:cubicBezTo>
                      <a:cubicBezTo>
                        <a:pt x="77" y="11"/>
                        <a:pt x="75" y="10"/>
                        <a:pt x="75" y="10"/>
                      </a:cubicBezTo>
                      <a:cubicBezTo>
                        <a:pt x="75" y="10"/>
                        <a:pt x="75" y="10"/>
                        <a:pt x="74" y="11"/>
                      </a:cubicBezTo>
                      <a:cubicBezTo>
                        <a:pt x="74" y="11"/>
                        <a:pt x="74" y="13"/>
                        <a:pt x="73" y="13"/>
                      </a:cubicBezTo>
                      <a:cubicBezTo>
                        <a:pt x="73" y="13"/>
                        <a:pt x="74" y="13"/>
                        <a:pt x="72" y="13"/>
                      </a:cubicBezTo>
                      <a:cubicBezTo>
                        <a:pt x="69" y="13"/>
                        <a:pt x="70" y="13"/>
                        <a:pt x="69" y="12"/>
                      </a:cubicBezTo>
                      <a:cubicBezTo>
                        <a:pt x="69" y="11"/>
                        <a:pt x="67" y="10"/>
                        <a:pt x="67" y="10"/>
                      </a:cubicBezTo>
                      <a:cubicBezTo>
                        <a:pt x="66" y="7"/>
                        <a:pt x="66" y="7"/>
                        <a:pt x="66" y="7"/>
                      </a:cubicBezTo>
                      <a:cubicBezTo>
                        <a:pt x="64" y="7"/>
                        <a:pt x="64" y="7"/>
                        <a:pt x="64" y="7"/>
                      </a:cubicBezTo>
                      <a:cubicBezTo>
                        <a:pt x="64" y="7"/>
                        <a:pt x="66" y="7"/>
                        <a:pt x="63" y="7"/>
                      </a:cubicBezTo>
                      <a:cubicBezTo>
                        <a:pt x="60" y="7"/>
                        <a:pt x="57" y="8"/>
                        <a:pt x="57" y="8"/>
                      </a:cubicBezTo>
                      <a:cubicBezTo>
                        <a:pt x="56" y="9"/>
                        <a:pt x="56" y="9"/>
                        <a:pt x="56" y="9"/>
                      </a:cubicBezTo>
                      <a:cubicBezTo>
                        <a:pt x="56" y="9"/>
                        <a:pt x="55" y="11"/>
                        <a:pt x="55" y="11"/>
                      </a:cubicBezTo>
                      <a:cubicBezTo>
                        <a:pt x="55" y="11"/>
                        <a:pt x="56" y="12"/>
                        <a:pt x="55" y="11"/>
                      </a:cubicBezTo>
                      <a:cubicBezTo>
                        <a:pt x="55" y="11"/>
                        <a:pt x="55" y="11"/>
                        <a:pt x="55" y="10"/>
                      </a:cubicBezTo>
                      <a:cubicBezTo>
                        <a:pt x="54" y="10"/>
                        <a:pt x="55" y="9"/>
                        <a:pt x="55" y="9"/>
                      </a:cubicBezTo>
                      <a:cubicBezTo>
                        <a:pt x="55" y="9"/>
                        <a:pt x="53" y="8"/>
                        <a:pt x="53" y="8"/>
                      </a:cubicBezTo>
                      <a:cubicBezTo>
                        <a:pt x="52" y="9"/>
                        <a:pt x="52" y="9"/>
                        <a:pt x="52" y="9"/>
                      </a:cubicBezTo>
                      <a:cubicBezTo>
                        <a:pt x="52" y="9"/>
                        <a:pt x="53" y="10"/>
                        <a:pt x="52" y="10"/>
                      </a:cubicBezTo>
                      <a:cubicBezTo>
                        <a:pt x="51" y="10"/>
                        <a:pt x="50" y="11"/>
                        <a:pt x="50" y="10"/>
                      </a:cubicBezTo>
                      <a:cubicBezTo>
                        <a:pt x="50" y="10"/>
                        <a:pt x="51" y="9"/>
                        <a:pt x="51" y="9"/>
                      </a:cubicBezTo>
                      <a:cubicBezTo>
                        <a:pt x="52" y="9"/>
                        <a:pt x="52" y="8"/>
                        <a:pt x="52" y="7"/>
                      </a:cubicBezTo>
                      <a:cubicBezTo>
                        <a:pt x="52" y="7"/>
                        <a:pt x="52" y="6"/>
                        <a:pt x="51" y="6"/>
                      </a:cubicBezTo>
                      <a:cubicBezTo>
                        <a:pt x="51" y="6"/>
                        <a:pt x="50" y="6"/>
                        <a:pt x="49" y="6"/>
                      </a:cubicBezTo>
                      <a:cubicBezTo>
                        <a:pt x="49" y="6"/>
                        <a:pt x="48" y="7"/>
                        <a:pt x="48" y="7"/>
                      </a:cubicBezTo>
                      <a:cubicBezTo>
                        <a:pt x="48" y="7"/>
                        <a:pt x="49" y="7"/>
                        <a:pt x="48" y="7"/>
                      </a:cubicBezTo>
                      <a:cubicBezTo>
                        <a:pt x="48" y="7"/>
                        <a:pt x="47" y="8"/>
                        <a:pt x="47" y="8"/>
                      </a:cubicBezTo>
                      <a:cubicBezTo>
                        <a:pt x="47" y="8"/>
                        <a:pt x="46" y="7"/>
                        <a:pt x="46" y="7"/>
                      </a:cubicBezTo>
                      <a:cubicBezTo>
                        <a:pt x="46" y="7"/>
                        <a:pt x="46" y="6"/>
                        <a:pt x="46" y="6"/>
                      </a:cubicBezTo>
                      <a:cubicBezTo>
                        <a:pt x="45" y="7"/>
                        <a:pt x="45" y="8"/>
                        <a:pt x="45" y="8"/>
                      </a:cubicBezTo>
                      <a:cubicBezTo>
                        <a:pt x="44" y="9"/>
                        <a:pt x="44" y="8"/>
                        <a:pt x="44" y="8"/>
                      </a:cubicBezTo>
                      <a:cubicBezTo>
                        <a:pt x="44" y="8"/>
                        <a:pt x="43" y="6"/>
                        <a:pt x="43" y="6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42" y="5"/>
                        <a:pt x="40" y="6"/>
                        <a:pt x="39" y="5"/>
                      </a:cubicBezTo>
                      <a:cubicBezTo>
                        <a:pt x="39" y="5"/>
                        <a:pt x="38" y="5"/>
                        <a:pt x="37" y="4"/>
                      </a:cubicBezTo>
                      <a:cubicBezTo>
                        <a:pt x="37" y="4"/>
                        <a:pt x="36" y="3"/>
                        <a:pt x="36" y="3"/>
                      </a:cubicBezTo>
                      <a:cubicBezTo>
                        <a:pt x="36" y="3"/>
                        <a:pt x="36" y="3"/>
                        <a:pt x="35" y="3"/>
                      </a:cubicBezTo>
                      <a:cubicBezTo>
                        <a:pt x="34" y="3"/>
                        <a:pt x="34" y="3"/>
                        <a:pt x="34" y="3"/>
                      </a:cubicBezTo>
                      <a:cubicBezTo>
                        <a:pt x="33" y="2"/>
                        <a:pt x="34" y="2"/>
                        <a:pt x="32" y="2"/>
                      </a:cubicBezTo>
                      <a:cubicBezTo>
                        <a:pt x="30" y="2"/>
                        <a:pt x="30" y="3"/>
                        <a:pt x="29" y="3"/>
                      </a:cubicBezTo>
                      <a:cubicBezTo>
                        <a:pt x="28" y="3"/>
                        <a:pt x="28" y="3"/>
                        <a:pt x="28" y="3"/>
                      </a:cubicBezTo>
                      <a:cubicBezTo>
                        <a:pt x="27" y="2"/>
                        <a:pt x="27" y="2"/>
                        <a:pt x="27" y="2"/>
                      </a:cubicBezTo>
                      <a:cubicBezTo>
                        <a:pt x="27" y="1"/>
                        <a:pt x="27" y="0"/>
                        <a:pt x="26" y="1"/>
                      </a:cubicBezTo>
                      <a:cubicBezTo>
                        <a:pt x="26" y="2"/>
                        <a:pt x="27" y="2"/>
                        <a:pt x="26" y="3"/>
                      </a:cubicBezTo>
                      <a:cubicBezTo>
                        <a:pt x="25" y="3"/>
                        <a:pt x="24" y="4"/>
                        <a:pt x="24" y="4"/>
                      </a:cubicBezTo>
                      <a:cubicBezTo>
                        <a:pt x="24" y="4"/>
                        <a:pt x="23" y="5"/>
                        <a:pt x="23" y="5"/>
                      </a:cubicBezTo>
                      <a:cubicBezTo>
                        <a:pt x="23" y="5"/>
                        <a:pt x="23" y="6"/>
                        <a:pt x="23" y="6"/>
                      </a:cubicBezTo>
                      <a:cubicBezTo>
                        <a:pt x="23" y="6"/>
                        <a:pt x="22" y="5"/>
                        <a:pt x="22" y="5"/>
                      </a:cubicBezTo>
                      <a:cubicBezTo>
                        <a:pt x="22" y="5"/>
                        <a:pt x="21" y="5"/>
                        <a:pt x="21" y="5"/>
                      </a:cubicBezTo>
                      <a:cubicBezTo>
                        <a:pt x="21" y="5"/>
                        <a:pt x="20" y="6"/>
                        <a:pt x="20" y="6"/>
                      </a:cubicBezTo>
                      <a:cubicBezTo>
                        <a:pt x="20" y="6"/>
                        <a:pt x="20" y="7"/>
                        <a:pt x="20" y="7"/>
                      </a:cubicBezTo>
                      <a:cubicBezTo>
                        <a:pt x="20" y="8"/>
                        <a:pt x="19" y="9"/>
                        <a:pt x="19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9"/>
                        <a:pt x="14" y="9"/>
                        <a:pt x="14" y="9"/>
                      </a:cubicBezTo>
                      <a:cubicBezTo>
                        <a:pt x="14" y="9"/>
                        <a:pt x="13" y="9"/>
                        <a:pt x="13" y="9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2" y="11"/>
                        <a:pt x="11" y="12"/>
                        <a:pt x="10" y="12"/>
                      </a:cubicBezTo>
                      <a:cubicBezTo>
                        <a:pt x="10" y="11"/>
                        <a:pt x="9" y="11"/>
                        <a:pt x="9" y="11"/>
                      </a:cubicBezTo>
                      <a:cubicBezTo>
                        <a:pt x="8" y="11"/>
                        <a:pt x="8" y="11"/>
                        <a:pt x="8" y="11"/>
                      </a:cubicBezTo>
                      <a:cubicBezTo>
                        <a:pt x="8" y="11"/>
                        <a:pt x="7" y="11"/>
                        <a:pt x="7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7" y="13"/>
                        <a:pt x="7" y="13"/>
                      </a:cubicBezTo>
                      <a:cubicBezTo>
                        <a:pt x="7" y="14"/>
                        <a:pt x="7" y="14"/>
                        <a:pt x="7" y="15"/>
                      </a:cubicBezTo>
                      <a:cubicBezTo>
                        <a:pt x="7" y="15"/>
                        <a:pt x="7" y="15"/>
                        <a:pt x="6" y="15"/>
                      </a:cubicBezTo>
                      <a:cubicBezTo>
                        <a:pt x="6" y="15"/>
                        <a:pt x="5" y="15"/>
                        <a:pt x="5" y="15"/>
                      </a:cubicBezTo>
                      <a:cubicBezTo>
                        <a:pt x="5" y="15"/>
                        <a:pt x="5" y="14"/>
                        <a:pt x="4" y="14"/>
                      </a:cubicBezTo>
                      <a:cubicBezTo>
                        <a:pt x="4" y="14"/>
                        <a:pt x="2" y="15"/>
                        <a:pt x="2" y="15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4" y="18"/>
                        <a:pt x="4" y="18"/>
                        <a:pt x="4" y="18"/>
                      </a:cubicBezTo>
                      <a:cubicBezTo>
                        <a:pt x="5" y="18"/>
                        <a:pt x="5" y="18"/>
                        <a:pt x="5" y="18"/>
                      </a:cubicBezTo>
                      <a:cubicBezTo>
                        <a:pt x="6" y="18"/>
                        <a:pt x="6" y="18"/>
                        <a:pt x="6" y="18"/>
                      </a:cubicBezTo>
                      <a:cubicBezTo>
                        <a:pt x="7" y="17"/>
                        <a:pt x="7" y="17"/>
                        <a:pt x="7" y="17"/>
                      </a:cubicBezTo>
                      <a:cubicBezTo>
                        <a:pt x="7" y="17"/>
                        <a:pt x="8" y="18"/>
                        <a:pt x="8" y="18"/>
                      </a:cubicBezTo>
                      <a:cubicBezTo>
                        <a:pt x="8" y="18"/>
                        <a:pt x="9" y="19"/>
                        <a:pt x="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2" y="19"/>
                        <a:pt x="12" y="20"/>
                        <a:pt x="13" y="20"/>
                      </a:cubicBezTo>
                      <a:cubicBezTo>
                        <a:pt x="13" y="20"/>
                        <a:pt x="13" y="20"/>
                        <a:pt x="13" y="20"/>
                      </a:cubicBezTo>
                      <a:cubicBezTo>
                        <a:pt x="13" y="21"/>
                        <a:pt x="13" y="21"/>
                        <a:pt x="13" y="21"/>
                      </a:cubicBezTo>
                      <a:cubicBezTo>
                        <a:pt x="15" y="21"/>
                        <a:pt x="15" y="21"/>
                        <a:pt x="15" y="21"/>
                      </a:cubicBezTo>
                      <a:cubicBezTo>
                        <a:pt x="15" y="21"/>
                        <a:pt x="16" y="21"/>
                        <a:pt x="16" y="21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2"/>
                        <a:pt x="17" y="23"/>
                        <a:pt x="17" y="23"/>
                      </a:cubicBezTo>
                      <a:cubicBezTo>
                        <a:pt x="18" y="24"/>
                        <a:pt x="18" y="25"/>
                        <a:pt x="18" y="25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7"/>
                        <a:pt x="21" y="27"/>
                        <a:pt x="21" y="27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1" y="28"/>
                        <a:pt x="22" y="28"/>
                        <a:pt x="22" y="28"/>
                      </a:cubicBezTo>
                      <a:cubicBezTo>
                        <a:pt x="22" y="29"/>
                        <a:pt x="23" y="29"/>
                        <a:pt x="23" y="29"/>
                      </a:cubicBezTo>
                      <a:cubicBezTo>
                        <a:pt x="23" y="29"/>
                        <a:pt x="23" y="30"/>
                        <a:pt x="23" y="30"/>
                      </a:cubicBezTo>
                      <a:cubicBezTo>
                        <a:pt x="23" y="30"/>
                        <a:pt x="24" y="31"/>
                        <a:pt x="24" y="31"/>
                      </a:cubicBezTo>
                      <a:cubicBezTo>
                        <a:pt x="24" y="31"/>
                        <a:pt x="24" y="31"/>
                        <a:pt x="24" y="32"/>
                      </a:cubicBezTo>
                      <a:cubicBezTo>
                        <a:pt x="24" y="32"/>
                        <a:pt x="25" y="33"/>
                        <a:pt x="25" y="33"/>
                      </a:cubicBezTo>
                      <a:cubicBezTo>
                        <a:pt x="25" y="34"/>
                        <a:pt x="25" y="34"/>
                        <a:pt x="26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34"/>
                        <a:pt x="26" y="34"/>
                        <a:pt x="26" y="35"/>
                      </a:cubicBezTo>
                      <a:cubicBezTo>
                        <a:pt x="26" y="36"/>
                        <a:pt x="26" y="36"/>
                        <a:pt x="26" y="37"/>
                      </a:cubicBezTo>
                      <a:cubicBezTo>
                        <a:pt x="27" y="37"/>
                        <a:pt x="27" y="38"/>
                        <a:pt x="28" y="38"/>
                      </a:cubicBezTo>
                      <a:cubicBezTo>
                        <a:pt x="29" y="38"/>
                        <a:pt x="29" y="38"/>
                        <a:pt x="29" y="38"/>
                      </a:cubicBezTo>
                      <a:cubicBezTo>
                        <a:pt x="29" y="38"/>
                        <a:pt x="30" y="39"/>
                        <a:pt x="30" y="40"/>
                      </a:cubicBezTo>
                      <a:cubicBezTo>
                        <a:pt x="31" y="40"/>
                        <a:pt x="31" y="40"/>
                        <a:pt x="31" y="40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2" y="41"/>
                        <a:pt x="32" y="41"/>
                      </a:cubicBezTo>
                      <a:cubicBezTo>
                        <a:pt x="32" y="41"/>
                        <a:pt x="34" y="43"/>
                        <a:pt x="35" y="43"/>
                      </a:cubicBezTo>
                      <a:cubicBezTo>
                        <a:pt x="35" y="43"/>
                        <a:pt x="35" y="44"/>
                        <a:pt x="35" y="44"/>
                      </a:cubicBezTo>
                      <a:cubicBezTo>
                        <a:pt x="35" y="44"/>
                        <a:pt x="36" y="44"/>
                        <a:pt x="36" y="44"/>
                      </a:cubicBezTo>
                      <a:cubicBezTo>
                        <a:pt x="37" y="44"/>
                        <a:pt x="38" y="44"/>
                        <a:pt x="38" y="45"/>
                      </a:cubicBezTo>
                      <a:cubicBezTo>
                        <a:pt x="38" y="45"/>
                        <a:pt x="38" y="46"/>
                        <a:pt x="38" y="46"/>
                      </a:cubicBezTo>
                      <a:cubicBezTo>
                        <a:pt x="39" y="47"/>
                        <a:pt x="39" y="47"/>
                        <a:pt x="39" y="48"/>
                      </a:cubicBezTo>
                      <a:cubicBezTo>
                        <a:pt x="39" y="48"/>
                        <a:pt x="40" y="49"/>
                        <a:pt x="40" y="49"/>
                      </a:cubicBezTo>
                      <a:cubicBezTo>
                        <a:pt x="45" y="51"/>
                        <a:pt x="45" y="51"/>
                        <a:pt x="45" y="51"/>
                      </a:cubicBezTo>
                      <a:cubicBezTo>
                        <a:pt x="46" y="53"/>
                        <a:pt x="46" y="53"/>
                        <a:pt x="46" y="53"/>
                      </a:cubicBezTo>
                      <a:cubicBezTo>
                        <a:pt x="46" y="53"/>
                        <a:pt x="46" y="54"/>
                        <a:pt x="47" y="54"/>
                      </a:cubicBezTo>
                      <a:cubicBezTo>
                        <a:pt x="47" y="55"/>
                        <a:pt x="48" y="55"/>
                        <a:pt x="48" y="55"/>
                      </a:cubicBezTo>
                      <a:cubicBezTo>
                        <a:pt x="50" y="57"/>
                        <a:pt x="50" y="57"/>
                        <a:pt x="50" y="57"/>
                      </a:cubicBezTo>
                      <a:cubicBezTo>
                        <a:pt x="53" y="58"/>
                        <a:pt x="53" y="58"/>
                        <a:pt x="53" y="58"/>
                      </a:cubicBezTo>
                      <a:cubicBezTo>
                        <a:pt x="53" y="58"/>
                        <a:pt x="55" y="59"/>
                        <a:pt x="55" y="59"/>
                      </a:cubicBezTo>
                      <a:cubicBezTo>
                        <a:pt x="56" y="59"/>
                        <a:pt x="57" y="60"/>
                        <a:pt x="57" y="60"/>
                      </a:cubicBezTo>
                      <a:cubicBezTo>
                        <a:pt x="57" y="60"/>
                        <a:pt x="59" y="63"/>
                        <a:pt x="59" y="63"/>
                      </a:cubicBezTo>
                      <a:cubicBezTo>
                        <a:pt x="59" y="63"/>
                        <a:pt x="61" y="64"/>
                        <a:pt x="61" y="66"/>
                      </a:cubicBezTo>
                      <a:cubicBezTo>
                        <a:pt x="62" y="67"/>
                        <a:pt x="62" y="67"/>
                        <a:pt x="62" y="68"/>
                      </a:cubicBezTo>
                      <a:cubicBezTo>
                        <a:pt x="63" y="70"/>
                        <a:pt x="64" y="71"/>
                        <a:pt x="64" y="71"/>
                      </a:cubicBezTo>
                      <a:cubicBezTo>
                        <a:pt x="64" y="71"/>
                        <a:pt x="64" y="71"/>
                        <a:pt x="65" y="72"/>
                      </a:cubicBezTo>
                      <a:cubicBezTo>
                        <a:pt x="66" y="74"/>
                        <a:pt x="66" y="75"/>
                        <a:pt x="67" y="75"/>
                      </a:cubicBezTo>
                      <a:cubicBezTo>
                        <a:pt x="67" y="75"/>
                        <a:pt x="67" y="75"/>
                        <a:pt x="67" y="76"/>
                      </a:cubicBezTo>
                      <a:cubicBezTo>
                        <a:pt x="67" y="76"/>
                        <a:pt x="67" y="77"/>
                        <a:pt x="67" y="77"/>
                      </a:cubicBezTo>
                      <a:cubicBezTo>
                        <a:pt x="67" y="77"/>
                        <a:pt x="67" y="79"/>
                        <a:pt x="67" y="79"/>
                      </a:cubicBezTo>
                      <a:cubicBezTo>
                        <a:pt x="67" y="79"/>
                        <a:pt x="68" y="81"/>
                        <a:pt x="68" y="81"/>
                      </a:cubicBezTo>
                      <a:cubicBezTo>
                        <a:pt x="68" y="81"/>
                        <a:pt x="68" y="81"/>
                        <a:pt x="68" y="81"/>
                      </a:cubicBezTo>
                      <a:cubicBezTo>
                        <a:pt x="69" y="84"/>
                        <a:pt x="69" y="84"/>
                        <a:pt x="69" y="84"/>
                      </a:cubicBezTo>
                      <a:cubicBezTo>
                        <a:pt x="68" y="86"/>
                        <a:pt x="68" y="86"/>
                        <a:pt x="68" y="86"/>
                      </a:cubicBezTo>
                      <a:cubicBezTo>
                        <a:pt x="68" y="86"/>
                        <a:pt x="68" y="87"/>
                        <a:pt x="68" y="87"/>
                      </a:cubicBezTo>
                      <a:cubicBezTo>
                        <a:pt x="69" y="87"/>
                        <a:pt x="69" y="87"/>
                        <a:pt x="69" y="88"/>
                      </a:cubicBezTo>
                      <a:cubicBezTo>
                        <a:pt x="69" y="88"/>
                        <a:pt x="68" y="89"/>
                        <a:pt x="68" y="89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68" y="92"/>
                        <a:pt x="69" y="93"/>
                        <a:pt x="69" y="93"/>
                      </a:cubicBezTo>
                      <a:cubicBezTo>
                        <a:pt x="69" y="93"/>
                        <a:pt x="69" y="95"/>
                        <a:pt x="69" y="95"/>
                      </a:cubicBezTo>
                      <a:cubicBezTo>
                        <a:pt x="69" y="95"/>
                        <a:pt x="69" y="96"/>
                        <a:pt x="69" y="96"/>
                      </a:cubicBezTo>
                      <a:cubicBezTo>
                        <a:pt x="69" y="96"/>
                        <a:pt x="69" y="98"/>
                        <a:pt x="69" y="98"/>
                      </a:cubicBezTo>
                      <a:cubicBezTo>
                        <a:pt x="69" y="99"/>
                        <a:pt x="70" y="99"/>
                        <a:pt x="70" y="100"/>
                      </a:cubicBezTo>
                      <a:cubicBezTo>
                        <a:pt x="70" y="100"/>
                        <a:pt x="69" y="101"/>
                        <a:pt x="70" y="102"/>
                      </a:cubicBezTo>
                      <a:cubicBezTo>
                        <a:pt x="70" y="103"/>
                        <a:pt x="72" y="105"/>
                        <a:pt x="72" y="105"/>
                      </a:cubicBezTo>
                      <a:cubicBezTo>
                        <a:pt x="72" y="105"/>
                        <a:pt x="73" y="107"/>
                        <a:pt x="73" y="107"/>
                      </a:cubicBezTo>
                      <a:cubicBezTo>
                        <a:pt x="73" y="108"/>
                        <a:pt x="72" y="108"/>
                        <a:pt x="73" y="109"/>
                      </a:cubicBezTo>
                      <a:cubicBezTo>
                        <a:pt x="73" y="109"/>
                        <a:pt x="72" y="109"/>
                        <a:pt x="73" y="110"/>
                      </a:cubicBezTo>
                      <a:cubicBezTo>
                        <a:pt x="74" y="110"/>
                        <a:pt x="74" y="112"/>
                        <a:pt x="74" y="112"/>
                      </a:cubicBezTo>
                      <a:cubicBezTo>
                        <a:pt x="74" y="112"/>
                        <a:pt x="75" y="112"/>
                        <a:pt x="75" y="113"/>
                      </a:cubicBezTo>
                      <a:cubicBezTo>
                        <a:pt x="75" y="114"/>
                        <a:pt x="75" y="115"/>
                        <a:pt x="75" y="115"/>
                      </a:cubicBezTo>
                      <a:cubicBezTo>
                        <a:pt x="76" y="116"/>
                        <a:pt x="76" y="116"/>
                        <a:pt x="76" y="116"/>
                      </a:cubicBezTo>
                      <a:cubicBezTo>
                        <a:pt x="75" y="116"/>
                        <a:pt x="75" y="117"/>
                        <a:pt x="75" y="117"/>
                      </a:cubicBezTo>
                      <a:cubicBezTo>
                        <a:pt x="74" y="118"/>
                        <a:pt x="74" y="118"/>
                        <a:pt x="74" y="118"/>
                      </a:cubicBezTo>
                      <a:cubicBezTo>
                        <a:pt x="74" y="118"/>
                        <a:pt x="75" y="119"/>
                        <a:pt x="75" y="119"/>
                      </a:cubicBezTo>
                      <a:cubicBezTo>
                        <a:pt x="76" y="119"/>
                        <a:pt x="76" y="120"/>
                        <a:pt x="76" y="120"/>
                      </a:cubicBezTo>
                      <a:cubicBezTo>
                        <a:pt x="77" y="121"/>
                        <a:pt x="77" y="121"/>
                        <a:pt x="77" y="121"/>
                      </a:cubicBezTo>
                      <a:cubicBezTo>
                        <a:pt x="78" y="122"/>
                        <a:pt x="78" y="122"/>
                        <a:pt x="78" y="122"/>
                      </a:cubicBezTo>
                      <a:lnTo>
                        <a:pt x="79" y="12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5" name="Freeform 70">
                  <a:extLst>
                    <a:ext uri="{FF2B5EF4-FFF2-40B4-BE49-F238E27FC236}">
                      <a16:creationId xmlns:a16="http://schemas.microsoft.com/office/drawing/2014/main" id="{7ECC8A16-A071-8AC1-C48C-627B6B69F0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0" y="2455"/>
                  <a:ext cx="4" cy="4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0 w 2"/>
                    <a:gd name="T5" fmla="*/ 1 h 2"/>
                    <a:gd name="T6" fmla="*/ 1 w 2"/>
                    <a:gd name="T7" fmla="*/ 2 h 2"/>
                    <a:gd name="T8" fmla="*/ 2 w 2"/>
                    <a:gd name="T9" fmla="*/ 1 h 2"/>
                    <a:gd name="T10" fmla="*/ 1 w 2"/>
                    <a:gd name="T11" fmla="*/ 0 h 2"/>
                    <a:gd name="T12" fmla="*/ 0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6" name="Freeform 71">
                  <a:extLst>
                    <a:ext uri="{FF2B5EF4-FFF2-40B4-BE49-F238E27FC236}">
                      <a16:creationId xmlns:a16="http://schemas.microsoft.com/office/drawing/2014/main" id="{08D34B7A-6030-5C8A-3B54-4F19FCA671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8" y="256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7" name="Freeform 72">
                  <a:extLst>
                    <a:ext uri="{FF2B5EF4-FFF2-40B4-BE49-F238E27FC236}">
                      <a16:creationId xmlns:a16="http://schemas.microsoft.com/office/drawing/2014/main" id="{1FFC76BD-ECD2-476F-DCA7-CC58B8AEDD2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38" y="2134"/>
                  <a:ext cx="758" cy="765"/>
                </a:xfrm>
                <a:custGeom>
                  <a:avLst/>
                  <a:gdLst>
                    <a:gd name="T0" fmla="*/ 335 w 378"/>
                    <a:gd name="T1" fmla="*/ 89 h 381"/>
                    <a:gd name="T2" fmla="*/ 321 w 378"/>
                    <a:gd name="T3" fmla="*/ 75 h 381"/>
                    <a:gd name="T4" fmla="*/ 314 w 378"/>
                    <a:gd name="T5" fmla="*/ 76 h 381"/>
                    <a:gd name="T6" fmla="*/ 311 w 378"/>
                    <a:gd name="T7" fmla="*/ 72 h 381"/>
                    <a:gd name="T8" fmla="*/ 300 w 378"/>
                    <a:gd name="T9" fmla="*/ 69 h 381"/>
                    <a:gd name="T10" fmla="*/ 288 w 378"/>
                    <a:gd name="T11" fmla="*/ 61 h 381"/>
                    <a:gd name="T12" fmla="*/ 284 w 378"/>
                    <a:gd name="T13" fmla="*/ 44 h 381"/>
                    <a:gd name="T14" fmla="*/ 269 w 378"/>
                    <a:gd name="T15" fmla="*/ 52 h 381"/>
                    <a:gd name="T16" fmla="*/ 268 w 378"/>
                    <a:gd name="T17" fmla="*/ 39 h 381"/>
                    <a:gd name="T18" fmla="*/ 253 w 378"/>
                    <a:gd name="T19" fmla="*/ 34 h 381"/>
                    <a:gd name="T20" fmla="*/ 243 w 378"/>
                    <a:gd name="T21" fmla="*/ 23 h 381"/>
                    <a:gd name="T22" fmla="*/ 229 w 378"/>
                    <a:gd name="T23" fmla="*/ 14 h 381"/>
                    <a:gd name="T24" fmla="*/ 227 w 378"/>
                    <a:gd name="T25" fmla="*/ 0 h 381"/>
                    <a:gd name="T26" fmla="*/ 190 w 378"/>
                    <a:gd name="T27" fmla="*/ 37 h 381"/>
                    <a:gd name="T28" fmla="*/ 138 w 378"/>
                    <a:gd name="T29" fmla="*/ 70 h 381"/>
                    <a:gd name="T30" fmla="*/ 99 w 378"/>
                    <a:gd name="T31" fmla="*/ 48 h 381"/>
                    <a:gd name="T32" fmla="*/ 97 w 378"/>
                    <a:gd name="T33" fmla="*/ 67 h 381"/>
                    <a:gd name="T34" fmla="*/ 71 w 378"/>
                    <a:gd name="T35" fmla="*/ 89 h 381"/>
                    <a:gd name="T36" fmla="*/ 37 w 378"/>
                    <a:gd name="T37" fmla="*/ 79 h 381"/>
                    <a:gd name="T38" fmla="*/ 3 w 378"/>
                    <a:gd name="T39" fmla="*/ 90 h 381"/>
                    <a:gd name="T40" fmla="*/ 4 w 378"/>
                    <a:gd name="T41" fmla="*/ 106 h 381"/>
                    <a:gd name="T42" fmla="*/ 28 w 378"/>
                    <a:gd name="T43" fmla="*/ 121 h 381"/>
                    <a:gd name="T44" fmla="*/ 65 w 378"/>
                    <a:gd name="T45" fmla="*/ 138 h 381"/>
                    <a:gd name="T46" fmla="*/ 72 w 378"/>
                    <a:gd name="T47" fmla="*/ 162 h 381"/>
                    <a:gd name="T48" fmla="*/ 75 w 378"/>
                    <a:gd name="T49" fmla="*/ 181 h 381"/>
                    <a:gd name="T50" fmla="*/ 83 w 378"/>
                    <a:gd name="T51" fmla="*/ 195 h 381"/>
                    <a:gd name="T52" fmla="*/ 89 w 378"/>
                    <a:gd name="T53" fmla="*/ 208 h 381"/>
                    <a:gd name="T54" fmla="*/ 93 w 378"/>
                    <a:gd name="T55" fmla="*/ 224 h 381"/>
                    <a:gd name="T56" fmla="*/ 89 w 378"/>
                    <a:gd name="T57" fmla="*/ 232 h 381"/>
                    <a:gd name="T58" fmla="*/ 74 w 378"/>
                    <a:gd name="T59" fmla="*/ 297 h 381"/>
                    <a:gd name="T60" fmla="*/ 108 w 378"/>
                    <a:gd name="T61" fmla="*/ 354 h 381"/>
                    <a:gd name="T62" fmla="*/ 154 w 378"/>
                    <a:gd name="T63" fmla="*/ 366 h 381"/>
                    <a:gd name="T64" fmla="*/ 154 w 378"/>
                    <a:gd name="T65" fmla="*/ 370 h 381"/>
                    <a:gd name="T66" fmla="*/ 158 w 378"/>
                    <a:gd name="T67" fmla="*/ 371 h 381"/>
                    <a:gd name="T68" fmla="*/ 209 w 378"/>
                    <a:gd name="T69" fmla="*/ 375 h 381"/>
                    <a:gd name="T70" fmla="*/ 216 w 378"/>
                    <a:gd name="T71" fmla="*/ 341 h 381"/>
                    <a:gd name="T72" fmla="*/ 256 w 378"/>
                    <a:gd name="T73" fmla="*/ 335 h 381"/>
                    <a:gd name="T74" fmla="*/ 298 w 378"/>
                    <a:gd name="T75" fmla="*/ 351 h 381"/>
                    <a:gd name="T76" fmla="*/ 339 w 378"/>
                    <a:gd name="T77" fmla="*/ 332 h 381"/>
                    <a:gd name="T78" fmla="*/ 347 w 378"/>
                    <a:gd name="T79" fmla="*/ 327 h 381"/>
                    <a:gd name="T80" fmla="*/ 349 w 378"/>
                    <a:gd name="T81" fmla="*/ 327 h 381"/>
                    <a:gd name="T82" fmla="*/ 350 w 378"/>
                    <a:gd name="T83" fmla="*/ 326 h 381"/>
                    <a:gd name="T84" fmla="*/ 351 w 378"/>
                    <a:gd name="T85" fmla="*/ 326 h 381"/>
                    <a:gd name="T86" fmla="*/ 349 w 378"/>
                    <a:gd name="T87" fmla="*/ 310 h 381"/>
                    <a:gd name="T88" fmla="*/ 328 w 378"/>
                    <a:gd name="T89" fmla="*/ 271 h 381"/>
                    <a:gd name="T90" fmla="*/ 332 w 378"/>
                    <a:gd name="T91" fmla="*/ 238 h 381"/>
                    <a:gd name="T92" fmla="*/ 336 w 378"/>
                    <a:gd name="T93" fmla="*/ 224 h 381"/>
                    <a:gd name="T94" fmla="*/ 334 w 378"/>
                    <a:gd name="T95" fmla="*/ 213 h 381"/>
                    <a:gd name="T96" fmla="*/ 318 w 378"/>
                    <a:gd name="T97" fmla="*/ 212 h 381"/>
                    <a:gd name="T98" fmla="*/ 313 w 378"/>
                    <a:gd name="T99" fmla="*/ 223 h 381"/>
                    <a:gd name="T100" fmla="*/ 313 w 378"/>
                    <a:gd name="T101" fmla="*/ 218 h 381"/>
                    <a:gd name="T102" fmla="*/ 313 w 378"/>
                    <a:gd name="T103" fmla="*/ 206 h 381"/>
                    <a:gd name="T104" fmla="*/ 323 w 378"/>
                    <a:gd name="T105" fmla="*/ 195 h 381"/>
                    <a:gd name="T106" fmla="*/ 328 w 378"/>
                    <a:gd name="T107" fmla="*/ 187 h 381"/>
                    <a:gd name="T108" fmla="*/ 335 w 378"/>
                    <a:gd name="T109" fmla="*/ 179 h 381"/>
                    <a:gd name="T110" fmla="*/ 342 w 378"/>
                    <a:gd name="T111" fmla="*/ 169 h 381"/>
                    <a:gd name="T112" fmla="*/ 341 w 378"/>
                    <a:gd name="T113" fmla="*/ 166 h 381"/>
                    <a:gd name="T114" fmla="*/ 349 w 378"/>
                    <a:gd name="T115" fmla="*/ 167 h 381"/>
                    <a:gd name="T116" fmla="*/ 356 w 378"/>
                    <a:gd name="T117" fmla="*/ 162 h 381"/>
                    <a:gd name="T118" fmla="*/ 357 w 378"/>
                    <a:gd name="T119" fmla="*/ 151 h 381"/>
                    <a:gd name="T120" fmla="*/ 368 w 378"/>
                    <a:gd name="T121" fmla="*/ 97 h 381"/>
                    <a:gd name="T122" fmla="*/ 158 w 378"/>
                    <a:gd name="T123" fmla="*/ 371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378" h="381">
                      <a:moveTo>
                        <a:pt x="362" y="97"/>
                      </a:moveTo>
                      <a:cubicBezTo>
                        <a:pt x="359" y="95"/>
                        <a:pt x="359" y="95"/>
                        <a:pt x="359" y="95"/>
                      </a:cubicBezTo>
                      <a:cubicBezTo>
                        <a:pt x="356" y="91"/>
                        <a:pt x="356" y="91"/>
                        <a:pt x="356" y="91"/>
                      </a:cubicBezTo>
                      <a:cubicBezTo>
                        <a:pt x="353" y="92"/>
                        <a:pt x="353" y="92"/>
                        <a:pt x="353" y="92"/>
                      </a:cubicBezTo>
                      <a:cubicBezTo>
                        <a:pt x="351" y="94"/>
                        <a:pt x="351" y="94"/>
                        <a:pt x="351" y="94"/>
                      </a:cubicBezTo>
                      <a:cubicBezTo>
                        <a:pt x="345" y="92"/>
                        <a:pt x="345" y="92"/>
                        <a:pt x="345" y="92"/>
                      </a:cubicBezTo>
                      <a:cubicBezTo>
                        <a:pt x="341" y="89"/>
                        <a:pt x="341" y="89"/>
                        <a:pt x="341" y="89"/>
                      </a:cubicBezTo>
                      <a:cubicBezTo>
                        <a:pt x="338" y="91"/>
                        <a:pt x="338" y="91"/>
                        <a:pt x="338" y="91"/>
                      </a:cubicBezTo>
                      <a:cubicBezTo>
                        <a:pt x="335" y="89"/>
                        <a:pt x="335" y="89"/>
                        <a:pt x="335" y="89"/>
                      </a:cubicBezTo>
                      <a:cubicBezTo>
                        <a:pt x="333" y="85"/>
                        <a:pt x="333" y="85"/>
                        <a:pt x="333" y="85"/>
                      </a:cubicBezTo>
                      <a:cubicBezTo>
                        <a:pt x="332" y="81"/>
                        <a:pt x="332" y="81"/>
                        <a:pt x="332" y="81"/>
                      </a:cubicBezTo>
                      <a:cubicBezTo>
                        <a:pt x="328" y="77"/>
                        <a:pt x="328" y="77"/>
                        <a:pt x="328" y="77"/>
                      </a:cubicBezTo>
                      <a:cubicBezTo>
                        <a:pt x="326" y="78"/>
                        <a:pt x="326" y="78"/>
                        <a:pt x="326" y="78"/>
                      </a:cubicBezTo>
                      <a:cubicBezTo>
                        <a:pt x="326" y="78"/>
                        <a:pt x="326" y="78"/>
                        <a:pt x="326" y="78"/>
                      </a:cubicBezTo>
                      <a:cubicBezTo>
                        <a:pt x="325" y="78"/>
                        <a:pt x="323" y="77"/>
                        <a:pt x="323" y="77"/>
                      </a:cubicBezTo>
                      <a:cubicBezTo>
                        <a:pt x="323" y="76"/>
                        <a:pt x="323" y="76"/>
                        <a:pt x="323" y="76"/>
                      </a:cubicBezTo>
                      <a:cubicBezTo>
                        <a:pt x="322" y="75"/>
                        <a:pt x="322" y="75"/>
                        <a:pt x="322" y="75"/>
                      </a:cubicBezTo>
                      <a:cubicBezTo>
                        <a:pt x="321" y="75"/>
                        <a:pt x="321" y="75"/>
                        <a:pt x="321" y="75"/>
                      </a:cubicBezTo>
                      <a:cubicBezTo>
                        <a:pt x="319" y="76"/>
                        <a:pt x="319" y="76"/>
                        <a:pt x="319" y="76"/>
                      </a:cubicBezTo>
                      <a:cubicBezTo>
                        <a:pt x="319" y="77"/>
                        <a:pt x="319" y="77"/>
                        <a:pt x="319" y="77"/>
                      </a:cubicBezTo>
                      <a:cubicBezTo>
                        <a:pt x="318" y="77"/>
                        <a:pt x="318" y="77"/>
                        <a:pt x="318" y="77"/>
                      </a:cubicBezTo>
                      <a:cubicBezTo>
                        <a:pt x="317" y="78"/>
                        <a:pt x="317" y="78"/>
                        <a:pt x="317" y="78"/>
                      </a:cubicBezTo>
                      <a:cubicBezTo>
                        <a:pt x="317" y="77"/>
                        <a:pt x="317" y="77"/>
                        <a:pt x="317" y="77"/>
                      </a:cubicBezTo>
                      <a:cubicBezTo>
                        <a:pt x="317" y="77"/>
                        <a:pt x="317" y="78"/>
                        <a:pt x="317" y="78"/>
                      </a:cubicBezTo>
                      <a:cubicBezTo>
                        <a:pt x="316" y="78"/>
                        <a:pt x="315" y="78"/>
                        <a:pt x="315" y="78"/>
                      </a:cubicBezTo>
                      <a:cubicBezTo>
                        <a:pt x="314" y="78"/>
                        <a:pt x="314" y="78"/>
                        <a:pt x="314" y="78"/>
                      </a:cubicBezTo>
                      <a:cubicBezTo>
                        <a:pt x="314" y="76"/>
                        <a:pt x="314" y="76"/>
                        <a:pt x="314" y="76"/>
                      </a:cubicBezTo>
                      <a:cubicBezTo>
                        <a:pt x="314" y="76"/>
                        <a:pt x="314" y="76"/>
                        <a:pt x="314" y="76"/>
                      </a:cubicBezTo>
                      <a:cubicBezTo>
                        <a:pt x="313" y="75"/>
                        <a:pt x="313" y="75"/>
                        <a:pt x="313" y="75"/>
                      </a:cubicBezTo>
                      <a:cubicBezTo>
                        <a:pt x="312" y="75"/>
                        <a:pt x="312" y="75"/>
                        <a:pt x="312" y="75"/>
                      </a:cubicBezTo>
                      <a:cubicBezTo>
                        <a:pt x="312" y="75"/>
                        <a:pt x="311" y="74"/>
                        <a:pt x="311" y="74"/>
                      </a:cubicBezTo>
                      <a:cubicBezTo>
                        <a:pt x="311" y="74"/>
                        <a:pt x="310" y="74"/>
                        <a:pt x="310" y="74"/>
                      </a:cubicBezTo>
                      <a:cubicBezTo>
                        <a:pt x="309" y="73"/>
                        <a:pt x="309" y="73"/>
                        <a:pt x="309" y="73"/>
                      </a:cubicBezTo>
                      <a:cubicBezTo>
                        <a:pt x="311" y="73"/>
                        <a:pt x="311" y="73"/>
                        <a:pt x="311" y="73"/>
                      </a:cubicBezTo>
                      <a:cubicBezTo>
                        <a:pt x="311" y="73"/>
                        <a:pt x="311" y="72"/>
                        <a:pt x="311" y="72"/>
                      </a:cubicBezTo>
                      <a:cubicBezTo>
                        <a:pt x="311" y="72"/>
                        <a:pt x="311" y="72"/>
                        <a:pt x="311" y="72"/>
                      </a:cubicBezTo>
                      <a:cubicBezTo>
                        <a:pt x="311" y="72"/>
                        <a:pt x="310" y="72"/>
                        <a:pt x="310" y="72"/>
                      </a:cubicBezTo>
                      <a:cubicBezTo>
                        <a:pt x="308" y="72"/>
                        <a:pt x="308" y="72"/>
                        <a:pt x="308" y="72"/>
                      </a:cubicBezTo>
                      <a:cubicBezTo>
                        <a:pt x="308" y="73"/>
                        <a:pt x="308" y="73"/>
                        <a:pt x="308" y="73"/>
                      </a:cubicBezTo>
                      <a:cubicBezTo>
                        <a:pt x="306" y="73"/>
                        <a:pt x="306" y="73"/>
                        <a:pt x="306" y="73"/>
                      </a:cubicBezTo>
                      <a:cubicBezTo>
                        <a:pt x="305" y="73"/>
                        <a:pt x="305" y="73"/>
                        <a:pt x="305" y="73"/>
                      </a:cubicBezTo>
                      <a:cubicBezTo>
                        <a:pt x="302" y="73"/>
                        <a:pt x="302" y="73"/>
                        <a:pt x="302" y="73"/>
                      </a:cubicBezTo>
                      <a:cubicBezTo>
                        <a:pt x="301" y="72"/>
                        <a:pt x="301" y="72"/>
                        <a:pt x="301" y="72"/>
                      </a:cubicBezTo>
                      <a:cubicBezTo>
                        <a:pt x="301" y="70"/>
                        <a:pt x="301" y="70"/>
                        <a:pt x="301" y="70"/>
                      </a:cubicBezTo>
                      <a:cubicBezTo>
                        <a:pt x="300" y="69"/>
                        <a:pt x="300" y="69"/>
                        <a:pt x="300" y="69"/>
                      </a:cubicBezTo>
                      <a:cubicBezTo>
                        <a:pt x="299" y="69"/>
                        <a:pt x="299" y="69"/>
                        <a:pt x="299" y="69"/>
                      </a:cubicBezTo>
                      <a:cubicBezTo>
                        <a:pt x="297" y="69"/>
                        <a:pt x="297" y="69"/>
                        <a:pt x="297" y="69"/>
                      </a:cubicBezTo>
                      <a:cubicBezTo>
                        <a:pt x="297" y="67"/>
                        <a:pt x="297" y="67"/>
                        <a:pt x="297" y="67"/>
                      </a:cubicBezTo>
                      <a:cubicBezTo>
                        <a:pt x="297" y="67"/>
                        <a:pt x="297" y="65"/>
                        <a:pt x="296" y="65"/>
                      </a:cubicBezTo>
                      <a:cubicBezTo>
                        <a:pt x="296" y="65"/>
                        <a:pt x="295" y="66"/>
                        <a:pt x="295" y="66"/>
                      </a:cubicBezTo>
                      <a:cubicBezTo>
                        <a:pt x="293" y="63"/>
                        <a:pt x="293" y="63"/>
                        <a:pt x="293" y="63"/>
                      </a:cubicBezTo>
                      <a:cubicBezTo>
                        <a:pt x="293" y="63"/>
                        <a:pt x="293" y="63"/>
                        <a:pt x="293" y="63"/>
                      </a:cubicBezTo>
                      <a:cubicBezTo>
                        <a:pt x="292" y="62"/>
                        <a:pt x="291" y="61"/>
                        <a:pt x="291" y="61"/>
                      </a:cubicBezTo>
                      <a:cubicBezTo>
                        <a:pt x="290" y="61"/>
                        <a:pt x="288" y="61"/>
                        <a:pt x="288" y="61"/>
                      </a:cubicBezTo>
                      <a:cubicBezTo>
                        <a:pt x="288" y="61"/>
                        <a:pt x="288" y="60"/>
                        <a:pt x="287" y="60"/>
                      </a:cubicBezTo>
                      <a:cubicBezTo>
                        <a:pt x="287" y="60"/>
                        <a:pt x="284" y="60"/>
                        <a:pt x="284" y="60"/>
                      </a:cubicBezTo>
                      <a:cubicBezTo>
                        <a:pt x="284" y="60"/>
                        <a:pt x="284" y="58"/>
                        <a:pt x="285" y="57"/>
                      </a:cubicBezTo>
                      <a:cubicBezTo>
                        <a:pt x="285" y="57"/>
                        <a:pt x="285" y="54"/>
                        <a:pt x="285" y="54"/>
                      </a:cubicBezTo>
                      <a:cubicBezTo>
                        <a:pt x="284" y="53"/>
                        <a:pt x="284" y="53"/>
                        <a:pt x="284" y="53"/>
                      </a:cubicBezTo>
                      <a:cubicBezTo>
                        <a:pt x="284" y="53"/>
                        <a:pt x="284" y="53"/>
                        <a:pt x="284" y="51"/>
                      </a:cubicBezTo>
                      <a:cubicBezTo>
                        <a:pt x="285" y="50"/>
                        <a:pt x="285" y="50"/>
                        <a:pt x="285" y="48"/>
                      </a:cubicBezTo>
                      <a:cubicBezTo>
                        <a:pt x="286" y="46"/>
                        <a:pt x="286" y="45"/>
                        <a:pt x="286" y="45"/>
                      </a:cubicBezTo>
                      <a:cubicBezTo>
                        <a:pt x="284" y="44"/>
                        <a:pt x="284" y="44"/>
                        <a:pt x="284" y="44"/>
                      </a:cubicBezTo>
                      <a:cubicBezTo>
                        <a:pt x="284" y="44"/>
                        <a:pt x="284" y="44"/>
                        <a:pt x="283" y="45"/>
                      </a:cubicBezTo>
                      <a:cubicBezTo>
                        <a:pt x="283" y="46"/>
                        <a:pt x="282" y="46"/>
                        <a:pt x="282" y="46"/>
                      </a:cubicBezTo>
                      <a:cubicBezTo>
                        <a:pt x="281" y="48"/>
                        <a:pt x="281" y="48"/>
                        <a:pt x="281" y="48"/>
                      </a:cubicBezTo>
                      <a:cubicBezTo>
                        <a:pt x="280" y="51"/>
                        <a:pt x="280" y="51"/>
                        <a:pt x="280" y="51"/>
                      </a:cubicBezTo>
                      <a:cubicBezTo>
                        <a:pt x="280" y="51"/>
                        <a:pt x="281" y="52"/>
                        <a:pt x="279" y="52"/>
                      </a:cubicBezTo>
                      <a:cubicBezTo>
                        <a:pt x="277" y="52"/>
                        <a:pt x="276" y="52"/>
                        <a:pt x="276" y="52"/>
                      </a:cubicBezTo>
                      <a:cubicBezTo>
                        <a:pt x="276" y="52"/>
                        <a:pt x="277" y="53"/>
                        <a:pt x="275" y="53"/>
                      </a:cubicBezTo>
                      <a:cubicBezTo>
                        <a:pt x="273" y="53"/>
                        <a:pt x="271" y="53"/>
                        <a:pt x="271" y="53"/>
                      </a:cubicBezTo>
                      <a:cubicBezTo>
                        <a:pt x="269" y="52"/>
                        <a:pt x="269" y="52"/>
                        <a:pt x="269" y="52"/>
                      </a:cubicBezTo>
                      <a:cubicBezTo>
                        <a:pt x="266" y="52"/>
                        <a:pt x="266" y="52"/>
                        <a:pt x="266" y="52"/>
                      </a:cubicBezTo>
                      <a:cubicBezTo>
                        <a:pt x="266" y="52"/>
                        <a:pt x="266" y="52"/>
                        <a:pt x="266" y="50"/>
                      </a:cubicBezTo>
                      <a:cubicBezTo>
                        <a:pt x="266" y="49"/>
                        <a:pt x="265" y="48"/>
                        <a:pt x="266" y="48"/>
                      </a:cubicBezTo>
                      <a:cubicBezTo>
                        <a:pt x="267" y="48"/>
                        <a:pt x="268" y="47"/>
                        <a:pt x="268" y="47"/>
                      </a:cubicBezTo>
                      <a:cubicBezTo>
                        <a:pt x="267" y="45"/>
                        <a:pt x="267" y="45"/>
                        <a:pt x="267" y="45"/>
                      </a:cubicBezTo>
                      <a:cubicBezTo>
                        <a:pt x="267" y="45"/>
                        <a:pt x="267" y="45"/>
                        <a:pt x="267" y="45"/>
                      </a:cubicBezTo>
                      <a:cubicBezTo>
                        <a:pt x="267" y="45"/>
                        <a:pt x="266" y="44"/>
                        <a:pt x="266" y="44"/>
                      </a:cubicBezTo>
                      <a:cubicBezTo>
                        <a:pt x="266" y="43"/>
                        <a:pt x="267" y="41"/>
                        <a:pt x="267" y="41"/>
                      </a:cubicBezTo>
                      <a:cubicBezTo>
                        <a:pt x="268" y="41"/>
                        <a:pt x="268" y="39"/>
                        <a:pt x="268" y="39"/>
                      </a:cubicBezTo>
                      <a:cubicBezTo>
                        <a:pt x="267" y="39"/>
                        <a:pt x="267" y="39"/>
                        <a:pt x="267" y="39"/>
                      </a:cubicBezTo>
                      <a:cubicBezTo>
                        <a:pt x="267" y="39"/>
                        <a:pt x="266" y="40"/>
                        <a:pt x="265" y="38"/>
                      </a:cubicBezTo>
                      <a:cubicBezTo>
                        <a:pt x="265" y="37"/>
                        <a:pt x="264" y="35"/>
                        <a:pt x="264" y="35"/>
                      </a:cubicBezTo>
                      <a:cubicBezTo>
                        <a:pt x="264" y="35"/>
                        <a:pt x="263" y="35"/>
                        <a:pt x="263" y="35"/>
                      </a:cubicBezTo>
                      <a:cubicBezTo>
                        <a:pt x="262" y="35"/>
                        <a:pt x="262" y="35"/>
                        <a:pt x="261" y="35"/>
                      </a:cubicBezTo>
                      <a:cubicBezTo>
                        <a:pt x="261" y="36"/>
                        <a:pt x="258" y="35"/>
                        <a:pt x="258" y="35"/>
                      </a:cubicBezTo>
                      <a:cubicBezTo>
                        <a:pt x="258" y="35"/>
                        <a:pt x="257" y="35"/>
                        <a:pt x="256" y="35"/>
                      </a:cubicBezTo>
                      <a:cubicBezTo>
                        <a:pt x="256" y="35"/>
                        <a:pt x="255" y="36"/>
                        <a:pt x="255" y="36"/>
                      </a:cubicBezTo>
                      <a:cubicBezTo>
                        <a:pt x="253" y="34"/>
                        <a:pt x="253" y="34"/>
                        <a:pt x="253" y="34"/>
                      </a:cubicBezTo>
                      <a:cubicBezTo>
                        <a:pt x="254" y="32"/>
                        <a:pt x="254" y="32"/>
                        <a:pt x="254" y="32"/>
                      </a:cubicBezTo>
                      <a:cubicBezTo>
                        <a:pt x="254" y="32"/>
                        <a:pt x="252" y="30"/>
                        <a:pt x="252" y="30"/>
                      </a:cubicBezTo>
                      <a:cubicBezTo>
                        <a:pt x="252" y="29"/>
                        <a:pt x="251" y="28"/>
                        <a:pt x="251" y="28"/>
                      </a:cubicBezTo>
                      <a:cubicBezTo>
                        <a:pt x="250" y="28"/>
                        <a:pt x="250" y="28"/>
                        <a:pt x="250" y="28"/>
                      </a:cubicBezTo>
                      <a:cubicBezTo>
                        <a:pt x="249" y="26"/>
                        <a:pt x="249" y="26"/>
                        <a:pt x="249" y="26"/>
                      </a:cubicBezTo>
                      <a:cubicBezTo>
                        <a:pt x="249" y="26"/>
                        <a:pt x="247" y="27"/>
                        <a:pt x="247" y="27"/>
                      </a:cubicBezTo>
                      <a:cubicBezTo>
                        <a:pt x="246" y="27"/>
                        <a:pt x="246" y="27"/>
                        <a:pt x="245" y="27"/>
                      </a:cubicBezTo>
                      <a:cubicBezTo>
                        <a:pt x="245" y="27"/>
                        <a:pt x="244" y="26"/>
                        <a:pt x="244" y="25"/>
                      </a:cubicBezTo>
                      <a:cubicBezTo>
                        <a:pt x="244" y="24"/>
                        <a:pt x="244" y="24"/>
                        <a:pt x="243" y="23"/>
                      </a:cubicBezTo>
                      <a:cubicBezTo>
                        <a:pt x="243" y="22"/>
                        <a:pt x="242" y="20"/>
                        <a:pt x="242" y="20"/>
                      </a:cubicBezTo>
                      <a:cubicBezTo>
                        <a:pt x="242" y="19"/>
                        <a:pt x="243" y="18"/>
                        <a:pt x="242" y="18"/>
                      </a:cubicBezTo>
                      <a:cubicBezTo>
                        <a:pt x="242" y="17"/>
                        <a:pt x="241" y="16"/>
                        <a:pt x="241" y="16"/>
                      </a:cubicBezTo>
                      <a:cubicBezTo>
                        <a:pt x="239" y="14"/>
                        <a:pt x="239" y="14"/>
                        <a:pt x="239" y="14"/>
                      </a:cubicBezTo>
                      <a:cubicBezTo>
                        <a:pt x="239" y="14"/>
                        <a:pt x="237" y="15"/>
                        <a:pt x="236" y="15"/>
                      </a:cubicBezTo>
                      <a:cubicBezTo>
                        <a:pt x="236" y="15"/>
                        <a:pt x="234" y="15"/>
                        <a:pt x="234" y="15"/>
                      </a:cubicBezTo>
                      <a:cubicBezTo>
                        <a:pt x="234" y="16"/>
                        <a:pt x="234" y="17"/>
                        <a:pt x="234" y="17"/>
                      </a:cubicBezTo>
                      <a:cubicBezTo>
                        <a:pt x="233" y="18"/>
                        <a:pt x="231" y="17"/>
                        <a:pt x="231" y="16"/>
                      </a:cubicBezTo>
                      <a:cubicBezTo>
                        <a:pt x="230" y="16"/>
                        <a:pt x="230" y="15"/>
                        <a:pt x="229" y="14"/>
                      </a:cubicBezTo>
                      <a:cubicBezTo>
                        <a:pt x="229" y="14"/>
                        <a:pt x="229" y="13"/>
                        <a:pt x="228" y="13"/>
                      </a:cubicBezTo>
                      <a:cubicBezTo>
                        <a:pt x="228" y="13"/>
                        <a:pt x="226" y="13"/>
                        <a:pt x="226" y="12"/>
                      </a:cubicBezTo>
                      <a:cubicBezTo>
                        <a:pt x="226" y="11"/>
                        <a:pt x="227" y="9"/>
                        <a:pt x="227" y="9"/>
                      </a:cubicBezTo>
                      <a:cubicBezTo>
                        <a:pt x="226" y="7"/>
                        <a:pt x="226" y="7"/>
                        <a:pt x="226" y="7"/>
                      </a:cubicBezTo>
                      <a:cubicBezTo>
                        <a:pt x="226" y="7"/>
                        <a:pt x="227" y="5"/>
                        <a:pt x="226" y="5"/>
                      </a:cubicBezTo>
                      <a:cubicBezTo>
                        <a:pt x="226" y="4"/>
                        <a:pt x="225" y="3"/>
                        <a:pt x="225" y="3"/>
                      </a:cubicBezTo>
                      <a:cubicBezTo>
                        <a:pt x="225" y="1"/>
                        <a:pt x="225" y="1"/>
                        <a:pt x="225" y="1"/>
                      </a:cubicBezTo>
                      <a:cubicBezTo>
                        <a:pt x="226" y="0"/>
                        <a:pt x="226" y="0"/>
                        <a:pt x="226" y="0"/>
                      </a:cubicBezTo>
                      <a:cubicBezTo>
                        <a:pt x="226" y="0"/>
                        <a:pt x="226" y="0"/>
                        <a:pt x="227" y="0"/>
                      </a:cubicBezTo>
                      <a:cubicBezTo>
                        <a:pt x="209" y="3"/>
                        <a:pt x="209" y="3"/>
                        <a:pt x="209" y="3"/>
                      </a:cubicBezTo>
                      <a:cubicBezTo>
                        <a:pt x="200" y="3"/>
                        <a:pt x="200" y="3"/>
                        <a:pt x="200" y="3"/>
                      </a:cubicBezTo>
                      <a:cubicBezTo>
                        <a:pt x="197" y="7"/>
                        <a:pt x="197" y="7"/>
                        <a:pt x="197" y="7"/>
                      </a:cubicBezTo>
                      <a:cubicBezTo>
                        <a:pt x="196" y="11"/>
                        <a:pt x="196" y="11"/>
                        <a:pt x="196" y="11"/>
                      </a:cubicBezTo>
                      <a:cubicBezTo>
                        <a:pt x="196" y="18"/>
                        <a:pt x="196" y="18"/>
                        <a:pt x="196" y="18"/>
                      </a:cubicBezTo>
                      <a:cubicBezTo>
                        <a:pt x="194" y="22"/>
                        <a:pt x="194" y="22"/>
                        <a:pt x="194" y="22"/>
                      </a:cubicBezTo>
                      <a:cubicBezTo>
                        <a:pt x="194" y="27"/>
                        <a:pt x="194" y="27"/>
                        <a:pt x="194" y="27"/>
                      </a:cubicBezTo>
                      <a:cubicBezTo>
                        <a:pt x="193" y="34"/>
                        <a:pt x="193" y="34"/>
                        <a:pt x="193" y="34"/>
                      </a:cubicBezTo>
                      <a:cubicBezTo>
                        <a:pt x="190" y="37"/>
                        <a:pt x="190" y="37"/>
                        <a:pt x="190" y="37"/>
                      </a:cubicBezTo>
                      <a:cubicBezTo>
                        <a:pt x="184" y="42"/>
                        <a:pt x="184" y="42"/>
                        <a:pt x="184" y="42"/>
                      </a:cubicBezTo>
                      <a:cubicBezTo>
                        <a:pt x="176" y="45"/>
                        <a:pt x="176" y="45"/>
                        <a:pt x="176" y="45"/>
                      </a:cubicBezTo>
                      <a:cubicBezTo>
                        <a:pt x="166" y="48"/>
                        <a:pt x="166" y="48"/>
                        <a:pt x="166" y="48"/>
                      </a:cubicBezTo>
                      <a:cubicBezTo>
                        <a:pt x="157" y="50"/>
                        <a:pt x="157" y="50"/>
                        <a:pt x="157" y="50"/>
                      </a:cubicBezTo>
                      <a:cubicBezTo>
                        <a:pt x="151" y="54"/>
                        <a:pt x="151" y="54"/>
                        <a:pt x="151" y="54"/>
                      </a:cubicBezTo>
                      <a:cubicBezTo>
                        <a:pt x="149" y="60"/>
                        <a:pt x="149" y="60"/>
                        <a:pt x="149" y="60"/>
                      </a:cubicBezTo>
                      <a:cubicBezTo>
                        <a:pt x="148" y="67"/>
                        <a:pt x="148" y="67"/>
                        <a:pt x="148" y="67"/>
                      </a:cubicBezTo>
                      <a:cubicBezTo>
                        <a:pt x="143" y="69"/>
                        <a:pt x="143" y="69"/>
                        <a:pt x="143" y="69"/>
                      </a:cubicBezTo>
                      <a:cubicBezTo>
                        <a:pt x="143" y="69"/>
                        <a:pt x="140" y="71"/>
                        <a:pt x="138" y="70"/>
                      </a:cubicBezTo>
                      <a:cubicBezTo>
                        <a:pt x="136" y="70"/>
                        <a:pt x="131" y="68"/>
                        <a:pt x="131" y="68"/>
                      </a:cubicBezTo>
                      <a:cubicBezTo>
                        <a:pt x="131" y="68"/>
                        <a:pt x="125" y="65"/>
                        <a:pt x="123" y="65"/>
                      </a:cubicBezTo>
                      <a:cubicBezTo>
                        <a:pt x="121" y="65"/>
                        <a:pt x="117" y="60"/>
                        <a:pt x="117" y="60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110" y="62"/>
                        <a:pt x="110" y="60"/>
                      </a:cubicBezTo>
                      <a:cubicBezTo>
                        <a:pt x="110" y="59"/>
                        <a:pt x="110" y="59"/>
                        <a:pt x="110" y="57"/>
                      </a:cubicBezTo>
                      <a:cubicBezTo>
                        <a:pt x="110" y="55"/>
                        <a:pt x="110" y="51"/>
                        <a:pt x="110" y="51"/>
                      </a:cubicBezTo>
                      <a:cubicBezTo>
                        <a:pt x="104" y="49"/>
                        <a:pt x="104" y="49"/>
                        <a:pt x="104" y="49"/>
                      </a:cubicBezTo>
                      <a:cubicBezTo>
                        <a:pt x="99" y="48"/>
                        <a:pt x="99" y="48"/>
                        <a:pt x="99" y="48"/>
                      </a:cubicBezTo>
                      <a:cubicBezTo>
                        <a:pt x="99" y="48"/>
                        <a:pt x="99" y="49"/>
                        <a:pt x="97" y="48"/>
                      </a:cubicBezTo>
                      <a:cubicBezTo>
                        <a:pt x="95" y="46"/>
                        <a:pt x="95" y="43"/>
                        <a:pt x="95" y="43"/>
                      </a:cubicBezTo>
                      <a:cubicBezTo>
                        <a:pt x="90" y="41"/>
                        <a:pt x="90" y="41"/>
                        <a:pt x="90" y="41"/>
                      </a:cubicBezTo>
                      <a:cubicBezTo>
                        <a:pt x="88" y="47"/>
                        <a:pt x="88" y="47"/>
                        <a:pt x="88" y="47"/>
                      </a:cubicBezTo>
                      <a:cubicBezTo>
                        <a:pt x="94" y="52"/>
                        <a:pt x="94" y="52"/>
                        <a:pt x="94" y="52"/>
                      </a:cubicBezTo>
                      <a:cubicBezTo>
                        <a:pt x="96" y="55"/>
                        <a:pt x="96" y="55"/>
                        <a:pt x="96" y="55"/>
                      </a:cubicBezTo>
                      <a:cubicBezTo>
                        <a:pt x="94" y="60"/>
                        <a:pt x="94" y="60"/>
                        <a:pt x="94" y="60"/>
                      </a:cubicBezTo>
                      <a:cubicBezTo>
                        <a:pt x="96" y="64"/>
                        <a:pt x="96" y="64"/>
                        <a:pt x="96" y="64"/>
                      </a:cubicBezTo>
                      <a:cubicBezTo>
                        <a:pt x="97" y="67"/>
                        <a:pt x="97" y="67"/>
                        <a:pt x="97" y="67"/>
                      </a:cubicBezTo>
                      <a:cubicBezTo>
                        <a:pt x="97" y="67"/>
                        <a:pt x="98" y="67"/>
                        <a:pt x="97" y="69"/>
                      </a:cubicBezTo>
                      <a:cubicBezTo>
                        <a:pt x="97" y="71"/>
                        <a:pt x="96" y="79"/>
                        <a:pt x="96" y="79"/>
                      </a:cubicBezTo>
                      <a:cubicBezTo>
                        <a:pt x="97" y="86"/>
                        <a:pt x="97" y="86"/>
                        <a:pt x="97" y="86"/>
                      </a:cubicBezTo>
                      <a:cubicBezTo>
                        <a:pt x="99" y="92"/>
                        <a:pt x="99" y="92"/>
                        <a:pt x="99" y="92"/>
                      </a:cubicBezTo>
                      <a:cubicBezTo>
                        <a:pt x="99" y="92"/>
                        <a:pt x="95" y="94"/>
                        <a:pt x="93" y="94"/>
                      </a:cubicBezTo>
                      <a:cubicBezTo>
                        <a:pt x="92" y="94"/>
                        <a:pt x="88" y="93"/>
                        <a:pt x="88" y="93"/>
                      </a:cubicBezTo>
                      <a:cubicBezTo>
                        <a:pt x="86" y="88"/>
                        <a:pt x="86" y="88"/>
                        <a:pt x="86" y="88"/>
                      </a:cubicBezTo>
                      <a:cubicBezTo>
                        <a:pt x="77" y="89"/>
                        <a:pt x="77" y="89"/>
                        <a:pt x="77" y="89"/>
                      </a:cubicBezTo>
                      <a:cubicBezTo>
                        <a:pt x="71" y="89"/>
                        <a:pt x="71" y="89"/>
                        <a:pt x="71" y="89"/>
                      </a:cubicBezTo>
                      <a:cubicBezTo>
                        <a:pt x="66" y="92"/>
                        <a:pt x="66" y="92"/>
                        <a:pt x="66" y="92"/>
                      </a:cubicBezTo>
                      <a:cubicBezTo>
                        <a:pt x="63" y="91"/>
                        <a:pt x="63" y="91"/>
                        <a:pt x="63" y="91"/>
                      </a:cubicBezTo>
                      <a:cubicBezTo>
                        <a:pt x="60" y="88"/>
                        <a:pt x="60" y="88"/>
                        <a:pt x="60" y="88"/>
                      </a:cubicBezTo>
                      <a:cubicBezTo>
                        <a:pt x="59" y="83"/>
                        <a:pt x="59" y="83"/>
                        <a:pt x="59" y="83"/>
                      </a:cubicBezTo>
                      <a:cubicBezTo>
                        <a:pt x="57" y="79"/>
                        <a:pt x="57" y="79"/>
                        <a:pt x="57" y="79"/>
                      </a:cubicBezTo>
                      <a:cubicBezTo>
                        <a:pt x="54" y="75"/>
                        <a:pt x="54" y="75"/>
                        <a:pt x="54" y="75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37" y="79"/>
                        <a:pt x="37" y="79"/>
                        <a:pt x="37" y="79"/>
                      </a:cubicBezTo>
                      <a:cubicBezTo>
                        <a:pt x="32" y="78"/>
                        <a:pt x="32" y="78"/>
                        <a:pt x="32" y="78"/>
                      </a:cubicBezTo>
                      <a:cubicBezTo>
                        <a:pt x="31" y="81"/>
                        <a:pt x="31" y="81"/>
                        <a:pt x="31" y="81"/>
                      </a:cubicBezTo>
                      <a:cubicBezTo>
                        <a:pt x="25" y="79"/>
                        <a:pt x="25" y="79"/>
                        <a:pt x="25" y="79"/>
                      </a:cubicBezTo>
                      <a:cubicBezTo>
                        <a:pt x="20" y="79"/>
                        <a:pt x="20" y="79"/>
                        <a:pt x="20" y="79"/>
                      </a:cubicBezTo>
                      <a:cubicBezTo>
                        <a:pt x="15" y="79"/>
                        <a:pt x="15" y="79"/>
                        <a:pt x="15" y="79"/>
                      </a:cubicBezTo>
                      <a:cubicBezTo>
                        <a:pt x="8" y="81"/>
                        <a:pt x="8" y="81"/>
                        <a:pt x="8" y="81"/>
                      </a:cubicBezTo>
                      <a:cubicBezTo>
                        <a:pt x="4" y="84"/>
                        <a:pt x="4" y="84"/>
                        <a:pt x="4" y="84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0" y="90"/>
                        <a:pt x="2" y="90"/>
                        <a:pt x="3" y="90"/>
                      </a:cubicBezTo>
                      <a:cubicBezTo>
                        <a:pt x="4" y="91"/>
                        <a:pt x="11" y="91"/>
                        <a:pt x="11" y="91"/>
                      </a:cubicBezTo>
                      <a:cubicBezTo>
                        <a:pt x="13" y="93"/>
                        <a:pt x="13" y="93"/>
                        <a:pt x="13" y="93"/>
                      </a:cubicBezTo>
                      <a:cubicBezTo>
                        <a:pt x="8" y="96"/>
                        <a:pt x="8" y="96"/>
                        <a:pt x="8" y="96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3" y="99"/>
                        <a:pt x="13" y="99"/>
                        <a:pt x="13" y="99"/>
                      </a:cubicBezTo>
                      <a:cubicBezTo>
                        <a:pt x="13" y="102"/>
                        <a:pt x="13" y="102"/>
                        <a:pt x="13" y="102"/>
                      </a:cubicBezTo>
                      <a:cubicBezTo>
                        <a:pt x="4" y="103"/>
                        <a:pt x="4" y="103"/>
                        <a:pt x="4" y="103"/>
                      </a:cubicBezTo>
                      <a:cubicBezTo>
                        <a:pt x="4" y="103"/>
                        <a:pt x="2" y="102"/>
                        <a:pt x="1" y="103"/>
                      </a:cubicBezTo>
                      <a:cubicBezTo>
                        <a:pt x="1" y="105"/>
                        <a:pt x="4" y="106"/>
                        <a:pt x="4" y="106"/>
                      </a:cubicBezTo>
                      <a:cubicBezTo>
                        <a:pt x="8" y="108"/>
                        <a:pt x="8" y="108"/>
                        <a:pt x="8" y="108"/>
                      </a:cubicBezTo>
                      <a:cubicBezTo>
                        <a:pt x="7" y="116"/>
                        <a:pt x="7" y="116"/>
                        <a:pt x="7" y="116"/>
                      </a:cubicBezTo>
                      <a:cubicBezTo>
                        <a:pt x="11" y="116"/>
                        <a:pt x="11" y="116"/>
                        <a:pt x="11" y="116"/>
                      </a:cubicBezTo>
                      <a:cubicBezTo>
                        <a:pt x="15" y="116"/>
                        <a:pt x="15" y="116"/>
                        <a:pt x="15" y="116"/>
                      </a:cubicBezTo>
                      <a:cubicBezTo>
                        <a:pt x="15" y="116"/>
                        <a:pt x="16" y="114"/>
                        <a:pt x="18" y="114"/>
                      </a:cubicBezTo>
                      <a:cubicBezTo>
                        <a:pt x="21" y="113"/>
                        <a:pt x="23" y="114"/>
                        <a:pt x="23" y="114"/>
                      </a:cubicBezTo>
                      <a:cubicBezTo>
                        <a:pt x="23" y="114"/>
                        <a:pt x="23" y="113"/>
                        <a:pt x="24" y="117"/>
                      </a:cubicBezTo>
                      <a:cubicBezTo>
                        <a:pt x="25" y="120"/>
                        <a:pt x="25" y="120"/>
                        <a:pt x="25" y="120"/>
                      </a:cubicBezTo>
                      <a:cubicBezTo>
                        <a:pt x="28" y="121"/>
                        <a:pt x="28" y="121"/>
                        <a:pt x="28" y="121"/>
                      </a:cubicBezTo>
                      <a:cubicBezTo>
                        <a:pt x="30" y="121"/>
                        <a:pt x="30" y="121"/>
                        <a:pt x="30" y="121"/>
                      </a:cubicBezTo>
                      <a:cubicBezTo>
                        <a:pt x="30" y="121"/>
                        <a:pt x="33" y="124"/>
                        <a:pt x="34" y="124"/>
                      </a:cubicBezTo>
                      <a:cubicBezTo>
                        <a:pt x="36" y="125"/>
                        <a:pt x="40" y="128"/>
                        <a:pt x="40" y="128"/>
                      </a:cubicBezTo>
                      <a:cubicBezTo>
                        <a:pt x="41" y="129"/>
                        <a:pt x="41" y="129"/>
                        <a:pt x="41" y="129"/>
                      </a:cubicBezTo>
                      <a:cubicBezTo>
                        <a:pt x="41" y="133"/>
                        <a:pt x="41" y="133"/>
                        <a:pt x="41" y="133"/>
                      </a:cubicBezTo>
                      <a:cubicBezTo>
                        <a:pt x="41" y="133"/>
                        <a:pt x="45" y="134"/>
                        <a:pt x="47" y="134"/>
                      </a:cubicBezTo>
                      <a:cubicBezTo>
                        <a:pt x="49" y="134"/>
                        <a:pt x="54" y="133"/>
                        <a:pt x="54" y="133"/>
                      </a:cubicBezTo>
                      <a:cubicBezTo>
                        <a:pt x="56" y="136"/>
                        <a:pt x="56" y="136"/>
                        <a:pt x="56" y="136"/>
                      </a:cubicBezTo>
                      <a:cubicBezTo>
                        <a:pt x="58" y="136"/>
                        <a:pt x="65" y="138"/>
                        <a:pt x="65" y="138"/>
                      </a:cubicBezTo>
                      <a:cubicBezTo>
                        <a:pt x="63" y="141"/>
                        <a:pt x="63" y="141"/>
                        <a:pt x="63" y="141"/>
                      </a:cubicBezTo>
                      <a:cubicBezTo>
                        <a:pt x="60" y="144"/>
                        <a:pt x="60" y="144"/>
                        <a:pt x="60" y="144"/>
                      </a:cubicBezTo>
                      <a:cubicBezTo>
                        <a:pt x="60" y="147"/>
                        <a:pt x="60" y="147"/>
                        <a:pt x="60" y="147"/>
                      </a:cubicBezTo>
                      <a:cubicBezTo>
                        <a:pt x="60" y="147"/>
                        <a:pt x="60" y="146"/>
                        <a:pt x="63" y="147"/>
                      </a:cubicBezTo>
                      <a:cubicBezTo>
                        <a:pt x="66" y="148"/>
                        <a:pt x="69" y="150"/>
                        <a:pt x="69" y="150"/>
                      </a:cubicBezTo>
                      <a:cubicBezTo>
                        <a:pt x="68" y="154"/>
                        <a:pt x="68" y="154"/>
                        <a:pt x="68" y="154"/>
                      </a:cubicBezTo>
                      <a:cubicBezTo>
                        <a:pt x="71" y="157"/>
                        <a:pt x="71" y="157"/>
                        <a:pt x="71" y="157"/>
                      </a:cubicBezTo>
                      <a:cubicBezTo>
                        <a:pt x="71" y="157"/>
                        <a:pt x="73" y="159"/>
                        <a:pt x="73" y="160"/>
                      </a:cubicBezTo>
                      <a:cubicBezTo>
                        <a:pt x="73" y="161"/>
                        <a:pt x="72" y="162"/>
                        <a:pt x="72" y="162"/>
                      </a:cubicBezTo>
                      <a:cubicBezTo>
                        <a:pt x="70" y="162"/>
                        <a:pt x="70" y="162"/>
                        <a:pt x="70" y="162"/>
                      </a:cubicBezTo>
                      <a:cubicBezTo>
                        <a:pt x="70" y="162"/>
                        <a:pt x="70" y="163"/>
                        <a:pt x="69" y="162"/>
                      </a:cubicBezTo>
                      <a:cubicBezTo>
                        <a:pt x="68" y="160"/>
                        <a:pt x="66" y="159"/>
                        <a:pt x="66" y="159"/>
                      </a:cubicBezTo>
                      <a:cubicBezTo>
                        <a:pt x="66" y="161"/>
                        <a:pt x="66" y="161"/>
                        <a:pt x="66" y="161"/>
                      </a:cubicBezTo>
                      <a:cubicBezTo>
                        <a:pt x="66" y="161"/>
                        <a:pt x="67" y="165"/>
                        <a:pt x="68" y="166"/>
                      </a:cubicBezTo>
                      <a:cubicBezTo>
                        <a:pt x="69" y="166"/>
                        <a:pt x="70" y="165"/>
                        <a:pt x="69" y="167"/>
                      </a:cubicBezTo>
                      <a:cubicBezTo>
                        <a:pt x="69" y="169"/>
                        <a:pt x="70" y="173"/>
                        <a:pt x="71" y="174"/>
                      </a:cubicBezTo>
                      <a:cubicBezTo>
                        <a:pt x="71" y="176"/>
                        <a:pt x="71" y="179"/>
                        <a:pt x="73" y="180"/>
                      </a:cubicBezTo>
                      <a:cubicBezTo>
                        <a:pt x="74" y="180"/>
                        <a:pt x="75" y="181"/>
                        <a:pt x="75" y="181"/>
                      </a:cubicBezTo>
                      <a:cubicBezTo>
                        <a:pt x="76" y="183"/>
                        <a:pt x="76" y="183"/>
                        <a:pt x="76" y="183"/>
                      </a:cubicBezTo>
                      <a:cubicBezTo>
                        <a:pt x="81" y="187"/>
                        <a:pt x="81" y="187"/>
                        <a:pt x="81" y="187"/>
                      </a:cubicBezTo>
                      <a:cubicBezTo>
                        <a:pt x="81" y="187"/>
                        <a:pt x="84" y="189"/>
                        <a:pt x="86" y="190"/>
                      </a:cubicBezTo>
                      <a:cubicBezTo>
                        <a:pt x="88" y="191"/>
                        <a:pt x="89" y="191"/>
                        <a:pt x="89" y="191"/>
                      </a:cubicBezTo>
                      <a:cubicBezTo>
                        <a:pt x="92" y="195"/>
                        <a:pt x="92" y="195"/>
                        <a:pt x="92" y="195"/>
                      </a:cubicBezTo>
                      <a:cubicBezTo>
                        <a:pt x="92" y="195"/>
                        <a:pt x="95" y="199"/>
                        <a:pt x="94" y="199"/>
                      </a:cubicBezTo>
                      <a:cubicBezTo>
                        <a:pt x="93" y="199"/>
                        <a:pt x="94" y="199"/>
                        <a:pt x="92" y="199"/>
                      </a:cubicBezTo>
                      <a:cubicBezTo>
                        <a:pt x="90" y="200"/>
                        <a:pt x="91" y="201"/>
                        <a:pt x="89" y="200"/>
                      </a:cubicBezTo>
                      <a:cubicBezTo>
                        <a:pt x="87" y="198"/>
                        <a:pt x="86" y="195"/>
                        <a:pt x="83" y="195"/>
                      </a:cubicBezTo>
                      <a:cubicBezTo>
                        <a:pt x="81" y="196"/>
                        <a:pt x="81" y="196"/>
                        <a:pt x="81" y="196"/>
                      </a:cubicBezTo>
                      <a:cubicBezTo>
                        <a:pt x="85" y="200"/>
                        <a:pt x="85" y="200"/>
                        <a:pt x="85" y="200"/>
                      </a:cubicBezTo>
                      <a:cubicBezTo>
                        <a:pt x="87" y="201"/>
                        <a:pt x="87" y="201"/>
                        <a:pt x="87" y="201"/>
                      </a:cubicBezTo>
                      <a:cubicBezTo>
                        <a:pt x="91" y="203"/>
                        <a:pt x="91" y="203"/>
                        <a:pt x="91" y="203"/>
                      </a:cubicBezTo>
                      <a:cubicBezTo>
                        <a:pt x="92" y="203"/>
                        <a:pt x="92" y="203"/>
                        <a:pt x="92" y="203"/>
                      </a:cubicBezTo>
                      <a:cubicBezTo>
                        <a:pt x="92" y="203"/>
                        <a:pt x="92" y="206"/>
                        <a:pt x="92" y="206"/>
                      </a:cubicBezTo>
                      <a:cubicBezTo>
                        <a:pt x="92" y="207"/>
                        <a:pt x="91" y="209"/>
                        <a:pt x="91" y="210"/>
                      </a:cubicBezTo>
                      <a:cubicBezTo>
                        <a:pt x="91" y="212"/>
                        <a:pt x="91" y="213"/>
                        <a:pt x="91" y="213"/>
                      </a:cubicBezTo>
                      <a:cubicBezTo>
                        <a:pt x="89" y="208"/>
                        <a:pt x="89" y="208"/>
                        <a:pt x="89" y="208"/>
                      </a:cubicBezTo>
                      <a:cubicBezTo>
                        <a:pt x="89" y="208"/>
                        <a:pt x="89" y="206"/>
                        <a:pt x="87" y="206"/>
                      </a:cubicBezTo>
                      <a:cubicBezTo>
                        <a:pt x="86" y="205"/>
                        <a:pt x="84" y="206"/>
                        <a:pt x="84" y="206"/>
                      </a:cubicBezTo>
                      <a:cubicBezTo>
                        <a:pt x="84" y="206"/>
                        <a:pt x="84" y="208"/>
                        <a:pt x="85" y="209"/>
                      </a:cubicBezTo>
                      <a:cubicBezTo>
                        <a:pt x="86" y="209"/>
                        <a:pt x="87" y="210"/>
                        <a:pt x="87" y="211"/>
                      </a:cubicBezTo>
                      <a:cubicBezTo>
                        <a:pt x="87" y="212"/>
                        <a:pt x="88" y="212"/>
                        <a:pt x="88" y="212"/>
                      </a:cubicBezTo>
                      <a:cubicBezTo>
                        <a:pt x="88" y="212"/>
                        <a:pt x="89" y="213"/>
                        <a:pt x="89" y="214"/>
                      </a:cubicBezTo>
                      <a:cubicBezTo>
                        <a:pt x="90" y="216"/>
                        <a:pt x="89" y="219"/>
                        <a:pt x="89" y="219"/>
                      </a:cubicBezTo>
                      <a:cubicBezTo>
                        <a:pt x="89" y="219"/>
                        <a:pt x="87" y="219"/>
                        <a:pt x="89" y="220"/>
                      </a:cubicBezTo>
                      <a:cubicBezTo>
                        <a:pt x="91" y="222"/>
                        <a:pt x="92" y="223"/>
                        <a:pt x="93" y="224"/>
                      </a:cubicBezTo>
                      <a:cubicBezTo>
                        <a:pt x="94" y="224"/>
                        <a:pt x="97" y="228"/>
                        <a:pt x="97" y="228"/>
                      </a:cubicBezTo>
                      <a:cubicBezTo>
                        <a:pt x="100" y="232"/>
                        <a:pt x="100" y="232"/>
                        <a:pt x="100" y="232"/>
                      </a:cubicBezTo>
                      <a:cubicBezTo>
                        <a:pt x="100" y="232"/>
                        <a:pt x="100" y="233"/>
                        <a:pt x="99" y="233"/>
                      </a:cubicBezTo>
                      <a:cubicBezTo>
                        <a:pt x="99" y="233"/>
                        <a:pt x="98" y="234"/>
                        <a:pt x="98" y="234"/>
                      </a:cubicBezTo>
                      <a:cubicBezTo>
                        <a:pt x="98" y="234"/>
                        <a:pt x="96" y="233"/>
                        <a:pt x="96" y="232"/>
                      </a:cubicBezTo>
                      <a:cubicBezTo>
                        <a:pt x="95" y="231"/>
                        <a:pt x="93" y="228"/>
                        <a:pt x="93" y="228"/>
                      </a:cubicBezTo>
                      <a:cubicBezTo>
                        <a:pt x="91" y="228"/>
                        <a:pt x="91" y="228"/>
                        <a:pt x="91" y="228"/>
                      </a:cubicBezTo>
                      <a:cubicBezTo>
                        <a:pt x="90" y="228"/>
                        <a:pt x="90" y="228"/>
                        <a:pt x="90" y="228"/>
                      </a:cubicBezTo>
                      <a:cubicBezTo>
                        <a:pt x="90" y="228"/>
                        <a:pt x="89" y="231"/>
                        <a:pt x="89" y="232"/>
                      </a:cubicBezTo>
                      <a:cubicBezTo>
                        <a:pt x="89" y="233"/>
                        <a:pt x="86" y="237"/>
                        <a:pt x="86" y="237"/>
                      </a:cubicBezTo>
                      <a:cubicBezTo>
                        <a:pt x="84" y="247"/>
                        <a:pt x="84" y="247"/>
                        <a:pt x="84" y="247"/>
                      </a:cubicBezTo>
                      <a:cubicBezTo>
                        <a:pt x="84" y="247"/>
                        <a:pt x="84" y="258"/>
                        <a:pt x="84" y="259"/>
                      </a:cubicBezTo>
                      <a:cubicBezTo>
                        <a:pt x="84" y="260"/>
                        <a:pt x="81" y="268"/>
                        <a:pt x="81" y="268"/>
                      </a:cubicBezTo>
                      <a:cubicBezTo>
                        <a:pt x="81" y="268"/>
                        <a:pt x="80" y="268"/>
                        <a:pt x="80" y="271"/>
                      </a:cubicBezTo>
                      <a:cubicBezTo>
                        <a:pt x="80" y="273"/>
                        <a:pt x="79" y="278"/>
                        <a:pt x="79" y="278"/>
                      </a:cubicBezTo>
                      <a:cubicBezTo>
                        <a:pt x="79" y="278"/>
                        <a:pt x="78" y="281"/>
                        <a:pt x="78" y="282"/>
                      </a:cubicBezTo>
                      <a:cubicBezTo>
                        <a:pt x="78" y="284"/>
                        <a:pt x="75" y="290"/>
                        <a:pt x="75" y="290"/>
                      </a:cubicBezTo>
                      <a:cubicBezTo>
                        <a:pt x="74" y="297"/>
                        <a:pt x="74" y="297"/>
                        <a:pt x="74" y="297"/>
                      </a:cubicBezTo>
                      <a:cubicBezTo>
                        <a:pt x="68" y="311"/>
                        <a:pt x="68" y="311"/>
                        <a:pt x="68" y="311"/>
                      </a:cubicBezTo>
                      <a:cubicBezTo>
                        <a:pt x="63" y="315"/>
                        <a:pt x="63" y="315"/>
                        <a:pt x="63" y="315"/>
                      </a:cubicBezTo>
                      <a:cubicBezTo>
                        <a:pt x="60" y="317"/>
                        <a:pt x="60" y="317"/>
                        <a:pt x="60" y="317"/>
                      </a:cubicBezTo>
                      <a:cubicBezTo>
                        <a:pt x="62" y="318"/>
                        <a:pt x="65" y="319"/>
                        <a:pt x="65" y="321"/>
                      </a:cubicBezTo>
                      <a:cubicBezTo>
                        <a:pt x="67" y="325"/>
                        <a:pt x="70" y="332"/>
                        <a:pt x="70" y="332"/>
                      </a:cubicBezTo>
                      <a:cubicBezTo>
                        <a:pt x="80" y="335"/>
                        <a:pt x="80" y="335"/>
                        <a:pt x="80" y="335"/>
                      </a:cubicBezTo>
                      <a:cubicBezTo>
                        <a:pt x="80" y="335"/>
                        <a:pt x="86" y="340"/>
                        <a:pt x="87" y="341"/>
                      </a:cubicBezTo>
                      <a:cubicBezTo>
                        <a:pt x="88" y="342"/>
                        <a:pt x="100" y="347"/>
                        <a:pt x="100" y="347"/>
                      </a:cubicBezTo>
                      <a:cubicBezTo>
                        <a:pt x="108" y="354"/>
                        <a:pt x="108" y="354"/>
                        <a:pt x="108" y="354"/>
                      </a:cubicBezTo>
                      <a:cubicBezTo>
                        <a:pt x="120" y="354"/>
                        <a:pt x="120" y="354"/>
                        <a:pt x="120" y="354"/>
                      </a:cubicBezTo>
                      <a:cubicBezTo>
                        <a:pt x="128" y="356"/>
                        <a:pt x="128" y="356"/>
                        <a:pt x="128" y="356"/>
                      </a:cubicBezTo>
                      <a:cubicBezTo>
                        <a:pt x="132" y="351"/>
                        <a:pt x="132" y="351"/>
                        <a:pt x="132" y="351"/>
                      </a:cubicBezTo>
                      <a:cubicBezTo>
                        <a:pt x="132" y="351"/>
                        <a:pt x="152" y="360"/>
                        <a:pt x="153" y="360"/>
                      </a:cubicBezTo>
                      <a:cubicBezTo>
                        <a:pt x="153" y="360"/>
                        <a:pt x="154" y="363"/>
                        <a:pt x="154" y="365"/>
                      </a:cubicBezTo>
                      <a:cubicBezTo>
                        <a:pt x="154" y="365"/>
                        <a:pt x="154" y="365"/>
                        <a:pt x="154" y="365"/>
                      </a:cubicBezTo>
                      <a:cubicBezTo>
                        <a:pt x="154" y="366"/>
                        <a:pt x="154" y="366"/>
                        <a:pt x="154" y="366"/>
                      </a:cubicBezTo>
                      <a:cubicBezTo>
                        <a:pt x="154" y="366"/>
                        <a:pt x="154" y="366"/>
                        <a:pt x="154" y="366"/>
                      </a:cubicBezTo>
                      <a:cubicBezTo>
                        <a:pt x="154" y="366"/>
                        <a:pt x="154" y="366"/>
                        <a:pt x="154" y="366"/>
                      </a:cubicBezTo>
                      <a:cubicBezTo>
                        <a:pt x="155" y="368"/>
                        <a:pt x="155" y="368"/>
                        <a:pt x="155" y="368"/>
                      </a:cubicBezTo>
                      <a:cubicBezTo>
                        <a:pt x="154" y="368"/>
                        <a:pt x="154" y="368"/>
                        <a:pt x="154" y="368"/>
                      </a:cubicBezTo>
                      <a:cubicBezTo>
                        <a:pt x="154" y="368"/>
                        <a:pt x="154" y="368"/>
                        <a:pt x="154" y="368"/>
                      </a:cubicBezTo>
                      <a:cubicBezTo>
                        <a:pt x="154" y="368"/>
                        <a:pt x="153" y="369"/>
                        <a:pt x="154" y="369"/>
                      </a:cubicBezTo>
                      <a:cubicBezTo>
                        <a:pt x="154" y="369"/>
                        <a:pt x="154" y="369"/>
                        <a:pt x="154" y="369"/>
                      </a:cubicBezTo>
                      <a:cubicBezTo>
                        <a:pt x="154" y="369"/>
                        <a:pt x="154" y="369"/>
                        <a:pt x="154" y="369"/>
                      </a:cubicBezTo>
                      <a:cubicBezTo>
                        <a:pt x="154" y="369"/>
                        <a:pt x="154" y="369"/>
                        <a:pt x="154" y="369"/>
                      </a:cubicBezTo>
                      <a:cubicBezTo>
                        <a:pt x="154" y="370"/>
                        <a:pt x="154" y="370"/>
                        <a:pt x="154" y="370"/>
                      </a:cubicBezTo>
                      <a:cubicBezTo>
                        <a:pt x="154" y="370"/>
                        <a:pt x="154" y="370"/>
                        <a:pt x="154" y="370"/>
                      </a:cubicBezTo>
                      <a:cubicBezTo>
                        <a:pt x="154" y="371"/>
                        <a:pt x="154" y="371"/>
                        <a:pt x="154" y="371"/>
                      </a:cubicBezTo>
                      <a:cubicBezTo>
                        <a:pt x="154" y="371"/>
                        <a:pt x="155" y="371"/>
                        <a:pt x="155" y="371"/>
                      </a:cubicBezTo>
                      <a:cubicBezTo>
                        <a:pt x="155" y="371"/>
                        <a:pt x="156" y="372"/>
                        <a:pt x="156" y="372"/>
                      </a:cubicBezTo>
                      <a:cubicBezTo>
                        <a:pt x="156" y="372"/>
                        <a:pt x="157" y="372"/>
                        <a:pt x="157" y="372"/>
                      </a:cubicBezTo>
                      <a:cubicBezTo>
                        <a:pt x="157" y="372"/>
                        <a:pt x="157" y="372"/>
                        <a:pt x="157" y="372"/>
                      </a:cubicBezTo>
                      <a:cubicBezTo>
                        <a:pt x="157" y="372"/>
                        <a:pt x="157" y="372"/>
                        <a:pt x="157" y="372"/>
                      </a:cubicBezTo>
                      <a:cubicBezTo>
                        <a:pt x="158" y="372"/>
                        <a:pt x="158" y="372"/>
                        <a:pt x="158" y="372"/>
                      </a:cubicBezTo>
                      <a:cubicBezTo>
                        <a:pt x="158" y="372"/>
                        <a:pt x="158" y="371"/>
                        <a:pt x="158" y="371"/>
                      </a:cubicBezTo>
                      <a:cubicBezTo>
                        <a:pt x="158" y="371"/>
                        <a:pt x="158" y="371"/>
                        <a:pt x="158" y="371"/>
                      </a:cubicBezTo>
                      <a:cubicBezTo>
                        <a:pt x="169" y="373"/>
                        <a:pt x="169" y="373"/>
                        <a:pt x="169" y="373"/>
                      </a:cubicBezTo>
                      <a:cubicBezTo>
                        <a:pt x="171" y="374"/>
                        <a:pt x="171" y="376"/>
                        <a:pt x="174" y="377"/>
                      </a:cubicBezTo>
                      <a:cubicBezTo>
                        <a:pt x="180" y="375"/>
                        <a:pt x="180" y="375"/>
                        <a:pt x="180" y="375"/>
                      </a:cubicBezTo>
                      <a:cubicBezTo>
                        <a:pt x="188" y="381"/>
                        <a:pt x="188" y="381"/>
                        <a:pt x="188" y="381"/>
                      </a:cubicBezTo>
                      <a:cubicBezTo>
                        <a:pt x="195" y="378"/>
                        <a:pt x="195" y="378"/>
                        <a:pt x="195" y="378"/>
                      </a:cubicBezTo>
                      <a:cubicBezTo>
                        <a:pt x="203" y="378"/>
                        <a:pt x="203" y="378"/>
                        <a:pt x="203" y="378"/>
                      </a:cubicBezTo>
                      <a:cubicBezTo>
                        <a:pt x="203" y="377"/>
                        <a:pt x="206" y="377"/>
                        <a:pt x="208" y="378"/>
                      </a:cubicBezTo>
                      <a:cubicBezTo>
                        <a:pt x="208" y="378"/>
                        <a:pt x="208" y="378"/>
                        <a:pt x="208" y="378"/>
                      </a:cubicBezTo>
                      <a:cubicBezTo>
                        <a:pt x="209" y="375"/>
                        <a:pt x="209" y="375"/>
                        <a:pt x="209" y="375"/>
                      </a:cubicBezTo>
                      <a:cubicBezTo>
                        <a:pt x="209" y="375"/>
                        <a:pt x="209" y="371"/>
                        <a:pt x="208" y="370"/>
                      </a:cubicBezTo>
                      <a:cubicBezTo>
                        <a:pt x="208" y="369"/>
                        <a:pt x="206" y="368"/>
                        <a:pt x="206" y="368"/>
                      </a:cubicBezTo>
                      <a:cubicBezTo>
                        <a:pt x="206" y="368"/>
                        <a:pt x="207" y="365"/>
                        <a:pt x="207" y="364"/>
                      </a:cubicBezTo>
                      <a:cubicBezTo>
                        <a:pt x="207" y="362"/>
                        <a:pt x="207" y="359"/>
                        <a:pt x="207" y="359"/>
                      </a:cubicBezTo>
                      <a:cubicBezTo>
                        <a:pt x="207" y="358"/>
                        <a:pt x="207" y="355"/>
                        <a:pt x="208" y="354"/>
                      </a:cubicBezTo>
                      <a:cubicBezTo>
                        <a:pt x="208" y="354"/>
                        <a:pt x="207" y="354"/>
                        <a:pt x="208" y="352"/>
                      </a:cubicBezTo>
                      <a:cubicBezTo>
                        <a:pt x="210" y="350"/>
                        <a:pt x="210" y="349"/>
                        <a:pt x="210" y="349"/>
                      </a:cubicBezTo>
                      <a:cubicBezTo>
                        <a:pt x="213" y="344"/>
                        <a:pt x="213" y="344"/>
                        <a:pt x="213" y="344"/>
                      </a:cubicBezTo>
                      <a:cubicBezTo>
                        <a:pt x="213" y="344"/>
                        <a:pt x="215" y="341"/>
                        <a:pt x="216" y="341"/>
                      </a:cubicBezTo>
                      <a:cubicBezTo>
                        <a:pt x="217" y="341"/>
                        <a:pt x="220" y="340"/>
                        <a:pt x="221" y="340"/>
                      </a:cubicBezTo>
                      <a:cubicBezTo>
                        <a:pt x="222" y="340"/>
                        <a:pt x="225" y="343"/>
                        <a:pt x="227" y="340"/>
                      </a:cubicBezTo>
                      <a:cubicBezTo>
                        <a:pt x="228" y="338"/>
                        <a:pt x="229" y="336"/>
                        <a:pt x="229" y="335"/>
                      </a:cubicBezTo>
                      <a:cubicBezTo>
                        <a:pt x="230" y="334"/>
                        <a:pt x="231" y="332"/>
                        <a:pt x="233" y="332"/>
                      </a:cubicBezTo>
                      <a:cubicBezTo>
                        <a:pt x="235" y="332"/>
                        <a:pt x="241" y="331"/>
                        <a:pt x="241" y="331"/>
                      </a:cubicBezTo>
                      <a:cubicBezTo>
                        <a:pt x="244" y="332"/>
                        <a:pt x="244" y="332"/>
                        <a:pt x="244" y="332"/>
                      </a:cubicBezTo>
                      <a:cubicBezTo>
                        <a:pt x="250" y="335"/>
                        <a:pt x="250" y="335"/>
                        <a:pt x="250" y="335"/>
                      </a:cubicBezTo>
                      <a:cubicBezTo>
                        <a:pt x="250" y="335"/>
                        <a:pt x="253" y="335"/>
                        <a:pt x="254" y="335"/>
                      </a:cubicBezTo>
                      <a:cubicBezTo>
                        <a:pt x="255" y="335"/>
                        <a:pt x="256" y="335"/>
                        <a:pt x="256" y="335"/>
                      </a:cubicBezTo>
                      <a:cubicBezTo>
                        <a:pt x="258" y="338"/>
                        <a:pt x="258" y="338"/>
                        <a:pt x="258" y="338"/>
                      </a:cubicBezTo>
                      <a:cubicBezTo>
                        <a:pt x="258" y="338"/>
                        <a:pt x="261" y="339"/>
                        <a:pt x="262" y="339"/>
                      </a:cubicBezTo>
                      <a:cubicBezTo>
                        <a:pt x="263" y="339"/>
                        <a:pt x="269" y="338"/>
                        <a:pt x="269" y="338"/>
                      </a:cubicBezTo>
                      <a:cubicBezTo>
                        <a:pt x="269" y="338"/>
                        <a:pt x="272" y="337"/>
                        <a:pt x="272" y="338"/>
                      </a:cubicBezTo>
                      <a:cubicBezTo>
                        <a:pt x="273" y="338"/>
                        <a:pt x="276" y="340"/>
                        <a:pt x="276" y="340"/>
                      </a:cubicBezTo>
                      <a:cubicBezTo>
                        <a:pt x="276" y="341"/>
                        <a:pt x="283" y="344"/>
                        <a:pt x="284" y="345"/>
                      </a:cubicBezTo>
                      <a:cubicBezTo>
                        <a:pt x="285" y="346"/>
                        <a:pt x="288" y="345"/>
                        <a:pt x="288" y="345"/>
                      </a:cubicBezTo>
                      <a:cubicBezTo>
                        <a:pt x="290" y="349"/>
                        <a:pt x="290" y="349"/>
                        <a:pt x="290" y="349"/>
                      </a:cubicBezTo>
                      <a:cubicBezTo>
                        <a:pt x="298" y="351"/>
                        <a:pt x="298" y="351"/>
                        <a:pt x="298" y="351"/>
                      </a:cubicBezTo>
                      <a:cubicBezTo>
                        <a:pt x="302" y="351"/>
                        <a:pt x="302" y="351"/>
                        <a:pt x="302" y="351"/>
                      </a:cubicBezTo>
                      <a:cubicBezTo>
                        <a:pt x="313" y="356"/>
                        <a:pt x="313" y="356"/>
                        <a:pt x="313" y="356"/>
                      </a:cubicBezTo>
                      <a:cubicBezTo>
                        <a:pt x="320" y="350"/>
                        <a:pt x="320" y="350"/>
                        <a:pt x="320" y="350"/>
                      </a:cubicBezTo>
                      <a:cubicBezTo>
                        <a:pt x="320" y="350"/>
                        <a:pt x="322" y="350"/>
                        <a:pt x="323" y="350"/>
                      </a:cubicBezTo>
                      <a:cubicBezTo>
                        <a:pt x="323" y="351"/>
                        <a:pt x="325" y="344"/>
                        <a:pt x="325" y="344"/>
                      </a:cubicBezTo>
                      <a:cubicBezTo>
                        <a:pt x="325" y="344"/>
                        <a:pt x="324" y="343"/>
                        <a:pt x="326" y="343"/>
                      </a:cubicBezTo>
                      <a:cubicBezTo>
                        <a:pt x="327" y="343"/>
                        <a:pt x="333" y="341"/>
                        <a:pt x="333" y="340"/>
                      </a:cubicBezTo>
                      <a:cubicBezTo>
                        <a:pt x="333" y="339"/>
                        <a:pt x="332" y="336"/>
                        <a:pt x="334" y="335"/>
                      </a:cubicBezTo>
                      <a:cubicBezTo>
                        <a:pt x="336" y="335"/>
                        <a:pt x="339" y="332"/>
                        <a:pt x="339" y="332"/>
                      </a:cubicBezTo>
                      <a:cubicBezTo>
                        <a:pt x="340" y="331"/>
                        <a:pt x="339" y="330"/>
                        <a:pt x="341" y="329"/>
                      </a:cubicBezTo>
                      <a:cubicBezTo>
                        <a:pt x="342" y="329"/>
                        <a:pt x="345" y="328"/>
                        <a:pt x="346" y="328"/>
                      </a:cubicBezTo>
                      <a:cubicBezTo>
                        <a:pt x="346" y="328"/>
                        <a:pt x="346" y="328"/>
                        <a:pt x="346" y="328"/>
                      </a:cubicBezTo>
                      <a:cubicBezTo>
                        <a:pt x="347" y="328"/>
                        <a:pt x="347" y="328"/>
                        <a:pt x="347" y="328"/>
                      </a:cubicBezTo>
                      <a:cubicBezTo>
                        <a:pt x="347" y="328"/>
                        <a:pt x="347" y="328"/>
                        <a:pt x="347" y="328"/>
                      </a:cubicBezTo>
                      <a:cubicBezTo>
                        <a:pt x="347" y="328"/>
                        <a:pt x="347" y="328"/>
                        <a:pt x="347" y="328"/>
                      </a:cubicBezTo>
                      <a:cubicBezTo>
                        <a:pt x="347" y="328"/>
                        <a:pt x="347" y="328"/>
                        <a:pt x="347" y="328"/>
                      </a:cubicBezTo>
                      <a:cubicBezTo>
                        <a:pt x="347" y="328"/>
                        <a:pt x="347" y="328"/>
                        <a:pt x="347" y="327"/>
                      </a:cubicBezTo>
                      <a:cubicBezTo>
                        <a:pt x="347" y="327"/>
                        <a:pt x="347" y="327"/>
                        <a:pt x="347" y="327"/>
                      </a:cubicBezTo>
                      <a:cubicBezTo>
                        <a:pt x="347" y="327"/>
                        <a:pt x="347" y="327"/>
                        <a:pt x="347" y="327"/>
                      </a:cubicBezTo>
                      <a:cubicBezTo>
                        <a:pt x="347" y="327"/>
                        <a:pt x="347" y="327"/>
                        <a:pt x="347" y="327"/>
                      </a:cubicBezTo>
                      <a:cubicBezTo>
                        <a:pt x="348" y="327"/>
                        <a:pt x="348" y="327"/>
                        <a:pt x="348" y="327"/>
                      </a:cubicBezTo>
                      <a:cubicBezTo>
                        <a:pt x="348" y="327"/>
                        <a:pt x="348" y="327"/>
                        <a:pt x="348" y="327"/>
                      </a:cubicBezTo>
                      <a:cubicBezTo>
                        <a:pt x="348" y="327"/>
                        <a:pt x="348" y="327"/>
                        <a:pt x="348" y="327"/>
                      </a:cubicBezTo>
                      <a:cubicBezTo>
                        <a:pt x="348" y="327"/>
                        <a:pt x="348" y="327"/>
                        <a:pt x="348" y="327"/>
                      </a:cubicBezTo>
                      <a:cubicBezTo>
                        <a:pt x="348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7"/>
                        <a:pt x="349" y="327"/>
                        <a:pt x="349" y="327"/>
                      </a:cubicBezTo>
                      <a:cubicBezTo>
                        <a:pt x="349" y="326"/>
                        <a:pt x="349" y="326"/>
                        <a:pt x="349" y="326"/>
                      </a:cubicBezTo>
                      <a:cubicBezTo>
                        <a:pt x="349" y="326"/>
                        <a:pt x="349" y="326"/>
                        <a:pt x="349" y="326"/>
                      </a:cubicBezTo>
                      <a:cubicBezTo>
                        <a:pt x="349" y="326"/>
                        <a:pt x="349" y="326"/>
                        <a:pt x="349" y="326"/>
                      </a:cubicBezTo>
                      <a:cubicBezTo>
                        <a:pt x="349" y="326"/>
                        <a:pt x="349" y="326"/>
                        <a:pt x="349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0" y="326"/>
                        <a:pt x="350" y="326"/>
                        <a:pt x="350" y="326"/>
                      </a:cubicBezTo>
                      <a:cubicBezTo>
                        <a:pt x="351" y="326"/>
                        <a:pt x="351" y="326"/>
                        <a:pt x="351" y="326"/>
                      </a:cubicBezTo>
                      <a:cubicBezTo>
                        <a:pt x="351" y="326"/>
                        <a:pt x="351" y="326"/>
                        <a:pt x="351" y="326"/>
                      </a:cubicBezTo>
                      <a:cubicBezTo>
                        <a:pt x="351" y="326"/>
                        <a:pt x="351" y="326"/>
                        <a:pt x="351" y="326"/>
                      </a:cubicBezTo>
                      <a:cubicBezTo>
                        <a:pt x="351" y="326"/>
                        <a:pt x="351" y="326"/>
                        <a:pt x="351" y="326"/>
                      </a:cubicBezTo>
                      <a:cubicBezTo>
                        <a:pt x="351" y="326"/>
                        <a:pt x="351" y="326"/>
                        <a:pt x="351" y="326"/>
                      </a:cubicBezTo>
                      <a:cubicBezTo>
                        <a:pt x="352" y="325"/>
                        <a:pt x="352" y="325"/>
                        <a:pt x="352" y="325"/>
                      </a:cubicBezTo>
                      <a:cubicBezTo>
                        <a:pt x="357" y="321"/>
                        <a:pt x="357" y="321"/>
                        <a:pt x="357" y="321"/>
                      </a:cubicBezTo>
                      <a:cubicBezTo>
                        <a:pt x="359" y="312"/>
                        <a:pt x="359" y="312"/>
                        <a:pt x="359" y="312"/>
                      </a:cubicBezTo>
                      <a:cubicBezTo>
                        <a:pt x="356" y="309"/>
                        <a:pt x="356" y="309"/>
                        <a:pt x="356" y="309"/>
                      </a:cubicBezTo>
                      <a:cubicBezTo>
                        <a:pt x="349" y="310"/>
                        <a:pt x="349" y="310"/>
                        <a:pt x="349" y="310"/>
                      </a:cubicBezTo>
                      <a:cubicBezTo>
                        <a:pt x="341" y="306"/>
                        <a:pt x="341" y="306"/>
                        <a:pt x="341" y="306"/>
                      </a:cubicBezTo>
                      <a:cubicBezTo>
                        <a:pt x="337" y="300"/>
                        <a:pt x="337" y="300"/>
                        <a:pt x="337" y="300"/>
                      </a:cubicBezTo>
                      <a:cubicBezTo>
                        <a:pt x="334" y="300"/>
                        <a:pt x="334" y="300"/>
                        <a:pt x="334" y="300"/>
                      </a:cubicBezTo>
                      <a:cubicBezTo>
                        <a:pt x="334" y="294"/>
                        <a:pt x="332" y="297"/>
                        <a:pt x="335" y="293"/>
                      </a:cubicBezTo>
                      <a:cubicBezTo>
                        <a:pt x="338" y="288"/>
                        <a:pt x="338" y="288"/>
                        <a:pt x="338" y="288"/>
                      </a:cubicBezTo>
                      <a:cubicBezTo>
                        <a:pt x="338" y="280"/>
                        <a:pt x="338" y="280"/>
                        <a:pt x="338" y="280"/>
                      </a:cubicBezTo>
                      <a:cubicBezTo>
                        <a:pt x="335" y="277"/>
                        <a:pt x="335" y="277"/>
                        <a:pt x="335" y="277"/>
                      </a:cubicBezTo>
                      <a:cubicBezTo>
                        <a:pt x="331" y="276"/>
                        <a:pt x="331" y="276"/>
                        <a:pt x="331" y="276"/>
                      </a:cubicBezTo>
                      <a:cubicBezTo>
                        <a:pt x="331" y="276"/>
                        <a:pt x="328" y="272"/>
                        <a:pt x="328" y="271"/>
                      </a:cubicBezTo>
                      <a:cubicBezTo>
                        <a:pt x="328" y="271"/>
                        <a:pt x="328" y="270"/>
                        <a:pt x="328" y="269"/>
                      </a:cubicBezTo>
                      <a:cubicBezTo>
                        <a:pt x="327" y="269"/>
                        <a:pt x="330" y="269"/>
                        <a:pt x="331" y="269"/>
                      </a:cubicBezTo>
                      <a:cubicBezTo>
                        <a:pt x="331" y="269"/>
                        <a:pt x="334" y="268"/>
                        <a:pt x="334" y="268"/>
                      </a:cubicBezTo>
                      <a:cubicBezTo>
                        <a:pt x="335" y="268"/>
                        <a:pt x="338" y="265"/>
                        <a:pt x="338" y="265"/>
                      </a:cubicBezTo>
                      <a:cubicBezTo>
                        <a:pt x="338" y="265"/>
                        <a:pt x="340" y="262"/>
                        <a:pt x="342" y="261"/>
                      </a:cubicBezTo>
                      <a:cubicBezTo>
                        <a:pt x="343" y="260"/>
                        <a:pt x="344" y="253"/>
                        <a:pt x="344" y="253"/>
                      </a:cubicBezTo>
                      <a:cubicBezTo>
                        <a:pt x="344" y="252"/>
                        <a:pt x="342" y="249"/>
                        <a:pt x="342" y="249"/>
                      </a:cubicBezTo>
                      <a:cubicBezTo>
                        <a:pt x="335" y="245"/>
                        <a:pt x="336" y="244"/>
                        <a:pt x="332" y="242"/>
                      </a:cubicBezTo>
                      <a:cubicBezTo>
                        <a:pt x="332" y="238"/>
                        <a:pt x="332" y="238"/>
                        <a:pt x="332" y="238"/>
                      </a:cubicBezTo>
                      <a:cubicBezTo>
                        <a:pt x="337" y="235"/>
                        <a:pt x="337" y="235"/>
                        <a:pt x="337" y="235"/>
                      </a:cubicBezTo>
                      <a:cubicBezTo>
                        <a:pt x="338" y="234"/>
                        <a:pt x="339" y="234"/>
                        <a:pt x="340" y="233"/>
                      </a:cubicBezTo>
                      <a:cubicBezTo>
                        <a:pt x="340" y="232"/>
                        <a:pt x="340" y="232"/>
                        <a:pt x="340" y="232"/>
                      </a:cubicBezTo>
                      <a:cubicBezTo>
                        <a:pt x="340" y="232"/>
                        <a:pt x="339" y="230"/>
                        <a:pt x="339" y="230"/>
                      </a:cubicBezTo>
                      <a:cubicBezTo>
                        <a:pt x="339" y="230"/>
                        <a:pt x="338" y="229"/>
                        <a:pt x="338" y="229"/>
                      </a:cubicBezTo>
                      <a:cubicBezTo>
                        <a:pt x="337" y="229"/>
                        <a:pt x="337" y="228"/>
                        <a:pt x="337" y="228"/>
                      </a:cubicBezTo>
                      <a:cubicBezTo>
                        <a:pt x="337" y="228"/>
                        <a:pt x="336" y="228"/>
                        <a:pt x="335" y="228"/>
                      </a:cubicBezTo>
                      <a:cubicBezTo>
                        <a:pt x="335" y="228"/>
                        <a:pt x="336" y="226"/>
                        <a:pt x="336" y="226"/>
                      </a:cubicBezTo>
                      <a:cubicBezTo>
                        <a:pt x="336" y="226"/>
                        <a:pt x="336" y="224"/>
                        <a:pt x="336" y="224"/>
                      </a:cubicBezTo>
                      <a:cubicBezTo>
                        <a:pt x="336" y="224"/>
                        <a:pt x="334" y="224"/>
                        <a:pt x="333" y="223"/>
                      </a:cubicBezTo>
                      <a:cubicBezTo>
                        <a:pt x="333" y="223"/>
                        <a:pt x="333" y="223"/>
                        <a:pt x="333" y="223"/>
                      </a:cubicBezTo>
                      <a:cubicBezTo>
                        <a:pt x="333" y="223"/>
                        <a:pt x="333" y="221"/>
                        <a:pt x="334" y="220"/>
                      </a:cubicBezTo>
                      <a:cubicBezTo>
                        <a:pt x="335" y="220"/>
                        <a:pt x="334" y="219"/>
                        <a:pt x="334" y="219"/>
                      </a:cubicBezTo>
                      <a:cubicBezTo>
                        <a:pt x="334" y="219"/>
                        <a:pt x="334" y="218"/>
                        <a:pt x="335" y="217"/>
                      </a:cubicBezTo>
                      <a:cubicBezTo>
                        <a:pt x="335" y="216"/>
                        <a:pt x="335" y="216"/>
                        <a:pt x="335" y="216"/>
                      </a:cubicBezTo>
                      <a:cubicBezTo>
                        <a:pt x="335" y="216"/>
                        <a:pt x="333" y="215"/>
                        <a:pt x="333" y="215"/>
                      </a:cubicBezTo>
                      <a:cubicBezTo>
                        <a:pt x="332" y="215"/>
                        <a:pt x="332" y="215"/>
                        <a:pt x="333" y="214"/>
                      </a:cubicBezTo>
                      <a:cubicBezTo>
                        <a:pt x="334" y="213"/>
                        <a:pt x="334" y="213"/>
                        <a:pt x="334" y="213"/>
                      </a:cubicBezTo>
                      <a:cubicBezTo>
                        <a:pt x="334" y="211"/>
                        <a:pt x="334" y="211"/>
                        <a:pt x="334" y="211"/>
                      </a:cubicBezTo>
                      <a:cubicBezTo>
                        <a:pt x="332" y="211"/>
                        <a:pt x="332" y="211"/>
                        <a:pt x="332" y="211"/>
                      </a:cubicBezTo>
                      <a:cubicBezTo>
                        <a:pt x="330" y="210"/>
                        <a:pt x="330" y="210"/>
                        <a:pt x="330" y="210"/>
                      </a:cubicBezTo>
                      <a:cubicBezTo>
                        <a:pt x="330" y="210"/>
                        <a:pt x="327" y="210"/>
                        <a:pt x="327" y="210"/>
                      </a:cubicBezTo>
                      <a:cubicBezTo>
                        <a:pt x="327" y="210"/>
                        <a:pt x="325" y="210"/>
                        <a:pt x="325" y="210"/>
                      </a:cubicBezTo>
                      <a:cubicBezTo>
                        <a:pt x="323" y="210"/>
                        <a:pt x="323" y="210"/>
                        <a:pt x="323" y="210"/>
                      </a:cubicBezTo>
                      <a:cubicBezTo>
                        <a:pt x="322" y="211"/>
                        <a:pt x="322" y="211"/>
                        <a:pt x="322" y="211"/>
                      </a:cubicBezTo>
                      <a:cubicBezTo>
                        <a:pt x="320" y="212"/>
                        <a:pt x="320" y="212"/>
                        <a:pt x="320" y="212"/>
                      </a:cubicBezTo>
                      <a:cubicBezTo>
                        <a:pt x="318" y="212"/>
                        <a:pt x="318" y="212"/>
                        <a:pt x="318" y="212"/>
                      </a:cubicBezTo>
                      <a:cubicBezTo>
                        <a:pt x="318" y="212"/>
                        <a:pt x="317" y="214"/>
                        <a:pt x="316" y="214"/>
                      </a:cubicBezTo>
                      <a:cubicBezTo>
                        <a:pt x="316" y="215"/>
                        <a:pt x="316" y="216"/>
                        <a:pt x="316" y="216"/>
                      </a:cubicBezTo>
                      <a:cubicBezTo>
                        <a:pt x="317" y="217"/>
                        <a:pt x="317" y="217"/>
                        <a:pt x="317" y="217"/>
                      </a:cubicBezTo>
                      <a:cubicBezTo>
                        <a:pt x="317" y="218"/>
                        <a:pt x="317" y="218"/>
                        <a:pt x="317" y="218"/>
                      </a:cubicBezTo>
                      <a:cubicBezTo>
                        <a:pt x="318" y="218"/>
                        <a:pt x="318" y="218"/>
                        <a:pt x="318" y="218"/>
                      </a:cubicBezTo>
                      <a:cubicBezTo>
                        <a:pt x="318" y="219"/>
                        <a:pt x="318" y="219"/>
                        <a:pt x="318" y="219"/>
                      </a:cubicBezTo>
                      <a:cubicBezTo>
                        <a:pt x="318" y="219"/>
                        <a:pt x="316" y="220"/>
                        <a:pt x="316" y="221"/>
                      </a:cubicBezTo>
                      <a:cubicBezTo>
                        <a:pt x="315" y="221"/>
                        <a:pt x="315" y="222"/>
                        <a:pt x="315" y="222"/>
                      </a:cubicBezTo>
                      <a:cubicBezTo>
                        <a:pt x="313" y="223"/>
                        <a:pt x="313" y="223"/>
                        <a:pt x="313" y="223"/>
                      </a:cubicBezTo>
                      <a:cubicBezTo>
                        <a:pt x="311" y="222"/>
                        <a:pt x="311" y="222"/>
                        <a:pt x="311" y="222"/>
                      </a:cubicBezTo>
                      <a:cubicBezTo>
                        <a:pt x="310" y="223"/>
                        <a:pt x="310" y="223"/>
                        <a:pt x="310" y="223"/>
                      </a:cubicBezTo>
                      <a:cubicBezTo>
                        <a:pt x="309" y="223"/>
                        <a:pt x="309" y="223"/>
                        <a:pt x="309" y="223"/>
                      </a:cubicBezTo>
                      <a:cubicBezTo>
                        <a:pt x="309" y="221"/>
                        <a:pt x="309" y="221"/>
                        <a:pt x="309" y="221"/>
                      </a:cubicBezTo>
                      <a:cubicBezTo>
                        <a:pt x="308" y="221"/>
                        <a:pt x="308" y="221"/>
                        <a:pt x="308" y="221"/>
                      </a:cubicBezTo>
                      <a:cubicBezTo>
                        <a:pt x="308" y="220"/>
                        <a:pt x="308" y="220"/>
                        <a:pt x="308" y="220"/>
                      </a:cubicBezTo>
                      <a:cubicBezTo>
                        <a:pt x="308" y="220"/>
                        <a:pt x="309" y="219"/>
                        <a:pt x="310" y="219"/>
                      </a:cubicBezTo>
                      <a:cubicBezTo>
                        <a:pt x="310" y="219"/>
                        <a:pt x="311" y="218"/>
                        <a:pt x="311" y="218"/>
                      </a:cubicBezTo>
                      <a:cubicBezTo>
                        <a:pt x="313" y="218"/>
                        <a:pt x="313" y="218"/>
                        <a:pt x="313" y="218"/>
                      </a:cubicBezTo>
                      <a:cubicBezTo>
                        <a:pt x="313" y="217"/>
                        <a:pt x="313" y="217"/>
                        <a:pt x="313" y="217"/>
                      </a:cubicBezTo>
                      <a:cubicBezTo>
                        <a:pt x="313" y="215"/>
                        <a:pt x="313" y="215"/>
                        <a:pt x="313" y="215"/>
                      </a:cubicBezTo>
                      <a:cubicBezTo>
                        <a:pt x="314" y="213"/>
                        <a:pt x="314" y="213"/>
                        <a:pt x="314" y="213"/>
                      </a:cubicBezTo>
                      <a:cubicBezTo>
                        <a:pt x="313" y="212"/>
                        <a:pt x="313" y="212"/>
                        <a:pt x="313" y="212"/>
                      </a:cubicBezTo>
                      <a:cubicBezTo>
                        <a:pt x="312" y="211"/>
                        <a:pt x="312" y="211"/>
                        <a:pt x="312" y="211"/>
                      </a:cubicBezTo>
                      <a:cubicBezTo>
                        <a:pt x="312" y="210"/>
                        <a:pt x="312" y="210"/>
                        <a:pt x="312" y="210"/>
                      </a:cubicBezTo>
                      <a:cubicBezTo>
                        <a:pt x="312" y="208"/>
                        <a:pt x="312" y="208"/>
                        <a:pt x="312" y="208"/>
                      </a:cubicBezTo>
                      <a:cubicBezTo>
                        <a:pt x="312" y="207"/>
                        <a:pt x="312" y="207"/>
                        <a:pt x="312" y="207"/>
                      </a:cubicBezTo>
                      <a:cubicBezTo>
                        <a:pt x="312" y="207"/>
                        <a:pt x="313" y="207"/>
                        <a:pt x="313" y="206"/>
                      </a:cubicBezTo>
                      <a:cubicBezTo>
                        <a:pt x="314" y="206"/>
                        <a:pt x="314" y="205"/>
                        <a:pt x="314" y="204"/>
                      </a:cubicBezTo>
                      <a:cubicBezTo>
                        <a:pt x="314" y="204"/>
                        <a:pt x="313" y="204"/>
                        <a:pt x="313" y="204"/>
                      </a:cubicBezTo>
                      <a:cubicBezTo>
                        <a:pt x="316" y="201"/>
                        <a:pt x="316" y="201"/>
                        <a:pt x="316" y="201"/>
                      </a:cubicBezTo>
                      <a:cubicBezTo>
                        <a:pt x="319" y="199"/>
                        <a:pt x="319" y="199"/>
                        <a:pt x="319" y="199"/>
                      </a:cubicBezTo>
                      <a:cubicBezTo>
                        <a:pt x="319" y="199"/>
                        <a:pt x="320" y="198"/>
                        <a:pt x="320" y="198"/>
                      </a:cubicBezTo>
                      <a:cubicBezTo>
                        <a:pt x="320" y="198"/>
                        <a:pt x="322" y="198"/>
                        <a:pt x="322" y="198"/>
                      </a:cubicBezTo>
                      <a:cubicBezTo>
                        <a:pt x="322" y="198"/>
                        <a:pt x="322" y="197"/>
                        <a:pt x="323" y="197"/>
                      </a:cubicBezTo>
                      <a:cubicBezTo>
                        <a:pt x="323" y="197"/>
                        <a:pt x="323" y="196"/>
                        <a:pt x="323" y="196"/>
                      </a:cubicBezTo>
                      <a:cubicBezTo>
                        <a:pt x="323" y="196"/>
                        <a:pt x="323" y="195"/>
                        <a:pt x="323" y="195"/>
                      </a:cubicBezTo>
                      <a:cubicBezTo>
                        <a:pt x="323" y="195"/>
                        <a:pt x="323" y="194"/>
                        <a:pt x="323" y="194"/>
                      </a:cubicBezTo>
                      <a:cubicBezTo>
                        <a:pt x="323" y="194"/>
                        <a:pt x="323" y="193"/>
                        <a:pt x="323" y="193"/>
                      </a:cubicBezTo>
                      <a:cubicBezTo>
                        <a:pt x="323" y="193"/>
                        <a:pt x="324" y="192"/>
                        <a:pt x="324" y="192"/>
                      </a:cubicBezTo>
                      <a:cubicBezTo>
                        <a:pt x="324" y="191"/>
                        <a:pt x="324" y="191"/>
                        <a:pt x="324" y="191"/>
                      </a:cubicBezTo>
                      <a:cubicBezTo>
                        <a:pt x="324" y="191"/>
                        <a:pt x="323" y="190"/>
                        <a:pt x="323" y="189"/>
                      </a:cubicBezTo>
                      <a:cubicBezTo>
                        <a:pt x="323" y="189"/>
                        <a:pt x="323" y="189"/>
                        <a:pt x="323" y="188"/>
                      </a:cubicBezTo>
                      <a:cubicBezTo>
                        <a:pt x="324" y="188"/>
                        <a:pt x="324" y="187"/>
                        <a:pt x="324" y="187"/>
                      </a:cubicBezTo>
                      <a:cubicBezTo>
                        <a:pt x="326" y="187"/>
                        <a:pt x="326" y="187"/>
                        <a:pt x="326" y="187"/>
                      </a:cubicBezTo>
                      <a:cubicBezTo>
                        <a:pt x="326" y="187"/>
                        <a:pt x="327" y="187"/>
                        <a:pt x="328" y="187"/>
                      </a:cubicBezTo>
                      <a:cubicBezTo>
                        <a:pt x="328" y="186"/>
                        <a:pt x="329" y="186"/>
                        <a:pt x="329" y="186"/>
                      </a:cubicBezTo>
                      <a:cubicBezTo>
                        <a:pt x="330" y="185"/>
                        <a:pt x="330" y="185"/>
                        <a:pt x="330" y="185"/>
                      </a:cubicBezTo>
                      <a:cubicBezTo>
                        <a:pt x="331" y="184"/>
                        <a:pt x="331" y="184"/>
                        <a:pt x="331" y="184"/>
                      </a:cubicBezTo>
                      <a:cubicBezTo>
                        <a:pt x="331" y="183"/>
                        <a:pt x="331" y="183"/>
                        <a:pt x="331" y="183"/>
                      </a:cubicBezTo>
                      <a:cubicBezTo>
                        <a:pt x="331" y="182"/>
                        <a:pt x="331" y="182"/>
                        <a:pt x="331" y="182"/>
                      </a:cubicBezTo>
                      <a:cubicBezTo>
                        <a:pt x="333" y="181"/>
                        <a:pt x="333" y="181"/>
                        <a:pt x="333" y="181"/>
                      </a:cubicBezTo>
                      <a:cubicBezTo>
                        <a:pt x="333" y="180"/>
                        <a:pt x="333" y="180"/>
                        <a:pt x="333" y="180"/>
                      </a:cubicBezTo>
                      <a:cubicBezTo>
                        <a:pt x="334" y="180"/>
                        <a:pt x="334" y="180"/>
                        <a:pt x="334" y="180"/>
                      </a:cubicBezTo>
                      <a:cubicBezTo>
                        <a:pt x="335" y="179"/>
                        <a:pt x="335" y="179"/>
                        <a:pt x="335" y="179"/>
                      </a:cubicBezTo>
                      <a:cubicBezTo>
                        <a:pt x="336" y="178"/>
                        <a:pt x="336" y="178"/>
                        <a:pt x="336" y="178"/>
                      </a:cubicBezTo>
                      <a:cubicBezTo>
                        <a:pt x="337" y="177"/>
                        <a:pt x="337" y="177"/>
                        <a:pt x="337" y="177"/>
                      </a:cubicBezTo>
                      <a:cubicBezTo>
                        <a:pt x="337" y="177"/>
                        <a:pt x="339" y="175"/>
                        <a:pt x="339" y="175"/>
                      </a:cubicBezTo>
                      <a:cubicBezTo>
                        <a:pt x="339" y="174"/>
                        <a:pt x="339" y="174"/>
                        <a:pt x="339" y="173"/>
                      </a:cubicBezTo>
                      <a:cubicBezTo>
                        <a:pt x="339" y="173"/>
                        <a:pt x="340" y="173"/>
                        <a:pt x="340" y="172"/>
                      </a:cubicBezTo>
                      <a:cubicBezTo>
                        <a:pt x="341" y="172"/>
                        <a:pt x="341" y="171"/>
                        <a:pt x="341" y="171"/>
                      </a:cubicBezTo>
                      <a:cubicBezTo>
                        <a:pt x="342" y="171"/>
                        <a:pt x="342" y="171"/>
                        <a:pt x="342" y="171"/>
                      </a:cubicBezTo>
                      <a:cubicBezTo>
                        <a:pt x="342" y="170"/>
                        <a:pt x="342" y="170"/>
                        <a:pt x="342" y="170"/>
                      </a:cubicBezTo>
                      <a:cubicBezTo>
                        <a:pt x="342" y="169"/>
                        <a:pt x="342" y="169"/>
                        <a:pt x="342" y="169"/>
                      </a:cubicBezTo>
                      <a:cubicBezTo>
                        <a:pt x="342" y="169"/>
                        <a:pt x="340" y="170"/>
                        <a:pt x="340" y="170"/>
                      </a:cubicBezTo>
                      <a:cubicBezTo>
                        <a:pt x="340" y="170"/>
                        <a:pt x="339" y="170"/>
                        <a:pt x="339" y="170"/>
                      </a:cubicBezTo>
                      <a:cubicBezTo>
                        <a:pt x="338" y="170"/>
                        <a:pt x="337" y="170"/>
                        <a:pt x="337" y="170"/>
                      </a:cubicBezTo>
                      <a:cubicBezTo>
                        <a:pt x="336" y="169"/>
                        <a:pt x="337" y="169"/>
                        <a:pt x="337" y="169"/>
                      </a:cubicBezTo>
                      <a:cubicBezTo>
                        <a:pt x="337" y="169"/>
                        <a:pt x="338" y="169"/>
                        <a:pt x="338" y="168"/>
                      </a:cubicBezTo>
                      <a:cubicBezTo>
                        <a:pt x="338" y="168"/>
                        <a:pt x="338" y="167"/>
                        <a:pt x="338" y="167"/>
                      </a:cubicBezTo>
                      <a:cubicBezTo>
                        <a:pt x="339" y="167"/>
                        <a:pt x="339" y="167"/>
                        <a:pt x="339" y="167"/>
                      </a:cubicBezTo>
                      <a:cubicBezTo>
                        <a:pt x="340" y="166"/>
                        <a:pt x="340" y="166"/>
                        <a:pt x="340" y="166"/>
                      </a:cubicBezTo>
                      <a:cubicBezTo>
                        <a:pt x="340" y="166"/>
                        <a:pt x="340" y="166"/>
                        <a:pt x="341" y="166"/>
                      </a:cubicBezTo>
                      <a:cubicBezTo>
                        <a:pt x="341" y="166"/>
                        <a:pt x="340" y="165"/>
                        <a:pt x="340" y="165"/>
                      </a:cubicBezTo>
                      <a:cubicBezTo>
                        <a:pt x="340" y="164"/>
                        <a:pt x="340" y="164"/>
                        <a:pt x="340" y="164"/>
                      </a:cubicBezTo>
                      <a:cubicBezTo>
                        <a:pt x="342" y="164"/>
                        <a:pt x="342" y="164"/>
                        <a:pt x="342" y="164"/>
                      </a:cubicBezTo>
                      <a:cubicBezTo>
                        <a:pt x="344" y="164"/>
                        <a:pt x="344" y="164"/>
                        <a:pt x="344" y="164"/>
                      </a:cubicBezTo>
                      <a:cubicBezTo>
                        <a:pt x="345" y="164"/>
                        <a:pt x="345" y="164"/>
                        <a:pt x="345" y="164"/>
                      </a:cubicBezTo>
                      <a:cubicBezTo>
                        <a:pt x="345" y="164"/>
                        <a:pt x="346" y="165"/>
                        <a:pt x="346" y="165"/>
                      </a:cubicBezTo>
                      <a:cubicBezTo>
                        <a:pt x="345" y="166"/>
                        <a:pt x="346" y="166"/>
                        <a:pt x="346" y="166"/>
                      </a:cubicBezTo>
                      <a:cubicBezTo>
                        <a:pt x="346" y="167"/>
                        <a:pt x="348" y="167"/>
                        <a:pt x="348" y="167"/>
                      </a:cubicBezTo>
                      <a:cubicBezTo>
                        <a:pt x="348" y="167"/>
                        <a:pt x="348" y="167"/>
                        <a:pt x="349" y="167"/>
                      </a:cubicBezTo>
                      <a:cubicBezTo>
                        <a:pt x="349" y="167"/>
                        <a:pt x="350" y="167"/>
                        <a:pt x="350" y="167"/>
                      </a:cubicBezTo>
                      <a:cubicBezTo>
                        <a:pt x="350" y="167"/>
                        <a:pt x="351" y="167"/>
                        <a:pt x="351" y="167"/>
                      </a:cubicBezTo>
                      <a:cubicBezTo>
                        <a:pt x="351" y="167"/>
                        <a:pt x="352" y="166"/>
                        <a:pt x="353" y="166"/>
                      </a:cubicBezTo>
                      <a:cubicBezTo>
                        <a:pt x="353" y="166"/>
                        <a:pt x="353" y="166"/>
                        <a:pt x="353" y="166"/>
                      </a:cubicBezTo>
                      <a:cubicBezTo>
                        <a:pt x="353" y="166"/>
                        <a:pt x="353" y="165"/>
                        <a:pt x="353" y="165"/>
                      </a:cubicBezTo>
                      <a:cubicBezTo>
                        <a:pt x="353" y="165"/>
                        <a:pt x="354" y="164"/>
                        <a:pt x="354" y="164"/>
                      </a:cubicBezTo>
                      <a:cubicBezTo>
                        <a:pt x="354" y="164"/>
                        <a:pt x="355" y="164"/>
                        <a:pt x="355" y="164"/>
                      </a:cubicBezTo>
                      <a:cubicBezTo>
                        <a:pt x="355" y="164"/>
                        <a:pt x="355" y="164"/>
                        <a:pt x="355" y="163"/>
                      </a:cubicBezTo>
                      <a:cubicBezTo>
                        <a:pt x="355" y="163"/>
                        <a:pt x="356" y="163"/>
                        <a:pt x="356" y="162"/>
                      </a:cubicBezTo>
                      <a:cubicBezTo>
                        <a:pt x="356" y="162"/>
                        <a:pt x="355" y="162"/>
                        <a:pt x="355" y="162"/>
                      </a:cubicBezTo>
                      <a:cubicBezTo>
                        <a:pt x="355" y="162"/>
                        <a:pt x="356" y="162"/>
                        <a:pt x="356" y="162"/>
                      </a:cubicBezTo>
                      <a:cubicBezTo>
                        <a:pt x="356" y="161"/>
                        <a:pt x="356" y="161"/>
                        <a:pt x="356" y="161"/>
                      </a:cubicBezTo>
                      <a:cubicBezTo>
                        <a:pt x="356" y="161"/>
                        <a:pt x="358" y="160"/>
                        <a:pt x="358" y="160"/>
                      </a:cubicBezTo>
                      <a:cubicBezTo>
                        <a:pt x="358" y="160"/>
                        <a:pt x="358" y="160"/>
                        <a:pt x="358" y="160"/>
                      </a:cubicBezTo>
                      <a:cubicBezTo>
                        <a:pt x="360" y="159"/>
                        <a:pt x="360" y="159"/>
                        <a:pt x="360" y="159"/>
                      </a:cubicBezTo>
                      <a:cubicBezTo>
                        <a:pt x="360" y="159"/>
                        <a:pt x="360" y="160"/>
                        <a:pt x="360" y="160"/>
                      </a:cubicBezTo>
                      <a:cubicBezTo>
                        <a:pt x="359" y="158"/>
                        <a:pt x="356" y="155"/>
                        <a:pt x="356" y="155"/>
                      </a:cubicBezTo>
                      <a:cubicBezTo>
                        <a:pt x="357" y="151"/>
                        <a:pt x="357" y="151"/>
                        <a:pt x="357" y="151"/>
                      </a:cubicBezTo>
                      <a:cubicBezTo>
                        <a:pt x="357" y="151"/>
                        <a:pt x="359" y="145"/>
                        <a:pt x="359" y="144"/>
                      </a:cubicBezTo>
                      <a:cubicBezTo>
                        <a:pt x="359" y="143"/>
                        <a:pt x="358" y="139"/>
                        <a:pt x="358" y="139"/>
                      </a:cubicBezTo>
                      <a:cubicBezTo>
                        <a:pt x="358" y="139"/>
                        <a:pt x="356" y="138"/>
                        <a:pt x="358" y="135"/>
                      </a:cubicBezTo>
                      <a:cubicBezTo>
                        <a:pt x="360" y="132"/>
                        <a:pt x="362" y="128"/>
                        <a:pt x="362" y="128"/>
                      </a:cubicBezTo>
                      <a:cubicBezTo>
                        <a:pt x="363" y="120"/>
                        <a:pt x="363" y="120"/>
                        <a:pt x="363" y="120"/>
                      </a:cubicBezTo>
                      <a:cubicBezTo>
                        <a:pt x="363" y="120"/>
                        <a:pt x="360" y="118"/>
                        <a:pt x="363" y="116"/>
                      </a:cubicBezTo>
                      <a:cubicBezTo>
                        <a:pt x="366" y="114"/>
                        <a:pt x="372" y="106"/>
                        <a:pt x="372" y="106"/>
                      </a:cubicBezTo>
                      <a:cubicBezTo>
                        <a:pt x="378" y="100"/>
                        <a:pt x="378" y="100"/>
                        <a:pt x="378" y="100"/>
                      </a:cubicBezTo>
                      <a:cubicBezTo>
                        <a:pt x="368" y="97"/>
                        <a:pt x="368" y="97"/>
                        <a:pt x="368" y="97"/>
                      </a:cubicBezTo>
                      <a:lnTo>
                        <a:pt x="362" y="97"/>
                      </a:lnTo>
                      <a:close/>
                      <a:moveTo>
                        <a:pt x="157" y="372"/>
                      </a:moveTo>
                      <a:cubicBezTo>
                        <a:pt x="157" y="372"/>
                        <a:pt x="157" y="372"/>
                        <a:pt x="157" y="372"/>
                      </a:cubicBezTo>
                      <a:cubicBezTo>
                        <a:pt x="157" y="372"/>
                        <a:pt x="157" y="372"/>
                        <a:pt x="157" y="372"/>
                      </a:cubicBezTo>
                      <a:close/>
                      <a:moveTo>
                        <a:pt x="158" y="371"/>
                      </a:moveTo>
                      <a:cubicBezTo>
                        <a:pt x="158" y="371"/>
                        <a:pt x="158" y="371"/>
                        <a:pt x="158" y="371"/>
                      </a:cubicBezTo>
                      <a:cubicBezTo>
                        <a:pt x="158" y="371"/>
                        <a:pt x="158" y="371"/>
                        <a:pt x="158" y="371"/>
                      </a:cubicBezTo>
                      <a:cubicBezTo>
                        <a:pt x="158" y="371"/>
                        <a:pt x="158" y="371"/>
                        <a:pt x="158" y="371"/>
                      </a:cubicBezTo>
                      <a:cubicBezTo>
                        <a:pt x="158" y="371"/>
                        <a:pt x="158" y="371"/>
                        <a:pt x="158" y="37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8" name="Freeform 73">
                  <a:extLst>
                    <a:ext uri="{FF2B5EF4-FFF2-40B4-BE49-F238E27FC236}">
                      <a16:creationId xmlns:a16="http://schemas.microsoft.com/office/drawing/2014/main" id="{FBDED753-06FC-26BF-BE21-0AC6FE7740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4" y="2855"/>
                  <a:ext cx="62" cy="144"/>
                </a:xfrm>
                <a:custGeom>
                  <a:avLst/>
                  <a:gdLst>
                    <a:gd name="T0" fmla="*/ 31 w 31"/>
                    <a:gd name="T1" fmla="*/ 35 h 72"/>
                    <a:gd name="T2" fmla="*/ 28 w 31"/>
                    <a:gd name="T3" fmla="*/ 30 h 72"/>
                    <a:gd name="T4" fmla="*/ 30 w 31"/>
                    <a:gd name="T5" fmla="*/ 21 h 72"/>
                    <a:gd name="T6" fmla="*/ 29 w 31"/>
                    <a:gd name="T7" fmla="*/ 19 h 72"/>
                    <a:gd name="T8" fmla="*/ 28 w 31"/>
                    <a:gd name="T9" fmla="*/ 17 h 72"/>
                    <a:gd name="T10" fmla="*/ 27 w 31"/>
                    <a:gd name="T11" fmla="*/ 10 h 72"/>
                    <a:gd name="T12" fmla="*/ 27 w 31"/>
                    <a:gd name="T13" fmla="*/ 0 h 72"/>
                    <a:gd name="T14" fmla="*/ 22 w 31"/>
                    <a:gd name="T15" fmla="*/ 1 h 72"/>
                    <a:gd name="T16" fmla="*/ 23 w 31"/>
                    <a:gd name="T17" fmla="*/ 5 h 72"/>
                    <a:gd name="T18" fmla="*/ 22 w 31"/>
                    <a:gd name="T19" fmla="*/ 13 h 72"/>
                    <a:gd name="T20" fmla="*/ 18 w 31"/>
                    <a:gd name="T21" fmla="*/ 14 h 72"/>
                    <a:gd name="T22" fmla="*/ 16 w 31"/>
                    <a:gd name="T23" fmla="*/ 14 h 72"/>
                    <a:gd name="T24" fmla="*/ 14 w 31"/>
                    <a:gd name="T25" fmla="*/ 17 h 72"/>
                    <a:gd name="T26" fmla="*/ 10 w 31"/>
                    <a:gd name="T27" fmla="*/ 18 h 72"/>
                    <a:gd name="T28" fmla="*/ 6 w 31"/>
                    <a:gd name="T29" fmla="*/ 20 h 72"/>
                    <a:gd name="T30" fmla="*/ 3 w 31"/>
                    <a:gd name="T31" fmla="*/ 25 h 72"/>
                    <a:gd name="T32" fmla="*/ 0 w 31"/>
                    <a:gd name="T33" fmla="*/ 27 h 72"/>
                    <a:gd name="T34" fmla="*/ 2 w 31"/>
                    <a:gd name="T35" fmla="*/ 30 h 72"/>
                    <a:gd name="T36" fmla="*/ 0 w 31"/>
                    <a:gd name="T37" fmla="*/ 41 h 72"/>
                    <a:gd name="T38" fmla="*/ 3 w 31"/>
                    <a:gd name="T39" fmla="*/ 40 h 72"/>
                    <a:gd name="T40" fmla="*/ 3 w 31"/>
                    <a:gd name="T41" fmla="*/ 45 h 72"/>
                    <a:gd name="T42" fmla="*/ 1 w 31"/>
                    <a:gd name="T43" fmla="*/ 48 h 72"/>
                    <a:gd name="T44" fmla="*/ 4 w 31"/>
                    <a:gd name="T45" fmla="*/ 50 h 72"/>
                    <a:gd name="T46" fmla="*/ 6 w 31"/>
                    <a:gd name="T47" fmla="*/ 50 h 72"/>
                    <a:gd name="T48" fmla="*/ 4 w 31"/>
                    <a:gd name="T49" fmla="*/ 55 h 72"/>
                    <a:gd name="T50" fmla="*/ 4 w 31"/>
                    <a:gd name="T51" fmla="*/ 57 h 72"/>
                    <a:gd name="T52" fmla="*/ 9 w 31"/>
                    <a:gd name="T53" fmla="*/ 59 h 72"/>
                    <a:gd name="T54" fmla="*/ 7 w 31"/>
                    <a:gd name="T55" fmla="*/ 61 h 72"/>
                    <a:gd name="T56" fmla="*/ 6 w 31"/>
                    <a:gd name="T57" fmla="*/ 64 h 72"/>
                    <a:gd name="T58" fmla="*/ 10 w 31"/>
                    <a:gd name="T59" fmla="*/ 66 h 72"/>
                    <a:gd name="T60" fmla="*/ 12 w 31"/>
                    <a:gd name="T61" fmla="*/ 68 h 72"/>
                    <a:gd name="T62" fmla="*/ 16 w 31"/>
                    <a:gd name="T63" fmla="*/ 71 h 72"/>
                    <a:gd name="T64" fmla="*/ 20 w 31"/>
                    <a:gd name="T65" fmla="*/ 72 h 72"/>
                    <a:gd name="T66" fmla="*/ 22 w 31"/>
                    <a:gd name="T67" fmla="*/ 68 h 72"/>
                    <a:gd name="T68" fmla="*/ 23 w 31"/>
                    <a:gd name="T69" fmla="*/ 61 h 72"/>
                    <a:gd name="T70" fmla="*/ 25 w 31"/>
                    <a:gd name="T71" fmla="*/ 55 h 72"/>
                    <a:gd name="T72" fmla="*/ 26 w 31"/>
                    <a:gd name="T73" fmla="*/ 51 h 72"/>
                    <a:gd name="T74" fmla="*/ 24 w 31"/>
                    <a:gd name="T75" fmla="*/ 46 h 72"/>
                    <a:gd name="T76" fmla="*/ 25 w 31"/>
                    <a:gd name="T77" fmla="*/ 45 h 72"/>
                    <a:gd name="T78" fmla="*/ 28 w 31"/>
                    <a:gd name="T79" fmla="*/ 42 h 72"/>
                    <a:gd name="T80" fmla="*/ 30 w 31"/>
                    <a:gd name="T81" fmla="*/ 39 h 72"/>
                    <a:gd name="T82" fmla="*/ 31 w 31"/>
                    <a:gd name="T83" fmla="*/ 35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1" h="72">
                      <a:moveTo>
                        <a:pt x="31" y="35"/>
                      </a:moveTo>
                      <a:cubicBezTo>
                        <a:pt x="30" y="34"/>
                        <a:pt x="28" y="30"/>
                        <a:pt x="28" y="30"/>
                      </a:cubicBezTo>
                      <a:cubicBezTo>
                        <a:pt x="30" y="21"/>
                        <a:pt x="30" y="21"/>
                        <a:pt x="30" y="21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7" y="10"/>
                        <a:pt x="27" y="10"/>
                        <a:pt x="27" y="10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22" y="1"/>
                        <a:pt x="22" y="1"/>
                        <a:pt x="22" y="1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18" y="14"/>
                        <a:pt x="18" y="14"/>
                        <a:pt x="18" y="14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4" y="17"/>
                        <a:pt x="14" y="17"/>
                        <a:pt x="14" y="17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7"/>
                        <a:pt x="1" y="28"/>
                        <a:pt x="2" y="30"/>
                      </a:cubicBezTo>
                      <a:cubicBezTo>
                        <a:pt x="3" y="33"/>
                        <a:pt x="0" y="41"/>
                        <a:pt x="0" y="41"/>
                      </a:cubicBezTo>
                      <a:cubicBezTo>
                        <a:pt x="3" y="40"/>
                        <a:pt x="3" y="40"/>
                        <a:pt x="3" y="40"/>
                      </a:cubicBezTo>
                      <a:cubicBezTo>
                        <a:pt x="3" y="45"/>
                        <a:pt x="3" y="45"/>
                        <a:pt x="3" y="45"/>
                      </a:cubicBezTo>
                      <a:cubicBezTo>
                        <a:pt x="1" y="48"/>
                        <a:pt x="1" y="48"/>
                        <a:pt x="1" y="48"/>
                      </a:cubicBezTo>
                      <a:cubicBezTo>
                        <a:pt x="4" y="50"/>
                        <a:pt x="4" y="50"/>
                        <a:pt x="4" y="50"/>
                      </a:cubicBezTo>
                      <a:cubicBezTo>
                        <a:pt x="6" y="50"/>
                        <a:pt x="6" y="50"/>
                        <a:pt x="6" y="50"/>
                      </a:cubicBezTo>
                      <a:cubicBezTo>
                        <a:pt x="4" y="55"/>
                        <a:pt x="4" y="55"/>
                        <a:pt x="4" y="55"/>
                      </a:cubicBezTo>
                      <a:cubicBezTo>
                        <a:pt x="4" y="57"/>
                        <a:pt x="4" y="57"/>
                        <a:pt x="4" y="57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7" y="61"/>
                        <a:pt x="7" y="61"/>
                        <a:pt x="7" y="61"/>
                      </a:cubicBezTo>
                      <a:cubicBezTo>
                        <a:pt x="6" y="64"/>
                        <a:pt x="6" y="64"/>
                        <a:pt x="6" y="64"/>
                      </a:cubicBezTo>
                      <a:cubicBezTo>
                        <a:pt x="10" y="66"/>
                        <a:pt x="10" y="66"/>
                        <a:pt x="10" y="66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2" y="68"/>
                        <a:pt x="14" y="71"/>
                        <a:pt x="16" y="71"/>
                      </a:cubicBezTo>
                      <a:cubicBezTo>
                        <a:pt x="17" y="71"/>
                        <a:pt x="20" y="72"/>
                        <a:pt x="20" y="72"/>
                      </a:cubicBezTo>
                      <a:cubicBezTo>
                        <a:pt x="20" y="72"/>
                        <a:pt x="21" y="70"/>
                        <a:pt x="22" y="68"/>
                      </a:cubicBezTo>
                      <a:cubicBezTo>
                        <a:pt x="22" y="65"/>
                        <a:pt x="19" y="62"/>
                        <a:pt x="23" y="61"/>
                      </a:cubicBezTo>
                      <a:cubicBezTo>
                        <a:pt x="28" y="60"/>
                        <a:pt x="25" y="55"/>
                        <a:pt x="25" y="55"/>
                      </a:cubicBezTo>
                      <a:cubicBezTo>
                        <a:pt x="26" y="51"/>
                        <a:pt x="26" y="51"/>
                        <a:pt x="26" y="51"/>
                      </a:cubicBezTo>
                      <a:cubicBezTo>
                        <a:pt x="24" y="46"/>
                        <a:pt x="24" y="46"/>
                        <a:pt x="24" y="46"/>
                      </a:cubicBezTo>
                      <a:cubicBezTo>
                        <a:pt x="25" y="45"/>
                        <a:pt x="25" y="45"/>
                        <a:pt x="25" y="45"/>
                      </a:cubicBezTo>
                      <a:cubicBezTo>
                        <a:pt x="28" y="42"/>
                        <a:pt x="28" y="42"/>
                        <a:pt x="28" y="42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39"/>
                        <a:pt x="31" y="37"/>
                        <a:pt x="31" y="35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39" name="Freeform 75">
                  <a:extLst>
                    <a:ext uri="{FF2B5EF4-FFF2-40B4-BE49-F238E27FC236}">
                      <a16:creationId xmlns:a16="http://schemas.microsoft.com/office/drawing/2014/main" id="{20646871-EA10-3B78-6F05-7560C77A01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783" y="1277"/>
                  <a:ext cx="470" cy="889"/>
                </a:xfrm>
                <a:custGeom>
                  <a:avLst/>
                  <a:gdLst>
                    <a:gd name="T0" fmla="*/ 24 w 234"/>
                    <a:gd name="T1" fmla="*/ 434 h 443"/>
                    <a:gd name="T2" fmla="*/ 78 w 234"/>
                    <a:gd name="T3" fmla="*/ 436 h 443"/>
                    <a:gd name="T4" fmla="*/ 140 w 234"/>
                    <a:gd name="T5" fmla="*/ 427 h 443"/>
                    <a:gd name="T6" fmla="*/ 171 w 234"/>
                    <a:gd name="T7" fmla="*/ 429 h 443"/>
                    <a:gd name="T8" fmla="*/ 205 w 234"/>
                    <a:gd name="T9" fmla="*/ 408 h 443"/>
                    <a:gd name="T10" fmla="*/ 229 w 234"/>
                    <a:gd name="T11" fmla="*/ 377 h 443"/>
                    <a:gd name="T12" fmla="*/ 202 w 234"/>
                    <a:gd name="T13" fmla="*/ 328 h 443"/>
                    <a:gd name="T14" fmla="*/ 192 w 234"/>
                    <a:gd name="T15" fmla="*/ 297 h 443"/>
                    <a:gd name="T16" fmla="*/ 167 w 234"/>
                    <a:gd name="T17" fmla="*/ 227 h 443"/>
                    <a:gd name="T18" fmla="*/ 127 w 234"/>
                    <a:gd name="T19" fmla="*/ 196 h 443"/>
                    <a:gd name="T20" fmla="*/ 133 w 234"/>
                    <a:gd name="T21" fmla="*/ 183 h 443"/>
                    <a:gd name="T22" fmla="*/ 178 w 234"/>
                    <a:gd name="T23" fmla="*/ 139 h 443"/>
                    <a:gd name="T24" fmla="*/ 134 w 234"/>
                    <a:gd name="T25" fmla="*/ 127 h 443"/>
                    <a:gd name="T26" fmla="*/ 116 w 234"/>
                    <a:gd name="T27" fmla="*/ 126 h 443"/>
                    <a:gd name="T28" fmla="*/ 134 w 234"/>
                    <a:gd name="T29" fmla="*/ 110 h 443"/>
                    <a:gd name="T30" fmla="*/ 126 w 234"/>
                    <a:gd name="T31" fmla="*/ 87 h 443"/>
                    <a:gd name="T32" fmla="*/ 110 w 234"/>
                    <a:gd name="T33" fmla="*/ 86 h 443"/>
                    <a:gd name="T34" fmla="*/ 103 w 234"/>
                    <a:gd name="T35" fmla="*/ 111 h 443"/>
                    <a:gd name="T36" fmla="*/ 90 w 234"/>
                    <a:gd name="T37" fmla="*/ 115 h 443"/>
                    <a:gd name="T38" fmla="*/ 87 w 234"/>
                    <a:gd name="T39" fmla="*/ 133 h 443"/>
                    <a:gd name="T40" fmla="*/ 73 w 234"/>
                    <a:gd name="T41" fmla="*/ 116 h 443"/>
                    <a:gd name="T42" fmla="*/ 68 w 234"/>
                    <a:gd name="T43" fmla="*/ 128 h 443"/>
                    <a:gd name="T44" fmla="*/ 84 w 234"/>
                    <a:gd name="T45" fmla="*/ 139 h 443"/>
                    <a:gd name="T46" fmla="*/ 68 w 234"/>
                    <a:gd name="T47" fmla="*/ 154 h 443"/>
                    <a:gd name="T48" fmla="*/ 77 w 234"/>
                    <a:gd name="T49" fmla="*/ 169 h 443"/>
                    <a:gd name="T50" fmla="*/ 53 w 234"/>
                    <a:gd name="T51" fmla="*/ 195 h 443"/>
                    <a:gd name="T52" fmla="*/ 71 w 234"/>
                    <a:gd name="T53" fmla="*/ 187 h 443"/>
                    <a:gd name="T54" fmla="*/ 68 w 234"/>
                    <a:gd name="T55" fmla="*/ 206 h 443"/>
                    <a:gd name="T56" fmla="*/ 81 w 234"/>
                    <a:gd name="T57" fmla="*/ 191 h 443"/>
                    <a:gd name="T58" fmla="*/ 79 w 234"/>
                    <a:gd name="T59" fmla="*/ 247 h 443"/>
                    <a:gd name="T60" fmla="*/ 107 w 234"/>
                    <a:gd name="T61" fmla="*/ 247 h 443"/>
                    <a:gd name="T62" fmla="*/ 115 w 234"/>
                    <a:gd name="T63" fmla="*/ 271 h 443"/>
                    <a:gd name="T64" fmla="*/ 116 w 234"/>
                    <a:gd name="T65" fmla="*/ 308 h 443"/>
                    <a:gd name="T66" fmla="*/ 78 w 234"/>
                    <a:gd name="T67" fmla="*/ 303 h 443"/>
                    <a:gd name="T68" fmla="*/ 84 w 234"/>
                    <a:gd name="T69" fmla="*/ 340 h 443"/>
                    <a:gd name="T70" fmla="*/ 50 w 234"/>
                    <a:gd name="T71" fmla="*/ 371 h 443"/>
                    <a:gd name="T72" fmla="*/ 82 w 234"/>
                    <a:gd name="T73" fmla="*/ 380 h 443"/>
                    <a:gd name="T74" fmla="*/ 112 w 234"/>
                    <a:gd name="T75" fmla="*/ 388 h 443"/>
                    <a:gd name="T76" fmla="*/ 40 w 234"/>
                    <a:gd name="T77" fmla="*/ 214 h 443"/>
                    <a:gd name="T78" fmla="*/ 65 w 234"/>
                    <a:gd name="T79" fmla="*/ 253 h 443"/>
                    <a:gd name="T80" fmla="*/ 34 w 234"/>
                    <a:gd name="T81" fmla="*/ 261 h 443"/>
                    <a:gd name="T82" fmla="*/ 11 w 234"/>
                    <a:gd name="T83" fmla="*/ 232 h 443"/>
                    <a:gd name="T84" fmla="*/ 61 w 234"/>
                    <a:gd name="T85" fmla="*/ 183 h 443"/>
                    <a:gd name="T86" fmla="*/ 83 w 234"/>
                    <a:gd name="T87" fmla="*/ 212 h 443"/>
                    <a:gd name="T88" fmla="*/ 53 w 234"/>
                    <a:gd name="T89" fmla="*/ 160 h 443"/>
                    <a:gd name="T90" fmla="*/ 63 w 234"/>
                    <a:gd name="T91" fmla="*/ 138 h 443"/>
                    <a:gd name="T92" fmla="*/ 37 w 234"/>
                    <a:gd name="T93" fmla="*/ 143 h 443"/>
                    <a:gd name="T94" fmla="*/ 48 w 234"/>
                    <a:gd name="T95" fmla="*/ 128 h 443"/>
                    <a:gd name="T96" fmla="*/ 56 w 234"/>
                    <a:gd name="T97" fmla="*/ 107 h 443"/>
                    <a:gd name="T98" fmla="*/ 65 w 234"/>
                    <a:gd name="T99" fmla="*/ 86 h 443"/>
                    <a:gd name="T100" fmla="*/ 76 w 234"/>
                    <a:gd name="T101" fmla="*/ 94 h 443"/>
                    <a:gd name="T102" fmla="*/ 215 w 234"/>
                    <a:gd name="T103" fmla="*/ 12 h 443"/>
                    <a:gd name="T104" fmla="*/ 198 w 234"/>
                    <a:gd name="T105" fmla="*/ 22 h 443"/>
                    <a:gd name="T106" fmla="*/ 217 w 234"/>
                    <a:gd name="T107" fmla="*/ 2 h 443"/>
                    <a:gd name="T108" fmla="*/ 209 w 234"/>
                    <a:gd name="T109" fmla="*/ 24 h 443"/>
                    <a:gd name="T110" fmla="*/ 195 w 234"/>
                    <a:gd name="T111" fmla="*/ 52 h 443"/>
                    <a:gd name="T112" fmla="*/ 178 w 234"/>
                    <a:gd name="T113" fmla="*/ 58 h 443"/>
                    <a:gd name="T114" fmla="*/ 166 w 234"/>
                    <a:gd name="T115" fmla="*/ 65 h 443"/>
                    <a:gd name="T116" fmla="*/ 165 w 234"/>
                    <a:gd name="T117" fmla="*/ 61 h 443"/>
                    <a:gd name="T118" fmla="*/ 154 w 234"/>
                    <a:gd name="T119" fmla="*/ 74 h 443"/>
                    <a:gd name="T120" fmla="*/ 151 w 234"/>
                    <a:gd name="T121" fmla="*/ 75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34" h="443">
                      <a:moveTo>
                        <a:pt x="59" y="403"/>
                      </a:moveTo>
                      <a:cubicBezTo>
                        <a:pt x="56" y="406"/>
                        <a:pt x="56" y="406"/>
                        <a:pt x="56" y="406"/>
                      </a:cubicBezTo>
                      <a:cubicBezTo>
                        <a:pt x="56" y="409"/>
                        <a:pt x="56" y="409"/>
                        <a:pt x="56" y="409"/>
                      </a:cubicBezTo>
                      <a:cubicBezTo>
                        <a:pt x="54" y="412"/>
                        <a:pt x="54" y="412"/>
                        <a:pt x="54" y="412"/>
                      </a:cubicBezTo>
                      <a:cubicBezTo>
                        <a:pt x="54" y="412"/>
                        <a:pt x="53" y="413"/>
                        <a:pt x="52" y="413"/>
                      </a:cubicBezTo>
                      <a:cubicBezTo>
                        <a:pt x="52" y="414"/>
                        <a:pt x="49" y="417"/>
                        <a:pt x="49" y="417"/>
                      </a:cubicBezTo>
                      <a:cubicBezTo>
                        <a:pt x="49" y="417"/>
                        <a:pt x="48" y="417"/>
                        <a:pt x="48" y="418"/>
                      </a:cubicBezTo>
                      <a:cubicBezTo>
                        <a:pt x="47" y="418"/>
                        <a:pt x="42" y="420"/>
                        <a:pt x="42" y="420"/>
                      </a:cubicBezTo>
                      <a:cubicBezTo>
                        <a:pt x="40" y="423"/>
                        <a:pt x="40" y="423"/>
                        <a:pt x="40" y="423"/>
                      </a:cubicBezTo>
                      <a:cubicBezTo>
                        <a:pt x="36" y="424"/>
                        <a:pt x="36" y="424"/>
                        <a:pt x="36" y="424"/>
                      </a:cubicBezTo>
                      <a:cubicBezTo>
                        <a:pt x="34" y="428"/>
                        <a:pt x="34" y="428"/>
                        <a:pt x="34" y="428"/>
                      </a:cubicBezTo>
                      <a:cubicBezTo>
                        <a:pt x="30" y="430"/>
                        <a:pt x="30" y="430"/>
                        <a:pt x="30" y="430"/>
                      </a:cubicBezTo>
                      <a:cubicBezTo>
                        <a:pt x="27" y="430"/>
                        <a:pt x="27" y="430"/>
                        <a:pt x="27" y="430"/>
                      </a:cubicBezTo>
                      <a:cubicBezTo>
                        <a:pt x="24" y="429"/>
                        <a:pt x="24" y="429"/>
                        <a:pt x="24" y="429"/>
                      </a:cubicBezTo>
                      <a:cubicBezTo>
                        <a:pt x="21" y="430"/>
                        <a:pt x="21" y="430"/>
                        <a:pt x="21" y="430"/>
                      </a:cubicBezTo>
                      <a:cubicBezTo>
                        <a:pt x="19" y="432"/>
                        <a:pt x="19" y="432"/>
                        <a:pt x="19" y="432"/>
                      </a:cubicBezTo>
                      <a:cubicBezTo>
                        <a:pt x="20" y="435"/>
                        <a:pt x="20" y="435"/>
                        <a:pt x="20" y="435"/>
                      </a:cubicBezTo>
                      <a:cubicBezTo>
                        <a:pt x="23" y="437"/>
                        <a:pt x="23" y="437"/>
                        <a:pt x="23" y="437"/>
                      </a:cubicBezTo>
                      <a:cubicBezTo>
                        <a:pt x="24" y="434"/>
                        <a:pt x="24" y="434"/>
                        <a:pt x="24" y="434"/>
                      </a:cubicBezTo>
                      <a:cubicBezTo>
                        <a:pt x="29" y="437"/>
                        <a:pt x="29" y="437"/>
                        <a:pt x="29" y="437"/>
                      </a:cubicBezTo>
                      <a:cubicBezTo>
                        <a:pt x="29" y="437"/>
                        <a:pt x="31" y="439"/>
                        <a:pt x="31" y="440"/>
                      </a:cubicBezTo>
                      <a:cubicBezTo>
                        <a:pt x="31" y="440"/>
                        <a:pt x="31" y="443"/>
                        <a:pt x="32" y="442"/>
                      </a:cubicBezTo>
                      <a:cubicBezTo>
                        <a:pt x="33" y="442"/>
                        <a:pt x="36" y="439"/>
                        <a:pt x="36" y="439"/>
                      </a:cubicBezTo>
                      <a:cubicBezTo>
                        <a:pt x="35" y="436"/>
                        <a:pt x="35" y="436"/>
                        <a:pt x="35" y="436"/>
                      </a:cubicBezTo>
                      <a:cubicBezTo>
                        <a:pt x="35" y="436"/>
                        <a:pt x="38" y="435"/>
                        <a:pt x="39" y="435"/>
                      </a:cubicBezTo>
                      <a:cubicBezTo>
                        <a:pt x="41" y="436"/>
                        <a:pt x="42" y="436"/>
                        <a:pt x="43" y="435"/>
                      </a:cubicBezTo>
                      <a:cubicBezTo>
                        <a:pt x="43" y="434"/>
                        <a:pt x="45" y="433"/>
                        <a:pt x="45" y="433"/>
                      </a:cubicBezTo>
                      <a:cubicBezTo>
                        <a:pt x="45" y="433"/>
                        <a:pt x="47" y="432"/>
                        <a:pt x="47" y="431"/>
                      </a:cubicBezTo>
                      <a:cubicBezTo>
                        <a:pt x="47" y="430"/>
                        <a:pt x="50" y="429"/>
                        <a:pt x="50" y="429"/>
                      </a:cubicBezTo>
                      <a:cubicBezTo>
                        <a:pt x="50" y="429"/>
                        <a:pt x="55" y="431"/>
                        <a:pt x="56" y="431"/>
                      </a:cubicBezTo>
                      <a:cubicBezTo>
                        <a:pt x="57" y="431"/>
                        <a:pt x="62" y="430"/>
                        <a:pt x="62" y="430"/>
                      </a:cubicBezTo>
                      <a:cubicBezTo>
                        <a:pt x="65" y="432"/>
                        <a:pt x="65" y="432"/>
                        <a:pt x="65" y="432"/>
                      </a:cubicBezTo>
                      <a:cubicBezTo>
                        <a:pt x="65" y="432"/>
                        <a:pt x="65" y="434"/>
                        <a:pt x="66" y="434"/>
                      </a:cubicBezTo>
                      <a:cubicBezTo>
                        <a:pt x="68" y="435"/>
                        <a:pt x="69" y="434"/>
                        <a:pt x="69" y="434"/>
                      </a:cubicBezTo>
                      <a:cubicBezTo>
                        <a:pt x="71" y="437"/>
                        <a:pt x="71" y="437"/>
                        <a:pt x="71" y="437"/>
                      </a:cubicBezTo>
                      <a:cubicBezTo>
                        <a:pt x="74" y="440"/>
                        <a:pt x="74" y="440"/>
                        <a:pt x="74" y="440"/>
                      </a:cubicBezTo>
                      <a:cubicBezTo>
                        <a:pt x="74" y="440"/>
                        <a:pt x="76" y="439"/>
                        <a:pt x="76" y="439"/>
                      </a:cubicBezTo>
                      <a:cubicBezTo>
                        <a:pt x="76" y="438"/>
                        <a:pt x="77" y="436"/>
                        <a:pt x="78" y="436"/>
                      </a:cubicBezTo>
                      <a:cubicBezTo>
                        <a:pt x="78" y="435"/>
                        <a:pt x="81" y="435"/>
                        <a:pt x="81" y="435"/>
                      </a:cubicBezTo>
                      <a:cubicBezTo>
                        <a:pt x="81" y="435"/>
                        <a:pt x="81" y="433"/>
                        <a:pt x="81" y="432"/>
                      </a:cubicBezTo>
                      <a:cubicBezTo>
                        <a:pt x="81" y="431"/>
                        <a:pt x="81" y="428"/>
                        <a:pt x="81" y="428"/>
                      </a:cubicBezTo>
                      <a:cubicBezTo>
                        <a:pt x="82" y="427"/>
                        <a:pt x="84" y="424"/>
                        <a:pt x="84" y="424"/>
                      </a:cubicBezTo>
                      <a:cubicBezTo>
                        <a:pt x="88" y="423"/>
                        <a:pt x="88" y="423"/>
                        <a:pt x="88" y="423"/>
                      </a:cubicBezTo>
                      <a:cubicBezTo>
                        <a:pt x="98" y="422"/>
                        <a:pt x="98" y="422"/>
                        <a:pt x="98" y="422"/>
                      </a:cubicBezTo>
                      <a:cubicBezTo>
                        <a:pt x="101" y="422"/>
                        <a:pt x="101" y="422"/>
                        <a:pt x="101" y="422"/>
                      </a:cubicBezTo>
                      <a:cubicBezTo>
                        <a:pt x="105" y="426"/>
                        <a:pt x="105" y="426"/>
                        <a:pt x="105" y="426"/>
                      </a:cubicBezTo>
                      <a:cubicBezTo>
                        <a:pt x="109" y="430"/>
                        <a:pt x="109" y="430"/>
                        <a:pt x="109" y="430"/>
                      </a:cubicBezTo>
                      <a:cubicBezTo>
                        <a:pt x="109" y="430"/>
                        <a:pt x="112" y="433"/>
                        <a:pt x="112" y="432"/>
                      </a:cubicBezTo>
                      <a:cubicBezTo>
                        <a:pt x="112" y="431"/>
                        <a:pt x="113" y="427"/>
                        <a:pt x="114" y="427"/>
                      </a:cubicBezTo>
                      <a:cubicBezTo>
                        <a:pt x="114" y="427"/>
                        <a:pt x="117" y="431"/>
                        <a:pt x="117" y="431"/>
                      </a:cubicBezTo>
                      <a:cubicBezTo>
                        <a:pt x="120" y="431"/>
                        <a:pt x="120" y="431"/>
                        <a:pt x="120" y="431"/>
                      </a:cubicBezTo>
                      <a:cubicBezTo>
                        <a:pt x="123" y="431"/>
                        <a:pt x="123" y="431"/>
                        <a:pt x="123" y="431"/>
                      </a:cubicBezTo>
                      <a:cubicBezTo>
                        <a:pt x="125" y="429"/>
                        <a:pt x="125" y="429"/>
                        <a:pt x="125" y="429"/>
                      </a:cubicBezTo>
                      <a:cubicBezTo>
                        <a:pt x="123" y="427"/>
                        <a:pt x="123" y="427"/>
                        <a:pt x="123" y="427"/>
                      </a:cubicBezTo>
                      <a:cubicBezTo>
                        <a:pt x="127" y="428"/>
                        <a:pt x="127" y="428"/>
                        <a:pt x="127" y="428"/>
                      </a:cubicBezTo>
                      <a:cubicBezTo>
                        <a:pt x="135" y="428"/>
                        <a:pt x="135" y="428"/>
                        <a:pt x="135" y="428"/>
                      </a:cubicBezTo>
                      <a:cubicBezTo>
                        <a:pt x="140" y="427"/>
                        <a:pt x="140" y="427"/>
                        <a:pt x="140" y="427"/>
                      </a:cubicBezTo>
                      <a:cubicBezTo>
                        <a:pt x="143" y="426"/>
                        <a:pt x="143" y="426"/>
                        <a:pt x="143" y="426"/>
                      </a:cubicBezTo>
                      <a:cubicBezTo>
                        <a:pt x="142" y="428"/>
                        <a:pt x="142" y="428"/>
                        <a:pt x="142" y="428"/>
                      </a:cubicBezTo>
                      <a:cubicBezTo>
                        <a:pt x="138" y="430"/>
                        <a:pt x="138" y="430"/>
                        <a:pt x="138" y="430"/>
                      </a:cubicBezTo>
                      <a:cubicBezTo>
                        <a:pt x="138" y="430"/>
                        <a:pt x="136" y="430"/>
                        <a:pt x="137" y="431"/>
                      </a:cubicBezTo>
                      <a:cubicBezTo>
                        <a:pt x="137" y="432"/>
                        <a:pt x="141" y="434"/>
                        <a:pt x="141" y="434"/>
                      </a:cubicBezTo>
                      <a:cubicBezTo>
                        <a:pt x="141" y="434"/>
                        <a:pt x="139" y="435"/>
                        <a:pt x="142" y="435"/>
                      </a:cubicBezTo>
                      <a:cubicBezTo>
                        <a:pt x="145" y="435"/>
                        <a:pt x="146" y="434"/>
                        <a:pt x="146" y="434"/>
                      </a:cubicBezTo>
                      <a:cubicBezTo>
                        <a:pt x="149" y="431"/>
                        <a:pt x="149" y="431"/>
                        <a:pt x="149" y="431"/>
                      </a:cubicBezTo>
                      <a:cubicBezTo>
                        <a:pt x="147" y="430"/>
                        <a:pt x="147" y="430"/>
                        <a:pt x="147" y="430"/>
                      </a:cubicBezTo>
                      <a:cubicBezTo>
                        <a:pt x="143" y="429"/>
                        <a:pt x="143" y="429"/>
                        <a:pt x="143" y="429"/>
                      </a:cubicBezTo>
                      <a:cubicBezTo>
                        <a:pt x="144" y="426"/>
                        <a:pt x="144" y="426"/>
                        <a:pt x="144" y="426"/>
                      </a:cubicBezTo>
                      <a:cubicBezTo>
                        <a:pt x="145" y="425"/>
                        <a:pt x="145" y="425"/>
                        <a:pt x="145" y="425"/>
                      </a:cubicBezTo>
                      <a:cubicBezTo>
                        <a:pt x="147" y="428"/>
                        <a:pt x="147" y="428"/>
                        <a:pt x="147" y="428"/>
                      </a:cubicBezTo>
                      <a:cubicBezTo>
                        <a:pt x="150" y="426"/>
                        <a:pt x="150" y="426"/>
                        <a:pt x="150" y="426"/>
                      </a:cubicBezTo>
                      <a:cubicBezTo>
                        <a:pt x="153" y="427"/>
                        <a:pt x="153" y="427"/>
                        <a:pt x="153" y="427"/>
                      </a:cubicBezTo>
                      <a:cubicBezTo>
                        <a:pt x="155" y="431"/>
                        <a:pt x="155" y="431"/>
                        <a:pt x="155" y="431"/>
                      </a:cubicBezTo>
                      <a:cubicBezTo>
                        <a:pt x="155" y="431"/>
                        <a:pt x="157" y="432"/>
                        <a:pt x="158" y="431"/>
                      </a:cubicBezTo>
                      <a:cubicBezTo>
                        <a:pt x="159" y="430"/>
                        <a:pt x="161" y="429"/>
                        <a:pt x="161" y="429"/>
                      </a:cubicBezTo>
                      <a:cubicBezTo>
                        <a:pt x="171" y="429"/>
                        <a:pt x="171" y="429"/>
                        <a:pt x="171" y="429"/>
                      </a:cubicBezTo>
                      <a:cubicBezTo>
                        <a:pt x="171" y="429"/>
                        <a:pt x="175" y="429"/>
                        <a:pt x="176" y="430"/>
                      </a:cubicBezTo>
                      <a:cubicBezTo>
                        <a:pt x="177" y="431"/>
                        <a:pt x="180" y="433"/>
                        <a:pt x="180" y="433"/>
                      </a:cubicBezTo>
                      <a:cubicBezTo>
                        <a:pt x="184" y="434"/>
                        <a:pt x="184" y="434"/>
                        <a:pt x="184" y="434"/>
                      </a:cubicBezTo>
                      <a:cubicBezTo>
                        <a:pt x="188" y="433"/>
                        <a:pt x="188" y="433"/>
                        <a:pt x="188" y="433"/>
                      </a:cubicBezTo>
                      <a:cubicBezTo>
                        <a:pt x="188" y="433"/>
                        <a:pt x="189" y="432"/>
                        <a:pt x="190" y="432"/>
                      </a:cubicBezTo>
                      <a:cubicBezTo>
                        <a:pt x="191" y="431"/>
                        <a:pt x="194" y="430"/>
                        <a:pt x="195" y="430"/>
                      </a:cubicBezTo>
                      <a:cubicBezTo>
                        <a:pt x="196" y="430"/>
                        <a:pt x="200" y="429"/>
                        <a:pt x="201" y="429"/>
                      </a:cubicBezTo>
                      <a:cubicBezTo>
                        <a:pt x="202" y="429"/>
                        <a:pt x="202" y="430"/>
                        <a:pt x="204" y="429"/>
                      </a:cubicBezTo>
                      <a:cubicBezTo>
                        <a:pt x="205" y="429"/>
                        <a:pt x="207" y="425"/>
                        <a:pt x="207" y="425"/>
                      </a:cubicBezTo>
                      <a:cubicBezTo>
                        <a:pt x="207" y="425"/>
                        <a:pt x="208" y="424"/>
                        <a:pt x="210" y="423"/>
                      </a:cubicBezTo>
                      <a:cubicBezTo>
                        <a:pt x="211" y="423"/>
                        <a:pt x="213" y="424"/>
                        <a:pt x="214" y="422"/>
                      </a:cubicBezTo>
                      <a:cubicBezTo>
                        <a:pt x="215" y="421"/>
                        <a:pt x="216" y="420"/>
                        <a:pt x="217" y="419"/>
                      </a:cubicBezTo>
                      <a:cubicBezTo>
                        <a:pt x="217" y="418"/>
                        <a:pt x="219" y="416"/>
                        <a:pt x="219" y="415"/>
                      </a:cubicBezTo>
                      <a:cubicBezTo>
                        <a:pt x="219" y="414"/>
                        <a:pt x="219" y="411"/>
                        <a:pt x="219" y="411"/>
                      </a:cubicBezTo>
                      <a:cubicBezTo>
                        <a:pt x="219" y="411"/>
                        <a:pt x="216" y="411"/>
                        <a:pt x="216" y="411"/>
                      </a:cubicBezTo>
                      <a:cubicBezTo>
                        <a:pt x="215" y="411"/>
                        <a:pt x="212" y="411"/>
                        <a:pt x="211" y="411"/>
                      </a:cubicBezTo>
                      <a:cubicBezTo>
                        <a:pt x="211" y="411"/>
                        <a:pt x="207" y="410"/>
                        <a:pt x="207" y="410"/>
                      </a:cubicBezTo>
                      <a:cubicBezTo>
                        <a:pt x="207" y="409"/>
                        <a:pt x="207" y="409"/>
                        <a:pt x="207" y="409"/>
                      </a:cubicBezTo>
                      <a:cubicBezTo>
                        <a:pt x="207" y="409"/>
                        <a:pt x="205" y="408"/>
                        <a:pt x="205" y="408"/>
                      </a:cubicBezTo>
                      <a:cubicBezTo>
                        <a:pt x="204" y="408"/>
                        <a:pt x="204" y="407"/>
                        <a:pt x="203" y="407"/>
                      </a:cubicBezTo>
                      <a:cubicBezTo>
                        <a:pt x="202" y="406"/>
                        <a:pt x="201" y="405"/>
                        <a:pt x="201" y="405"/>
                      </a:cubicBezTo>
                      <a:cubicBezTo>
                        <a:pt x="198" y="404"/>
                        <a:pt x="198" y="404"/>
                        <a:pt x="198" y="404"/>
                      </a:cubicBezTo>
                      <a:cubicBezTo>
                        <a:pt x="195" y="404"/>
                        <a:pt x="195" y="404"/>
                        <a:pt x="195" y="404"/>
                      </a:cubicBezTo>
                      <a:cubicBezTo>
                        <a:pt x="198" y="403"/>
                        <a:pt x="198" y="403"/>
                        <a:pt x="198" y="403"/>
                      </a:cubicBezTo>
                      <a:cubicBezTo>
                        <a:pt x="198" y="403"/>
                        <a:pt x="201" y="403"/>
                        <a:pt x="202" y="403"/>
                      </a:cubicBezTo>
                      <a:cubicBezTo>
                        <a:pt x="203" y="403"/>
                        <a:pt x="207" y="403"/>
                        <a:pt x="207" y="403"/>
                      </a:cubicBezTo>
                      <a:cubicBezTo>
                        <a:pt x="207" y="402"/>
                        <a:pt x="209" y="399"/>
                        <a:pt x="209" y="399"/>
                      </a:cubicBezTo>
                      <a:cubicBezTo>
                        <a:pt x="209" y="396"/>
                        <a:pt x="209" y="396"/>
                        <a:pt x="209" y="396"/>
                      </a:cubicBezTo>
                      <a:cubicBezTo>
                        <a:pt x="207" y="395"/>
                        <a:pt x="207" y="395"/>
                        <a:pt x="207" y="395"/>
                      </a:cubicBezTo>
                      <a:cubicBezTo>
                        <a:pt x="203" y="395"/>
                        <a:pt x="203" y="395"/>
                        <a:pt x="203" y="395"/>
                      </a:cubicBezTo>
                      <a:cubicBezTo>
                        <a:pt x="208" y="393"/>
                        <a:pt x="208" y="393"/>
                        <a:pt x="208" y="393"/>
                      </a:cubicBezTo>
                      <a:cubicBezTo>
                        <a:pt x="210" y="391"/>
                        <a:pt x="210" y="391"/>
                        <a:pt x="210" y="391"/>
                      </a:cubicBezTo>
                      <a:cubicBezTo>
                        <a:pt x="212" y="393"/>
                        <a:pt x="212" y="393"/>
                        <a:pt x="212" y="393"/>
                      </a:cubicBezTo>
                      <a:cubicBezTo>
                        <a:pt x="212" y="393"/>
                        <a:pt x="217" y="393"/>
                        <a:pt x="217" y="393"/>
                      </a:cubicBezTo>
                      <a:cubicBezTo>
                        <a:pt x="217" y="392"/>
                        <a:pt x="218" y="390"/>
                        <a:pt x="218" y="390"/>
                      </a:cubicBezTo>
                      <a:cubicBezTo>
                        <a:pt x="219" y="388"/>
                        <a:pt x="219" y="388"/>
                        <a:pt x="219" y="388"/>
                      </a:cubicBezTo>
                      <a:cubicBezTo>
                        <a:pt x="226" y="382"/>
                        <a:pt x="226" y="382"/>
                        <a:pt x="226" y="382"/>
                      </a:cubicBezTo>
                      <a:cubicBezTo>
                        <a:pt x="229" y="377"/>
                        <a:pt x="229" y="377"/>
                        <a:pt x="229" y="377"/>
                      </a:cubicBezTo>
                      <a:cubicBezTo>
                        <a:pt x="230" y="373"/>
                        <a:pt x="230" y="373"/>
                        <a:pt x="230" y="373"/>
                      </a:cubicBezTo>
                      <a:cubicBezTo>
                        <a:pt x="234" y="365"/>
                        <a:pt x="234" y="365"/>
                        <a:pt x="234" y="365"/>
                      </a:cubicBezTo>
                      <a:cubicBezTo>
                        <a:pt x="234" y="356"/>
                        <a:pt x="234" y="356"/>
                        <a:pt x="234" y="356"/>
                      </a:cubicBezTo>
                      <a:cubicBezTo>
                        <a:pt x="229" y="349"/>
                        <a:pt x="229" y="349"/>
                        <a:pt x="229" y="349"/>
                      </a:cubicBezTo>
                      <a:cubicBezTo>
                        <a:pt x="229" y="349"/>
                        <a:pt x="225" y="345"/>
                        <a:pt x="223" y="345"/>
                      </a:cubicBezTo>
                      <a:cubicBezTo>
                        <a:pt x="222" y="344"/>
                        <a:pt x="213" y="343"/>
                        <a:pt x="213" y="343"/>
                      </a:cubicBezTo>
                      <a:cubicBezTo>
                        <a:pt x="206" y="341"/>
                        <a:pt x="206" y="341"/>
                        <a:pt x="206" y="341"/>
                      </a:cubicBezTo>
                      <a:cubicBezTo>
                        <a:pt x="203" y="342"/>
                        <a:pt x="203" y="342"/>
                        <a:pt x="203" y="342"/>
                      </a:cubicBezTo>
                      <a:cubicBezTo>
                        <a:pt x="202" y="345"/>
                        <a:pt x="202" y="345"/>
                        <a:pt x="202" y="345"/>
                      </a:cubicBezTo>
                      <a:cubicBezTo>
                        <a:pt x="200" y="346"/>
                        <a:pt x="200" y="346"/>
                        <a:pt x="200" y="346"/>
                      </a:cubicBezTo>
                      <a:cubicBezTo>
                        <a:pt x="200" y="346"/>
                        <a:pt x="198" y="348"/>
                        <a:pt x="197" y="348"/>
                      </a:cubicBezTo>
                      <a:cubicBezTo>
                        <a:pt x="197" y="348"/>
                        <a:pt x="195" y="345"/>
                        <a:pt x="195" y="345"/>
                      </a:cubicBezTo>
                      <a:cubicBezTo>
                        <a:pt x="195" y="345"/>
                        <a:pt x="193" y="343"/>
                        <a:pt x="192" y="343"/>
                      </a:cubicBezTo>
                      <a:cubicBezTo>
                        <a:pt x="192" y="343"/>
                        <a:pt x="189" y="342"/>
                        <a:pt x="189" y="342"/>
                      </a:cubicBezTo>
                      <a:cubicBezTo>
                        <a:pt x="193" y="340"/>
                        <a:pt x="193" y="340"/>
                        <a:pt x="193" y="340"/>
                      </a:cubicBezTo>
                      <a:cubicBezTo>
                        <a:pt x="196" y="338"/>
                        <a:pt x="196" y="338"/>
                        <a:pt x="196" y="338"/>
                      </a:cubicBezTo>
                      <a:cubicBezTo>
                        <a:pt x="196" y="338"/>
                        <a:pt x="198" y="336"/>
                        <a:pt x="198" y="336"/>
                      </a:cubicBezTo>
                      <a:cubicBezTo>
                        <a:pt x="199" y="336"/>
                        <a:pt x="201" y="334"/>
                        <a:pt x="201" y="334"/>
                      </a:cubicBezTo>
                      <a:cubicBezTo>
                        <a:pt x="202" y="328"/>
                        <a:pt x="202" y="328"/>
                        <a:pt x="202" y="328"/>
                      </a:cubicBezTo>
                      <a:cubicBezTo>
                        <a:pt x="200" y="321"/>
                        <a:pt x="200" y="321"/>
                        <a:pt x="200" y="321"/>
                      </a:cubicBezTo>
                      <a:cubicBezTo>
                        <a:pt x="197" y="318"/>
                        <a:pt x="197" y="318"/>
                        <a:pt x="197" y="318"/>
                      </a:cubicBezTo>
                      <a:cubicBezTo>
                        <a:pt x="196" y="315"/>
                        <a:pt x="196" y="315"/>
                        <a:pt x="196" y="315"/>
                      </a:cubicBezTo>
                      <a:cubicBezTo>
                        <a:pt x="194" y="314"/>
                        <a:pt x="194" y="314"/>
                        <a:pt x="194" y="314"/>
                      </a:cubicBezTo>
                      <a:cubicBezTo>
                        <a:pt x="191" y="312"/>
                        <a:pt x="191" y="312"/>
                        <a:pt x="191" y="312"/>
                      </a:cubicBezTo>
                      <a:cubicBezTo>
                        <a:pt x="189" y="309"/>
                        <a:pt x="189" y="309"/>
                        <a:pt x="189" y="309"/>
                      </a:cubicBezTo>
                      <a:cubicBezTo>
                        <a:pt x="187" y="307"/>
                        <a:pt x="187" y="307"/>
                        <a:pt x="187" y="307"/>
                      </a:cubicBezTo>
                      <a:cubicBezTo>
                        <a:pt x="188" y="305"/>
                        <a:pt x="188" y="305"/>
                        <a:pt x="188" y="305"/>
                      </a:cubicBezTo>
                      <a:cubicBezTo>
                        <a:pt x="189" y="306"/>
                        <a:pt x="189" y="306"/>
                        <a:pt x="189" y="306"/>
                      </a:cubicBezTo>
                      <a:cubicBezTo>
                        <a:pt x="189" y="306"/>
                        <a:pt x="190" y="308"/>
                        <a:pt x="190" y="308"/>
                      </a:cubicBezTo>
                      <a:cubicBezTo>
                        <a:pt x="190" y="308"/>
                        <a:pt x="191" y="309"/>
                        <a:pt x="191" y="310"/>
                      </a:cubicBezTo>
                      <a:cubicBezTo>
                        <a:pt x="192" y="310"/>
                        <a:pt x="195" y="311"/>
                        <a:pt x="195" y="311"/>
                      </a:cubicBezTo>
                      <a:cubicBezTo>
                        <a:pt x="197" y="311"/>
                        <a:pt x="197" y="311"/>
                        <a:pt x="197" y="311"/>
                      </a:cubicBezTo>
                      <a:cubicBezTo>
                        <a:pt x="198" y="314"/>
                        <a:pt x="198" y="314"/>
                        <a:pt x="198" y="314"/>
                      </a:cubicBezTo>
                      <a:cubicBezTo>
                        <a:pt x="198" y="314"/>
                        <a:pt x="199" y="312"/>
                        <a:pt x="199" y="312"/>
                      </a:cubicBezTo>
                      <a:cubicBezTo>
                        <a:pt x="199" y="311"/>
                        <a:pt x="197" y="308"/>
                        <a:pt x="197" y="308"/>
                      </a:cubicBezTo>
                      <a:cubicBezTo>
                        <a:pt x="196" y="307"/>
                        <a:pt x="195" y="305"/>
                        <a:pt x="195" y="304"/>
                      </a:cubicBezTo>
                      <a:cubicBezTo>
                        <a:pt x="195" y="304"/>
                        <a:pt x="193" y="299"/>
                        <a:pt x="193" y="299"/>
                      </a:cubicBezTo>
                      <a:cubicBezTo>
                        <a:pt x="193" y="299"/>
                        <a:pt x="192" y="297"/>
                        <a:pt x="192" y="297"/>
                      </a:cubicBezTo>
                      <a:cubicBezTo>
                        <a:pt x="192" y="296"/>
                        <a:pt x="192" y="292"/>
                        <a:pt x="192" y="292"/>
                      </a:cubicBezTo>
                      <a:cubicBezTo>
                        <a:pt x="194" y="291"/>
                        <a:pt x="194" y="291"/>
                        <a:pt x="194" y="291"/>
                      </a:cubicBezTo>
                      <a:cubicBezTo>
                        <a:pt x="195" y="290"/>
                        <a:pt x="195" y="290"/>
                        <a:pt x="195" y="290"/>
                      </a:cubicBezTo>
                      <a:cubicBezTo>
                        <a:pt x="195" y="290"/>
                        <a:pt x="194" y="290"/>
                        <a:pt x="194" y="289"/>
                      </a:cubicBezTo>
                      <a:cubicBezTo>
                        <a:pt x="194" y="288"/>
                        <a:pt x="192" y="286"/>
                        <a:pt x="192" y="286"/>
                      </a:cubicBezTo>
                      <a:cubicBezTo>
                        <a:pt x="192" y="286"/>
                        <a:pt x="190" y="285"/>
                        <a:pt x="190" y="284"/>
                      </a:cubicBezTo>
                      <a:cubicBezTo>
                        <a:pt x="189" y="283"/>
                        <a:pt x="188" y="281"/>
                        <a:pt x="188" y="281"/>
                      </a:cubicBezTo>
                      <a:cubicBezTo>
                        <a:pt x="188" y="280"/>
                        <a:pt x="187" y="275"/>
                        <a:pt x="187" y="275"/>
                      </a:cubicBezTo>
                      <a:cubicBezTo>
                        <a:pt x="184" y="271"/>
                        <a:pt x="184" y="271"/>
                        <a:pt x="184" y="271"/>
                      </a:cubicBezTo>
                      <a:cubicBezTo>
                        <a:pt x="184" y="271"/>
                        <a:pt x="182" y="269"/>
                        <a:pt x="182" y="269"/>
                      </a:cubicBezTo>
                      <a:cubicBezTo>
                        <a:pt x="181" y="269"/>
                        <a:pt x="179" y="268"/>
                        <a:pt x="179" y="268"/>
                      </a:cubicBezTo>
                      <a:cubicBezTo>
                        <a:pt x="178" y="268"/>
                        <a:pt x="174" y="266"/>
                        <a:pt x="174" y="266"/>
                      </a:cubicBezTo>
                      <a:cubicBezTo>
                        <a:pt x="174" y="266"/>
                        <a:pt x="171" y="262"/>
                        <a:pt x="171" y="261"/>
                      </a:cubicBezTo>
                      <a:cubicBezTo>
                        <a:pt x="171" y="260"/>
                        <a:pt x="169" y="256"/>
                        <a:pt x="169" y="256"/>
                      </a:cubicBezTo>
                      <a:cubicBezTo>
                        <a:pt x="169" y="252"/>
                        <a:pt x="169" y="252"/>
                        <a:pt x="169" y="252"/>
                      </a:cubicBezTo>
                      <a:cubicBezTo>
                        <a:pt x="168" y="246"/>
                        <a:pt x="168" y="246"/>
                        <a:pt x="168" y="246"/>
                      </a:cubicBezTo>
                      <a:cubicBezTo>
                        <a:pt x="167" y="239"/>
                        <a:pt x="167" y="239"/>
                        <a:pt x="167" y="239"/>
                      </a:cubicBezTo>
                      <a:cubicBezTo>
                        <a:pt x="167" y="233"/>
                        <a:pt x="167" y="233"/>
                        <a:pt x="167" y="233"/>
                      </a:cubicBezTo>
                      <a:cubicBezTo>
                        <a:pt x="167" y="227"/>
                        <a:pt x="167" y="227"/>
                        <a:pt x="167" y="227"/>
                      </a:cubicBezTo>
                      <a:cubicBezTo>
                        <a:pt x="166" y="223"/>
                        <a:pt x="166" y="223"/>
                        <a:pt x="166" y="223"/>
                      </a:cubicBezTo>
                      <a:cubicBezTo>
                        <a:pt x="163" y="217"/>
                        <a:pt x="163" y="217"/>
                        <a:pt x="163" y="217"/>
                      </a:cubicBezTo>
                      <a:cubicBezTo>
                        <a:pt x="161" y="213"/>
                        <a:pt x="161" y="213"/>
                        <a:pt x="161" y="213"/>
                      </a:cubicBezTo>
                      <a:cubicBezTo>
                        <a:pt x="156" y="208"/>
                        <a:pt x="156" y="208"/>
                        <a:pt x="156" y="208"/>
                      </a:cubicBezTo>
                      <a:cubicBezTo>
                        <a:pt x="153" y="204"/>
                        <a:pt x="153" y="204"/>
                        <a:pt x="153" y="204"/>
                      </a:cubicBezTo>
                      <a:cubicBezTo>
                        <a:pt x="151" y="203"/>
                        <a:pt x="151" y="203"/>
                        <a:pt x="151" y="203"/>
                      </a:cubicBezTo>
                      <a:cubicBezTo>
                        <a:pt x="147" y="199"/>
                        <a:pt x="147" y="199"/>
                        <a:pt x="147" y="199"/>
                      </a:cubicBezTo>
                      <a:cubicBezTo>
                        <a:pt x="143" y="197"/>
                        <a:pt x="143" y="197"/>
                        <a:pt x="143" y="197"/>
                      </a:cubicBezTo>
                      <a:cubicBezTo>
                        <a:pt x="140" y="199"/>
                        <a:pt x="140" y="199"/>
                        <a:pt x="140" y="199"/>
                      </a:cubicBezTo>
                      <a:cubicBezTo>
                        <a:pt x="137" y="200"/>
                        <a:pt x="137" y="200"/>
                        <a:pt x="137" y="200"/>
                      </a:cubicBezTo>
                      <a:cubicBezTo>
                        <a:pt x="134" y="201"/>
                        <a:pt x="134" y="201"/>
                        <a:pt x="134" y="201"/>
                      </a:cubicBezTo>
                      <a:cubicBezTo>
                        <a:pt x="129" y="198"/>
                        <a:pt x="129" y="198"/>
                        <a:pt x="129" y="198"/>
                      </a:cubicBezTo>
                      <a:cubicBezTo>
                        <a:pt x="126" y="196"/>
                        <a:pt x="126" y="196"/>
                        <a:pt x="126" y="196"/>
                      </a:cubicBezTo>
                      <a:cubicBezTo>
                        <a:pt x="122" y="195"/>
                        <a:pt x="122" y="195"/>
                        <a:pt x="122" y="195"/>
                      </a:cubicBezTo>
                      <a:cubicBezTo>
                        <a:pt x="121" y="195"/>
                        <a:pt x="121" y="195"/>
                        <a:pt x="121" y="195"/>
                      </a:cubicBezTo>
                      <a:cubicBezTo>
                        <a:pt x="121" y="195"/>
                        <a:pt x="121" y="194"/>
                        <a:pt x="121" y="194"/>
                      </a:cubicBezTo>
                      <a:cubicBezTo>
                        <a:pt x="121" y="195"/>
                        <a:pt x="123" y="194"/>
                        <a:pt x="123" y="194"/>
                      </a:cubicBezTo>
                      <a:cubicBezTo>
                        <a:pt x="123" y="194"/>
                        <a:pt x="125" y="195"/>
                        <a:pt x="125" y="195"/>
                      </a:cubicBezTo>
                      <a:cubicBezTo>
                        <a:pt x="125" y="195"/>
                        <a:pt x="127" y="196"/>
                        <a:pt x="127" y="196"/>
                      </a:cubicBezTo>
                      <a:cubicBezTo>
                        <a:pt x="127" y="196"/>
                        <a:pt x="128" y="197"/>
                        <a:pt x="129" y="197"/>
                      </a:cubicBezTo>
                      <a:cubicBezTo>
                        <a:pt x="130" y="197"/>
                        <a:pt x="132" y="197"/>
                        <a:pt x="132" y="197"/>
                      </a:cubicBezTo>
                      <a:cubicBezTo>
                        <a:pt x="135" y="195"/>
                        <a:pt x="135" y="195"/>
                        <a:pt x="135" y="195"/>
                      </a:cubicBezTo>
                      <a:cubicBezTo>
                        <a:pt x="136" y="193"/>
                        <a:pt x="136" y="193"/>
                        <a:pt x="136" y="193"/>
                      </a:cubicBezTo>
                      <a:cubicBezTo>
                        <a:pt x="138" y="192"/>
                        <a:pt x="138" y="192"/>
                        <a:pt x="138" y="192"/>
                      </a:cubicBezTo>
                      <a:cubicBezTo>
                        <a:pt x="140" y="191"/>
                        <a:pt x="140" y="191"/>
                        <a:pt x="140" y="191"/>
                      </a:cubicBezTo>
                      <a:cubicBezTo>
                        <a:pt x="141" y="191"/>
                        <a:pt x="141" y="191"/>
                        <a:pt x="141" y="191"/>
                      </a:cubicBezTo>
                      <a:cubicBezTo>
                        <a:pt x="141" y="191"/>
                        <a:pt x="142" y="192"/>
                        <a:pt x="143" y="192"/>
                      </a:cubicBezTo>
                      <a:cubicBezTo>
                        <a:pt x="145" y="192"/>
                        <a:pt x="146" y="191"/>
                        <a:pt x="146" y="191"/>
                      </a:cubicBezTo>
                      <a:cubicBezTo>
                        <a:pt x="146" y="191"/>
                        <a:pt x="149" y="189"/>
                        <a:pt x="149" y="189"/>
                      </a:cubicBezTo>
                      <a:cubicBezTo>
                        <a:pt x="149" y="189"/>
                        <a:pt x="148" y="188"/>
                        <a:pt x="148" y="188"/>
                      </a:cubicBezTo>
                      <a:cubicBezTo>
                        <a:pt x="148" y="187"/>
                        <a:pt x="146" y="186"/>
                        <a:pt x="146" y="186"/>
                      </a:cubicBezTo>
                      <a:cubicBezTo>
                        <a:pt x="146" y="186"/>
                        <a:pt x="145" y="186"/>
                        <a:pt x="145" y="185"/>
                      </a:cubicBezTo>
                      <a:cubicBezTo>
                        <a:pt x="145" y="184"/>
                        <a:pt x="145" y="182"/>
                        <a:pt x="145" y="182"/>
                      </a:cubicBezTo>
                      <a:cubicBezTo>
                        <a:pt x="144" y="181"/>
                        <a:pt x="144" y="181"/>
                        <a:pt x="144" y="181"/>
                      </a:cubicBezTo>
                      <a:cubicBezTo>
                        <a:pt x="144" y="181"/>
                        <a:pt x="143" y="180"/>
                        <a:pt x="142" y="181"/>
                      </a:cubicBezTo>
                      <a:cubicBezTo>
                        <a:pt x="141" y="181"/>
                        <a:pt x="140" y="181"/>
                        <a:pt x="140" y="181"/>
                      </a:cubicBezTo>
                      <a:cubicBezTo>
                        <a:pt x="137" y="182"/>
                        <a:pt x="137" y="182"/>
                        <a:pt x="137" y="182"/>
                      </a:cubicBezTo>
                      <a:cubicBezTo>
                        <a:pt x="133" y="183"/>
                        <a:pt x="133" y="183"/>
                        <a:pt x="133" y="183"/>
                      </a:cubicBezTo>
                      <a:cubicBezTo>
                        <a:pt x="133" y="182"/>
                        <a:pt x="133" y="182"/>
                        <a:pt x="133" y="182"/>
                      </a:cubicBezTo>
                      <a:cubicBezTo>
                        <a:pt x="137" y="181"/>
                        <a:pt x="137" y="181"/>
                        <a:pt x="137" y="181"/>
                      </a:cubicBezTo>
                      <a:cubicBezTo>
                        <a:pt x="139" y="180"/>
                        <a:pt x="139" y="180"/>
                        <a:pt x="139" y="180"/>
                      </a:cubicBezTo>
                      <a:cubicBezTo>
                        <a:pt x="139" y="180"/>
                        <a:pt x="139" y="179"/>
                        <a:pt x="140" y="179"/>
                      </a:cubicBezTo>
                      <a:cubicBezTo>
                        <a:pt x="141" y="179"/>
                        <a:pt x="143" y="180"/>
                        <a:pt x="144" y="180"/>
                      </a:cubicBezTo>
                      <a:cubicBezTo>
                        <a:pt x="144" y="180"/>
                        <a:pt x="147" y="180"/>
                        <a:pt x="147" y="180"/>
                      </a:cubicBezTo>
                      <a:cubicBezTo>
                        <a:pt x="147" y="180"/>
                        <a:pt x="150" y="178"/>
                        <a:pt x="150" y="178"/>
                      </a:cubicBezTo>
                      <a:cubicBezTo>
                        <a:pt x="151" y="177"/>
                        <a:pt x="154" y="175"/>
                        <a:pt x="154" y="175"/>
                      </a:cubicBezTo>
                      <a:cubicBezTo>
                        <a:pt x="154" y="173"/>
                        <a:pt x="154" y="173"/>
                        <a:pt x="154" y="173"/>
                      </a:cubicBezTo>
                      <a:cubicBezTo>
                        <a:pt x="154" y="173"/>
                        <a:pt x="155" y="171"/>
                        <a:pt x="156" y="171"/>
                      </a:cubicBezTo>
                      <a:cubicBezTo>
                        <a:pt x="156" y="171"/>
                        <a:pt x="159" y="169"/>
                        <a:pt x="159" y="169"/>
                      </a:cubicBezTo>
                      <a:cubicBezTo>
                        <a:pt x="162" y="165"/>
                        <a:pt x="162" y="165"/>
                        <a:pt x="162" y="165"/>
                      </a:cubicBezTo>
                      <a:cubicBezTo>
                        <a:pt x="164" y="161"/>
                        <a:pt x="164" y="161"/>
                        <a:pt x="164" y="161"/>
                      </a:cubicBezTo>
                      <a:cubicBezTo>
                        <a:pt x="166" y="158"/>
                        <a:pt x="166" y="158"/>
                        <a:pt x="166" y="158"/>
                      </a:cubicBezTo>
                      <a:cubicBezTo>
                        <a:pt x="166" y="158"/>
                        <a:pt x="168" y="156"/>
                        <a:pt x="168" y="155"/>
                      </a:cubicBezTo>
                      <a:cubicBezTo>
                        <a:pt x="168" y="154"/>
                        <a:pt x="168" y="151"/>
                        <a:pt x="168" y="151"/>
                      </a:cubicBezTo>
                      <a:cubicBezTo>
                        <a:pt x="168" y="151"/>
                        <a:pt x="170" y="149"/>
                        <a:pt x="171" y="149"/>
                      </a:cubicBezTo>
                      <a:cubicBezTo>
                        <a:pt x="171" y="148"/>
                        <a:pt x="177" y="144"/>
                        <a:pt x="177" y="144"/>
                      </a:cubicBezTo>
                      <a:cubicBezTo>
                        <a:pt x="178" y="139"/>
                        <a:pt x="178" y="139"/>
                        <a:pt x="178" y="139"/>
                      </a:cubicBezTo>
                      <a:cubicBezTo>
                        <a:pt x="177" y="138"/>
                        <a:pt x="177" y="138"/>
                        <a:pt x="177" y="138"/>
                      </a:cubicBezTo>
                      <a:cubicBezTo>
                        <a:pt x="176" y="135"/>
                        <a:pt x="176" y="135"/>
                        <a:pt x="176" y="135"/>
                      </a:cubicBezTo>
                      <a:cubicBezTo>
                        <a:pt x="174" y="133"/>
                        <a:pt x="174" y="133"/>
                        <a:pt x="174" y="133"/>
                      </a:cubicBezTo>
                      <a:cubicBezTo>
                        <a:pt x="172" y="131"/>
                        <a:pt x="172" y="131"/>
                        <a:pt x="172" y="131"/>
                      </a:cubicBezTo>
                      <a:cubicBezTo>
                        <a:pt x="170" y="131"/>
                        <a:pt x="170" y="131"/>
                        <a:pt x="170" y="131"/>
                      </a:cubicBezTo>
                      <a:cubicBezTo>
                        <a:pt x="170" y="131"/>
                        <a:pt x="169" y="132"/>
                        <a:pt x="168" y="132"/>
                      </a:cubicBezTo>
                      <a:cubicBezTo>
                        <a:pt x="168" y="131"/>
                        <a:pt x="166" y="130"/>
                        <a:pt x="166" y="130"/>
                      </a:cubicBezTo>
                      <a:cubicBezTo>
                        <a:pt x="163" y="131"/>
                        <a:pt x="163" y="131"/>
                        <a:pt x="163" y="131"/>
                      </a:cubicBezTo>
                      <a:cubicBezTo>
                        <a:pt x="159" y="130"/>
                        <a:pt x="159" y="130"/>
                        <a:pt x="159" y="130"/>
                      </a:cubicBezTo>
                      <a:cubicBezTo>
                        <a:pt x="158" y="129"/>
                        <a:pt x="158" y="129"/>
                        <a:pt x="158" y="129"/>
                      </a:cubicBezTo>
                      <a:cubicBezTo>
                        <a:pt x="155" y="128"/>
                        <a:pt x="155" y="128"/>
                        <a:pt x="155" y="128"/>
                      </a:cubicBezTo>
                      <a:cubicBezTo>
                        <a:pt x="153" y="127"/>
                        <a:pt x="153" y="127"/>
                        <a:pt x="153" y="127"/>
                      </a:cubicBezTo>
                      <a:cubicBezTo>
                        <a:pt x="150" y="128"/>
                        <a:pt x="150" y="128"/>
                        <a:pt x="150" y="128"/>
                      </a:cubicBezTo>
                      <a:cubicBezTo>
                        <a:pt x="147" y="129"/>
                        <a:pt x="147" y="129"/>
                        <a:pt x="147" y="129"/>
                      </a:cubicBezTo>
                      <a:cubicBezTo>
                        <a:pt x="146" y="127"/>
                        <a:pt x="146" y="127"/>
                        <a:pt x="146" y="127"/>
                      </a:cubicBezTo>
                      <a:cubicBezTo>
                        <a:pt x="144" y="126"/>
                        <a:pt x="144" y="126"/>
                        <a:pt x="144" y="126"/>
                      </a:cubicBezTo>
                      <a:cubicBezTo>
                        <a:pt x="138" y="125"/>
                        <a:pt x="138" y="125"/>
                        <a:pt x="138" y="125"/>
                      </a:cubicBezTo>
                      <a:cubicBezTo>
                        <a:pt x="138" y="127"/>
                        <a:pt x="138" y="127"/>
                        <a:pt x="138" y="127"/>
                      </a:cubicBezTo>
                      <a:cubicBezTo>
                        <a:pt x="134" y="127"/>
                        <a:pt x="134" y="127"/>
                        <a:pt x="134" y="127"/>
                      </a:cubicBezTo>
                      <a:cubicBezTo>
                        <a:pt x="134" y="127"/>
                        <a:pt x="134" y="126"/>
                        <a:pt x="133" y="127"/>
                      </a:cubicBezTo>
                      <a:cubicBezTo>
                        <a:pt x="133" y="127"/>
                        <a:pt x="131" y="128"/>
                        <a:pt x="131" y="128"/>
                      </a:cubicBezTo>
                      <a:cubicBezTo>
                        <a:pt x="130" y="129"/>
                        <a:pt x="130" y="129"/>
                        <a:pt x="130" y="129"/>
                      </a:cubicBezTo>
                      <a:cubicBezTo>
                        <a:pt x="128" y="128"/>
                        <a:pt x="128" y="128"/>
                        <a:pt x="128" y="128"/>
                      </a:cubicBezTo>
                      <a:cubicBezTo>
                        <a:pt x="125" y="128"/>
                        <a:pt x="125" y="128"/>
                        <a:pt x="125" y="128"/>
                      </a:cubicBezTo>
                      <a:cubicBezTo>
                        <a:pt x="123" y="130"/>
                        <a:pt x="123" y="130"/>
                        <a:pt x="123" y="130"/>
                      </a:cubicBezTo>
                      <a:cubicBezTo>
                        <a:pt x="121" y="131"/>
                        <a:pt x="121" y="131"/>
                        <a:pt x="121" y="131"/>
                      </a:cubicBezTo>
                      <a:cubicBezTo>
                        <a:pt x="119" y="133"/>
                        <a:pt x="119" y="133"/>
                        <a:pt x="119" y="133"/>
                      </a:cubicBezTo>
                      <a:cubicBezTo>
                        <a:pt x="120" y="131"/>
                        <a:pt x="120" y="131"/>
                        <a:pt x="120" y="131"/>
                      </a:cubicBezTo>
                      <a:cubicBezTo>
                        <a:pt x="121" y="129"/>
                        <a:pt x="121" y="129"/>
                        <a:pt x="121" y="129"/>
                      </a:cubicBezTo>
                      <a:cubicBezTo>
                        <a:pt x="123" y="129"/>
                        <a:pt x="123" y="129"/>
                        <a:pt x="123" y="129"/>
                      </a:cubicBezTo>
                      <a:cubicBezTo>
                        <a:pt x="125" y="126"/>
                        <a:pt x="125" y="126"/>
                        <a:pt x="125" y="126"/>
                      </a:cubicBezTo>
                      <a:cubicBezTo>
                        <a:pt x="125" y="126"/>
                        <a:pt x="127" y="125"/>
                        <a:pt x="127" y="125"/>
                      </a:cubicBezTo>
                      <a:cubicBezTo>
                        <a:pt x="128" y="124"/>
                        <a:pt x="129" y="123"/>
                        <a:pt x="129" y="123"/>
                      </a:cubicBezTo>
                      <a:cubicBezTo>
                        <a:pt x="127" y="122"/>
                        <a:pt x="127" y="122"/>
                        <a:pt x="127" y="122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4"/>
                        <a:pt x="123" y="123"/>
                        <a:pt x="123" y="123"/>
                      </a:cubicBezTo>
                      <a:cubicBezTo>
                        <a:pt x="123" y="123"/>
                        <a:pt x="121" y="125"/>
                        <a:pt x="121" y="125"/>
                      </a:cubicBezTo>
                      <a:cubicBezTo>
                        <a:pt x="116" y="126"/>
                        <a:pt x="116" y="126"/>
                        <a:pt x="116" y="126"/>
                      </a:cubicBezTo>
                      <a:cubicBezTo>
                        <a:pt x="120" y="123"/>
                        <a:pt x="120" y="123"/>
                        <a:pt x="120" y="123"/>
                      </a:cubicBezTo>
                      <a:cubicBezTo>
                        <a:pt x="120" y="123"/>
                        <a:pt x="122" y="122"/>
                        <a:pt x="123" y="122"/>
                      </a:cubicBezTo>
                      <a:cubicBezTo>
                        <a:pt x="123" y="122"/>
                        <a:pt x="125" y="121"/>
                        <a:pt x="125" y="121"/>
                      </a:cubicBezTo>
                      <a:cubicBezTo>
                        <a:pt x="126" y="121"/>
                        <a:pt x="127" y="121"/>
                        <a:pt x="128" y="121"/>
                      </a:cubicBezTo>
                      <a:cubicBezTo>
                        <a:pt x="128" y="121"/>
                        <a:pt x="130" y="122"/>
                        <a:pt x="131" y="121"/>
                      </a:cubicBezTo>
                      <a:cubicBezTo>
                        <a:pt x="131" y="121"/>
                        <a:pt x="132" y="120"/>
                        <a:pt x="132" y="119"/>
                      </a:cubicBezTo>
                      <a:cubicBezTo>
                        <a:pt x="132" y="119"/>
                        <a:pt x="134" y="117"/>
                        <a:pt x="134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7"/>
                        <a:pt x="128" y="118"/>
                        <a:pt x="127" y="118"/>
                      </a:cubicBezTo>
                      <a:cubicBezTo>
                        <a:pt x="127" y="117"/>
                        <a:pt x="125" y="117"/>
                        <a:pt x="125" y="117"/>
                      </a:cubicBezTo>
                      <a:cubicBezTo>
                        <a:pt x="124" y="116"/>
                        <a:pt x="123" y="116"/>
                        <a:pt x="123" y="115"/>
                      </a:cubicBezTo>
                      <a:cubicBezTo>
                        <a:pt x="123" y="115"/>
                        <a:pt x="121" y="114"/>
                        <a:pt x="121" y="114"/>
                      </a:cubicBezTo>
                      <a:cubicBezTo>
                        <a:pt x="122" y="113"/>
                        <a:pt x="122" y="113"/>
                        <a:pt x="122" y="113"/>
                      </a:cubicBezTo>
                      <a:cubicBezTo>
                        <a:pt x="123" y="115"/>
                        <a:pt x="123" y="115"/>
                        <a:pt x="123" y="115"/>
                      </a:cubicBezTo>
                      <a:cubicBezTo>
                        <a:pt x="123" y="115"/>
                        <a:pt x="124" y="116"/>
                        <a:pt x="125" y="116"/>
                      </a:cubicBezTo>
                      <a:cubicBezTo>
                        <a:pt x="126" y="115"/>
                        <a:pt x="127" y="115"/>
                        <a:pt x="128" y="115"/>
                      </a:cubicBezTo>
                      <a:cubicBezTo>
                        <a:pt x="129" y="115"/>
                        <a:pt x="130" y="113"/>
                        <a:pt x="130" y="113"/>
                      </a:cubicBezTo>
                      <a:cubicBezTo>
                        <a:pt x="130" y="113"/>
                        <a:pt x="129" y="113"/>
                        <a:pt x="131" y="112"/>
                      </a:cubicBezTo>
                      <a:cubicBezTo>
                        <a:pt x="133" y="111"/>
                        <a:pt x="133" y="111"/>
                        <a:pt x="134" y="110"/>
                      </a:cubicBezTo>
                      <a:cubicBezTo>
                        <a:pt x="136" y="109"/>
                        <a:pt x="140" y="107"/>
                        <a:pt x="140" y="107"/>
                      </a:cubicBezTo>
                      <a:cubicBezTo>
                        <a:pt x="144" y="105"/>
                        <a:pt x="144" y="105"/>
                        <a:pt x="144" y="105"/>
                      </a:cubicBezTo>
                      <a:cubicBezTo>
                        <a:pt x="148" y="101"/>
                        <a:pt x="148" y="101"/>
                        <a:pt x="148" y="101"/>
                      </a:cubicBezTo>
                      <a:cubicBezTo>
                        <a:pt x="150" y="101"/>
                        <a:pt x="150" y="101"/>
                        <a:pt x="150" y="101"/>
                      </a:cubicBezTo>
                      <a:cubicBezTo>
                        <a:pt x="153" y="98"/>
                        <a:pt x="153" y="98"/>
                        <a:pt x="153" y="98"/>
                      </a:cubicBezTo>
                      <a:cubicBezTo>
                        <a:pt x="155" y="96"/>
                        <a:pt x="155" y="96"/>
                        <a:pt x="155" y="96"/>
                      </a:cubicBezTo>
                      <a:cubicBezTo>
                        <a:pt x="154" y="92"/>
                        <a:pt x="154" y="92"/>
                        <a:pt x="154" y="92"/>
                      </a:cubicBezTo>
                      <a:cubicBezTo>
                        <a:pt x="156" y="89"/>
                        <a:pt x="156" y="89"/>
                        <a:pt x="156" y="89"/>
                      </a:cubicBezTo>
                      <a:cubicBezTo>
                        <a:pt x="155" y="87"/>
                        <a:pt x="155" y="87"/>
                        <a:pt x="155" y="87"/>
                      </a:cubicBezTo>
                      <a:cubicBezTo>
                        <a:pt x="153" y="86"/>
                        <a:pt x="153" y="86"/>
                        <a:pt x="153" y="86"/>
                      </a:cubicBezTo>
                      <a:cubicBezTo>
                        <a:pt x="149" y="86"/>
                        <a:pt x="149" y="86"/>
                        <a:pt x="149" y="86"/>
                      </a:cubicBezTo>
                      <a:cubicBezTo>
                        <a:pt x="149" y="86"/>
                        <a:pt x="148" y="88"/>
                        <a:pt x="147" y="88"/>
                      </a:cubicBezTo>
                      <a:cubicBezTo>
                        <a:pt x="147" y="88"/>
                        <a:pt x="143" y="85"/>
                        <a:pt x="143" y="85"/>
                      </a:cubicBezTo>
                      <a:cubicBezTo>
                        <a:pt x="143" y="85"/>
                        <a:pt x="140" y="87"/>
                        <a:pt x="140" y="87"/>
                      </a:cubicBezTo>
                      <a:cubicBezTo>
                        <a:pt x="138" y="87"/>
                        <a:pt x="138" y="87"/>
                        <a:pt x="138" y="87"/>
                      </a:cubicBezTo>
                      <a:cubicBezTo>
                        <a:pt x="138" y="87"/>
                        <a:pt x="137" y="87"/>
                        <a:pt x="136" y="87"/>
                      </a:cubicBezTo>
                      <a:cubicBezTo>
                        <a:pt x="134" y="87"/>
                        <a:pt x="131" y="86"/>
                        <a:pt x="131" y="86"/>
                      </a:cubicBezTo>
                      <a:cubicBezTo>
                        <a:pt x="128" y="87"/>
                        <a:pt x="128" y="87"/>
                        <a:pt x="128" y="87"/>
                      </a:cubicBezTo>
                      <a:cubicBezTo>
                        <a:pt x="126" y="87"/>
                        <a:pt x="126" y="87"/>
                        <a:pt x="126" y="87"/>
                      </a:cubicBezTo>
                      <a:cubicBezTo>
                        <a:pt x="123" y="89"/>
                        <a:pt x="123" y="89"/>
                        <a:pt x="123" y="89"/>
                      </a:cubicBezTo>
                      <a:cubicBezTo>
                        <a:pt x="124" y="88"/>
                        <a:pt x="124" y="88"/>
                        <a:pt x="124" y="88"/>
                      </a:cubicBezTo>
                      <a:cubicBezTo>
                        <a:pt x="125" y="85"/>
                        <a:pt x="125" y="85"/>
                        <a:pt x="125" y="85"/>
                      </a:cubicBezTo>
                      <a:cubicBezTo>
                        <a:pt x="125" y="85"/>
                        <a:pt x="124" y="84"/>
                        <a:pt x="124" y="84"/>
                      </a:cubicBezTo>
                      <a:cubicBezTo>
                        <a:pt x="123" y="84"/>
                        <a:pt x="122" y="83"/>
                        <a:pt x="122" y="83"/>
                      </a:cubicBezTo>
                      <a:cubicBezTo>
                        <a:pt x="120" y="86"/>
                        <a:pt x="120" y="86"/>
                        <a:pt x="120" y="86"/>
                      </a:cubicBezTo>
                      <a:cubicBezTo>
                        <a:pt x="117" y="87"/>
                        <a:pt x="117" y="87"/>
                        <a:pt x="117" y="87"/>
                      </a:cubicBezTo>
                      <a:cubicBezTo>
                        <a:pt x="118" y="86"/>
                        <a:pt x="118" y="86"/>
                        <a:pt x="118" y="86"/>
                      </a:cubicBezTo>
                      <a:cubicBezTo>
                        <a:pt x="120" y="85"/>
                        <a:pt x="120" y="85"/>
                        <a:pt x="120" y="85"/>
                      </a:cubicBezTo>
                      <a:cubicBezTo>
                        <a:pt x="120" y="83"/>
                        <a:pt x="120" y="83"/>
                        <a:pt x="120" y="83"/>
                      </a:cubicBezTo>
                      <a:cubicBezTo>
                        <a:pt x="120" y="83"/>
                        <a:pt x="120" y="83"/>
                        <a:pt x="119" y="83"/>
                      </a:cubicBezTo>
                      <a:cubicBezTo>
                        <a:pt x="119" y="83"/>
                        <a:pt x="118" y="83"/>
                        <a:pt x="118" y="83"/>
                      </a:cubicBezTo>
                      <a:cubicBezTo>
                        <a:pt x="116" y="82"/>
                        <a:pt x="116" y="82"/>
                        <a:pt x="116" y="82"/>
                      </a:cubicBezTo>
                      <a:cubicBezTo>
                        <a:pt x="115" y="80"/>
                        <a:pt x="115" y="80"/>
                        <a:pt x="115" y="80"/>
                      </a:cubicBezTo>
                      <a:cubicBezTo>
                        <a:pt x="113" y="81"/>
                        <a:pt x="113" y="81"/>
                        <a:pt x="113" y="81"/>
                      </a:cubicBezTo>
                      <a:cubicBezTo>
                        <a:pt x="112" y="82"/>
                        <a:pt x="112" y="82"/>
                        <a:pt x="112" y="82"/>
                      </a:cubicBezTo>
                      <a:cubicBezTo>
                        <a:pt x="111" y="83"/>
                        <a:pt x="111" y="83"/>
                        <a:pt x="111" y="83"/>
                      </a:cubicBezTo>
                      <a:cubicBezTo>
                        <a:pt x="109" y="84"/>
                        <a:pt x="109" y="84"/>
                        <a:pt x="109" y="84"/>
                      </a:cubicBezTo>
                      <a:cubicBezTo>
                        <a:pt x="110" y="86"/>
                        <a:pt x="110" y="86"/>
                        <a:pt x="110" y="86"/>
                      </a:cubicBezTo>
                      <a:cubicBezTo>
                        <a:pt x="109" y="88"/>
                        <a:pt x="109" y="88"/>
                        <a:pt x="109" y="88"/>
                      </a:cubicBezTo>
                      <a:cubicBezTo>
                        <a:pt x="107" y="88"/>
                        <a:pt x="107" y="88"/>
                        <a:pt x="107" y="88"/>
                      </a:cubicBezTo>
                      <a:cubicBezTo>
                        <a:pt x="107" y="88"/>
                        <a:pt x="107" y="91"/>
                        <a:pt x="107" y="91"/>
                      </a:cubicBezTo>
                      <a:cubicBezTo>
                        <a:pt x="107" y="92"/>
                        <a:pt x="109" y="93"/>
                        <a:pt x="109" y="93"/>
                      </a:cubicBezTo>
                      <a:cubicBezTo>
                        <a:pt x="108" y="95"/>
                        <a:pt x="108" y="95"/>
                        <a:pt x="108" y="95"/>
                      </a:cubicBezTo>
                      <a:cubicBezTo>
                        <a:pt x="109" y="95"/>
                        <a:pt x="109" y="95"/>
                        <a:pt x="109" y="95"/>
                      </a:cubicBezTo>
                      <a:cubicBezTo>
                        <a:pt x="109" y="95"/>
                        <a:pt x="108" y="96"/>
                        <a:pt x="108" y="96"/>
                      </a:cubicBezTo>
                      <a:cubicBezTo>
                        <a:pt x="107" y="96"/>
                        <a:pt x="106" y="94"/>
                        <a:pt x="106" y="94"/>
                      </a:cubicBezTo>
                      <a:cubicBezTo>
                        <a:pt x="104" y="94"/>
                        <a:pt x="104" y="94"/>
                        <a:pt x="104" y="94"/>
                      </a:cubicBezTo>
                      <a:cubicBezTo>
                        <a:pt x="102" y="94"/>
                        <a:pt x="102" y="94"/>
                        <a:pt x="102" y="94"/>
                      </a:cubicBezTo>
                      <a:cubicBezTo>
                        <a:pt x="101" y="96"/>
                        <a:pt x="101" y="96"/>
                        <a:pt x="101" y="96"/>
                      </a:cubicBezTo>
                      <a:cubicBezTo>
                        <a:pt x="102" y="98"/>
                        <a:pt x="102" y="98"/>
                        <a:pt x="102" y="98"/>
                      </a:cubicBezTo>
                      <a:cubicBezTo>
                        <a:pt x="101" y="100"/>
                        <a:pt x="101" y="100"/>
                        <a:pt x="101" y="100"/>
                      </a:cubicBezTo>
                      <a:cubicBezTo>
                        <a:pt x="101" y="101"/>
                        <a:pt x="101" y="101"/>
                        <a:pt x="101" y="101"/>
                      </a:cubicBezTo>
                      <a:cubicBezTo>
                        <a:pt x="101" y="101"/>
                        <a:pt x="100" y="102"/>
                        <a:pt x="100" y="103"/>
                      </a:cubicBezTo>
                      <a:cubicBezTo>
                        <a:pt x="100" y="103"/>
                        <a:pt x="100" y="106"/>
                        <a:pt x="100" y="106"/>
                      </a:cubicBezTo>
                      <a:cubicBezTo>
                        <a:pt x="100" y="106"/>
                        <a:pt x="101" y="107"/>
                        <a:pt x="101" y="108"/>
                      </a:cubicBezTo>
                      <a:cubicBezTo>
                        <a:pt x="102" y="108"/>
                        <a:pt x="103" y="109"/>
                        <a:pt x="103" y="109"/>
                      </a:cubicBezTo>
                      <a:cubicBezTo>
                        <a:pt x="103" y="111"/>
                        <a:pt x="103" y="111"/>
                        <a:pt x="103" y="111"/>
                      </a:cubicBezTo>
                      <a:cubicBezTo>
                        <a:pt x="102" y="109"/>
                        <a:pt x="102" y="109"/>
                        <a:pt x="102" y="109"/>
                      </a:cubicBezTo>
                      <a:cubicBezTo>
                        <a:pt x="102" y="109"/>
                        <a:pt x="101" y="108"/>
                        <a:pt x="100" y="108"/>
                      </a:cubicBezTo>
                      <a:cubicBezTo>
                        <a:pt x="100" y="107"/>
                        <a:pt x="100" y="106"/>
                        <a:pt x="99" y="106"/>
                      </a:cubicBezTo>
                      <a:cubicBezTo>
                        <a:pt x="99" y="106"/>
                        <a:pt x="98" y="107"/>
                        <a:pt x="98" y="107"/>
                      </a:cubicBezTo>
                      <a:cubicBezTo>
                        <a:pt x="98" y="107"/>
                        <a:pt x="97" y="107"/>
                        <a:pt x="97" y="107"/>
                      </a:cubicBezTo>
                      <a:cubicBezTo>
                        <a:pt x="98" y="108"/>
                        <a:pt x="96" y="109"/>
                        <a:pt x="96" y="109"/>
                      </a:cubicBezTo>
                      <a:cubicBezTo>
                        <a:pt x="96" y="109"/>
                        <a:pt x="94" y="110"/>
                        <a:pt x="94" y="109"/>
                      </a:cubicBezTo>
                      <a:cubicBezTo>
                        <a:pt x="94" y="108"/>
                        <a:pt x="94" y="107"/>
                        <a:pt x="93" y="107"/>
                      </a:cubicBezTo>
                      <a:cubicBezTo>
                        <a:pt x="93" y="106"/>
                        <a:pt x="92" y="107"/>
                        <a:pt x="92" y="107"/>
                      </a:cubicBezTo>
                      <a:cubicBezTo>
                        <a:pt x="92" y="108"/>
                        <a:pt x="91" y="109"/>
                        <a:pt x="91" y="109"/>
                      </a:cubicBezTo>
                      <a:cubicBezTo>
                        <a:pt x="92" y="110"/>
                        <a:pt x="92" y="110"/>
                        <a:pt x="92" y="110"/>
                      </a:cubicBezTo>
                      <a:cubicBezTo>
                        <a:pt x="92" y="110"/>
                        <a:pt x="91" y="112"/>
                        <a:pt x="91" y="112"/>
                      </a:cubicBezTo>
                      <a:cubicBezTo>
                        <a:pt x="91" y="112"/>
                        <a:pt x="90" y="110"/>
                        <a:pt x="90" y="109"/>
                      </a:cubicBezTo>
                      <a:cubicBezTo>
                        <a:pt x="90" y="109"/>
                        <a:pt x="90" y="107"/>
                        <a:pt x="90" y="108"/>
                      </a:cubicBezTo>
                      <a:cubicBezTo>
                        <a:pt x="89" y="108"/>
                        <a:pt x="88" y="109"/>
                        <a:pt x="88" y="109"/>
                      </a:cubicBezTo>
                      <a:cubicBezTo>
                        <a:pt x="88" y="109"/>
                        <a:pt x="87" y="109"/>
                        <a:pt x="87" y="110"/>
                      </a:cubicBezTo>
                      <a:cubicBezTo>
                        <a:pt x="88" y="110"/>
                        <a:pt x="87" y="113"/>
                        <a:pt x="88" y="113"/>
                      </a:cubicBezTo>
                      <a:cubicBezTo>
                        <a:pt x="89" y="114"/>
                        <a:pt x="88" y="114"/>
                        <a:pt x="89" y="114"/>
                      </a:cubicBezTo>
                      <a:cubicBezTo>
                        <a:pt x="90" y="114"/>
                        <a:pt x="90" y="115"/>
                        <a:pt x="90" y="115"/>
                      </a:cubicBezTo>
                      <a:cubicBezTo>
                        <a:pt x="87" y="115"/>
                        <a:pt x="87" y="115"/>
                        <a:pt x="87" y="115"/>
                      </a:cubicBezTo>
                      <a:cubicBezTo>
                        <a:pt x="87" y="115"/>
                        <a:pt x="86" y="116"/>
                        <a:pt x="86" y="116"/>
                      </a:cubicBezTo>
                      <a:cubicBezTo>
                        <a:pt x="86" y="117"/>
                        <a:pt x="87" y="118"/>
                        <a:pt x="87" y="118"/>
                      </a:cubicBezTo>
                      <a:cubicBezTo>
                        <a:pt x="87" y="118"/>
                        <a:pt x="88" y="119"/>
                        <a:pt x="88" y="120"/>
                      </a:cubicBezTo>
                      <a:cubicBezTo>
                        <a:pt x="88" y="120"/>
                        <a:pt x="87" y="121"/>
                        <a:pt x="87" y="121"/>
                      </a:cubicBezTo>
                      <a:cubicBezTo>
                        <a:pt x="87" y="121"/>
                        <a:pt x="86" y="120"/>
                        <a:pt x="85" y="120"/>
                      </a:cubicBezTo>
                      <a:cubicBezTo>
                        <a:pt x="85" y="120"/>
                        <a:pt x="85" y="120"/>
                        <a:pt x="84" y="121"/>
                      </a:cubicBezTo>
                      <a:cubicBezTo>
                        <a:pt x="84" y="121"/>
                        <a:pt x="83" y="122"/>
                        <a:pt x="83" y="123"/>
                      </a:cubicBezTo>
                      <a:cubicBezTo>
                        <a:pt x="83" y="123"/>
                        <a:pt x="84" y="123"/>
                        <a:pt x="84" y="125"/>
                      </a:cubicBezTo>
                      <a:cubicBezTo>
                        <a:pt x="84" y="126"/>
                        <a:pt x="83" y="127"/>
                        <a:pt x="83" y="127"/>
                      </a:cubicBezTo>
                      <a:cubicBezTo>
                        <a:pt x="83" y="127"/>
                        <a:pt x="83" y="128"/>
                        <a:pt x="83" y="128"/>
                      </a:cubicBezTo>
                      <a:cubicBezTo>
                        <a:pt x="84" y="129"/>
                        <a:pt x="86" y="129"/>
                        <a:pt x="86" y="129"/>
                      </a:cubicBezTo>
                      <a:cubicBezTo>
                        <a:pt x="87" y="129"/>
                        <a:pt x="87" y="129"/>
                        <a:pt x="88" y="129"/>
                      </a:cubicBezTo>
                      <a:cubicBezTo>
                        <a:pt x="88" y="129"/>
                        <a:pt x="89" y="129"/>
                        <a:pt x="89" y="130"/>
                      </a:cubicBezTo>
                      <a:cubicBezTo>
                        <a:pt x="90" y="130"/>
                        <a:pt x="91" y="130"/>
                        <a:pt x="91" y="130"/>
                      </a:cubicBezTo>
                      <a:cubicBezTo>
                        <a:pt x="91" y="130"/>
                        <a:pt x="90" y="132"/>
                        <a:pt x="89" y="131"/>
                      </a:cubicBezTo>
                      <a:cubicBezTo>
                        <a:pt x="88" y="130"/>
                        <a:pt x="87" y="130"/>
                        <a:pt x="86" y="130"/>
                      </a:cubicBezTo>
                      <a:cubicBezTo>
                        <a:pt x="85" y="130"/>
                        <a:pt x="85" y="132"/>
                        <a:pt x="85" y="132"/>
                      </a:cubicBezTo>
                      <a:cubicBezTo>
                        <a:pt x="87" y="133"/>
                        <a:pt x="87" y="133"/>
                        <a:pt x="87" y="133"/>
                      </a:cubicBezTo>
                      <a:cubicBezTo>
                        <a:pt x="87" y="133"/>
                        <a:pt x="88" y="134"/>
                        <a:pt x="87" y="134"/>
                      </a:cubicBezTo>
                      <a:cubicBezTo>
                        <a:pt x="86" y="134"/>
                        <a:pt x="84" y="133"/>
                        <a:pt x="84" y="133"/>
                      </a:cubicBezTo>
                      <a:cubicBezTo>
                        <a:pt x="84" y="133"/>
                        <a:pt x="84" y="133"/>
                        <a:pt x="83" y="133"/>
                      </a:cubicBezTo>
                      <a:cubicBezTo>
                        <a:pt x="83" y="133"/>
                        <a:pt x="82" y="134"/>
                        <a:pt x="82" y="134"/>
                      </a:cubicBezTo>
                      <a:cubicBezTo>
                        <a:pt x="81" y="134"/>
                        <a:pt x="81" y="134"/>
                        <a:pt x="80" y="134"/>
                      </a:cubicBezTo>
                      <a:cubicBezTo>
                        <a:pt x="80" y="133"/>
                        <a:pt x="78" y="132"/>
                        <a:pt x="78" y="132"/>
                      </a:cubicBezTo>
                      <a:cubicBezTo>
                        <a:pt x="78" y="132"/>
                        <a:pt x="77" y="131"/>
                        <a:pt x="77" y="131"/>
                      </a:cubicBezTo>
                      <a:cubicBezTo>
                        <a:pt x="77" y="130"/>
                        <a:pt x="77" y="128"/>
                        <a:pt x="78" y="128"/>
                      </a:cubicBezTo>
                      <a:cubicBezTo>
                        <a:pt x="78" y="128"/>
                        <a:pt x="78" y="127"/>
                        <a:pt x="79" y="127"/>
                      </a:cubicBezTo>
                      <a:cubicBezTo>
                        <a:pt x="79" y="127"/>
                        <a:pt x="82" y="127"/>
                        <a:pt x="80" y="126"/>
                      </a:cubicBezTo>
                      <a:cubicBezTo>
                        <a:pt x="79" y="125"/>
                        <a:pt x="79" y="124"/>
                        <a:pt x="78" y="125"/>
                      </a:cubicBezTo>
                      <a:cubicBezTo>
                        <a:pt x="78" y="125"/>
                        <a:pt x="76" y="126"/>
                        <a:pt x="76" y="126"/>
                      </a:cubicBezTo>
                      <a:cubicBezTo>
                        <a:pt x="76" y="126"/>
                        <a:pt x="76" y="125"/>
                        <a:pt x="76" y="123"/>
                      </a:cubicBezTo>
                      <a:cubicBezTo>
                        <a:pt x="77" y="120"/>
                        <a:pt x="76" y="120"/>
                        <a:pt x="77" y="119"/>
                      </a:cubicBezTo>
                      <a:cubicBezTo>
                        <a:pt x="78" y="119"/>
                        <a:pt x="78" y="118"/>
                        <a:pt x="78" y="118"/>
                      </a:cubicBezTo>
                      <a:cubicBezTo>
                        <a:pt x="78" y="118"/>
                        <a:pt x="78" y="117"/>
                        <a:pt x="77" y="116"/>
                      </a:cubicBezTo>
                      <a:cubicBezTo>
                        <a:pt x="76" y="114"/>
                        <a:pt x="76" y="113"/>
                        <a:pt x="75" y="112"/>
                      </a:cubicBezTo>
                      <a:cubicBezTo>
                        <a:pt x="74" y="112"/>
                        <a:pt x="73" y="113"/>
                        <a:pt x="73" y="113"/>
                      </a:cubicBezTo>
                      <a:cubicBezTo>
                        <a:pt x="73" y="114"/>
                        <a:pt x="72" y="115"/>
                        <a:pt x="73" y="116"/>
                      </a:cubicBezTo>
                      <a:cubicBezTo>
                        <a:pt x="73" y="117"/>
                        <a:pt x="73" y="118"/>
                        <a:pt x="72" y="118"/>
                      </a:cubicBezTo>
                      <a:cubicBezTo>
                        <a:pt x="72" y="119"/>
                        <a:pt x="72" y="119"/>
                        <a:pt x="71" y="119"/>
                      </a:cubicBezTo>
                      <a:cubicBezTo>
                        <a:pt x="70" y="118"/>
                        <a:pt x="70" y="118"/>
                        <a:pt x="70" y="117"/>
                      </a:cubicBezTo>
                      <a:cubicBezTo>
                        <a:pt x="69" y="117"/>
                        <a:pt x="69" y="117"/>
                        <a:pt x="69" y="116"/>
                      </a:cubicBezTo>
                      <a:cubicBezTo>
                        <a:pt x="68" y="116"/>
                        <a:pt x="67" y="115"/>
                        <a:pt x="67" y="115"/>
                      </a:cubicBezTo>
                      <a:cubicBezTo>
                        <a:pt x="67" y="115"/>
                        <a:pt x="65" y="114"/>
                        <a:pt x="65" y="115"/>
                      </a:cubicBezTo>
                      <a:cubicBezTo>
                        <a:pt x="65" y="115"/>
                        <a:pt x="65" y="116"/>
                        <a:pt x="66" y="116"/>
                      </a:cubicBezTo>
                      <a:cubicBezTo>
                        <a:pt x="66" y="117"/>
                        <a:pt x="66" y="117"/>
                        <a:pt x="66" y="118"/>
                      </a:cubicBezTo>
                      <a:cubicBezTo>
                        <a:pt x="66" y="118"/>
                        <a:pt x="66" y="119"/>
                        <a:pt x="66" y="119"/>
                      </a:cubicBezTo>
                      <a:cubicBezTo>
                        <a:pt x="66" y="119"/>
                        <a:pt x="65" y="118"/>
                        <a:pt x="64" y="118"/>
                      </a:cubicBezTo>
                      <a:cubicBezTo>
                        <a:pt x="64" y="118"/>
                        <a:pt x="62" y="120"/>
                        <a:pt x="62" y="120"/>
                      </a:cubicBezTo>
                      <a:cubicBezTo>
                        <a:pt x="62" y="120"/>
                        <a:pt x="62" y="120"/>
                        <a:pt x="62" y="121"/>
                      </a:cubicBezTo>
                      <a:cubicBezTo>
                        <a:pt x="63" y="121"/>
                        <a:pt x="62" y="122"/>
                        <a:pt x="63" y="123"/>
                      </a:cubicBezTo>
                      <a:cubicBezTo>
                        <a:pt x="63" y="124"/>
                        <a:pt x="63" y="125"/>
                        <a:pt x="64" y="125"/>
                      </a:cubicBezTo>
                      <a:cubicBezTo>
                        <a:pt x="65" y="126"/>
                        <a:pt x="69" y="124"/>
                        <a:pt x="69" y="124"/>
                      </a:cubicBezTo>
                      <a:cubicBezTo>
                        <a:pt x="69" y="124"/>
                        <a:pt x="71" y="126"/>
                        <a:pt x="71" y="126"/>
                      </a:cubicBezTo>
                      <a:cubicBezTo>
                        <a:pt x="71" y="126"/>
                        <a:pt x="71" y="128"/>
                        <a:pt x="71" y="128"/>
                      </a:cubicBezTo>
                      <a:cubicBezTo>
                        <a:pt x="71" y="128"/>
                        <a:pt x="71" y="128"/>
                        <a:pt x="70" y="128"/>
                      </a:cubicBezTo>
                      <a:cubicBezTo>
                        <a:pt x="69" y="128"/>
                        <a:pt x="68" y="127"/>
                        <a:pt x="68" y="128"/>
                      </a:cubicBezTo>
                      <a:cubicBezTo>
                        <a:pt x="68" y="129"/>
                        <a:pt x="68" y="131"/>
                        <a:pt x="68" y="131"/>
                      </a:cubicBezTo>
                      <a:cubicBezTo>
                        <a:pt x="69" y="132"/>
                        <a:pt x="69" y="134"/>
                        <a:pt x="70" y="134"/>
                      </a:cubicBezTo>
                      <a:cubicBezTo>
                        <a:pt x="72" y="135"/>
                        <a:pt x="72" y="135"/>
                        <a:pt x="73" y="135"/>
                      </a:cubicBezTo>
                      <a:cubicBezTo>
                        <a:pt x="74" y="134"/>
                        <a:pt x="73" y="133"/>
                        <a:pt x="74" y="134"/>
                      </a:cubicBezTo>
                      <a:cubicBezTo>
                        <a:pt x="75" y="134"/>
                        <a:pt x="76" y="134"/>
                        <a:pt x="77" y="135"/>
                      </a:cubicBezTo>
                      <a:cubicBezTo>
                        <a:pt x="77" y="136"/>
                        <a:pt x="76" y="136"/>
                        <a:pt x="76" y="136"/>
                      </a:cubicBezTo>
                      <a:cubicBezTo>
                        <a:pt x="76" y="136"/>
                        <a:pt x="75" y="136"/>
                        <a:pt x="75" y="136"/>
                      </a:cubicBezTo>
                      <a:cubicBezTo>
                        <a:pt x="75" y="137"/>
                        <a:pt x="74" y="137"/>
                        <a:pt x="75" y="137"/>
                      </a:cubicBezTo>
                      <a:cubicBezTo>
                        <a:pt x="77" y="138"/>
                        <a:pt x="78" y="137"/>
                        <a:pt x="78" y="137"/>
                      </a:cubicBezTo>
                      <a:cubicBezTo>
                        <a:pt x="78" y="137"/>
                        <a:pt x="79" y="136"/>
                        <a:pt x="79" y="137"/>
                      </a:cubicBezTo>
                      <a:cubicBezTo>
                        <a:pt x="79" y="137"/>
                        <a:pt x="78" y="138"/>
                        <a:pt x="78" y="138"/>
                      </a:cubicBezTo>
                      <a:cubicBezTo>
                        <a:pt x="77" y="139"/>
                        <a:pt x="77" y="139"/>
                        <a:pt x="77" y="140"/>
                      </a:cubicBezTo>
                      <a:cubicBezTo>
                        <a:pt x="77" y="140"/>
                        <a:pt x="76" y="141"/>
                        <a:pt x="76" y="141"/>
                      </a:cubicBezTo>
                      <a:cubicBezTo>
                        <a:pt x="76" y="142"/>
                        <a:pt x="74" y="145"/>
                        <a:pt x="77" y="143"/>
                      </a:cubicBezTo>
                      <a:cubicBezTo>
                        <a:pt x="80" y="141"/>
                        <a:pt x="80" y="141"/>
                        <a:pt x="80" y="140"/>
                      </a:cubicBezTo>
                      <a:cubicBezTo>
                        <a:pt x="80" y="140"/>
                        <a:pt x="80" y="140"/>
                        <a:pt x="81" y="139"/>
                      </a:cubicBezTo>
                      <a:cubicBezTo>
                        <a:pt x="83" y="138"/>
                        <a:pt x="84" y="138"/>
                        <a:pt x="84" y="138"/>
                      </a:cubicBezTo>
                      <a:cubicBezTo>
                        <a:pt x="84" y="137"/>
                        <a:pt x="85" y="137"/>
                        <a:pt x="85" y="138"/>
                      </a:cubicBezTo>
                      <a:cubicBezTo>
                        <a:pt x="84" y="139"/>
                        <a:pt x="84" y="138"/>
                        <a:pt x="84" y="139"/>
                      </a:cubicBezTo>
                      <a:cubicBezTo>
                        <a:pt x="85" y="140"/>
                        <a:pt x="85" y="140"/>
                        <a:pt x="86" y="140"/>
                      </a:cubicBezTo>
                      <a:cubicBezTo>
                        <a:pt x="86" y="140"/>
                        <a:pt x="87" y="141"/>
                        <a:pt x="87" y="141"/>
                      </a:cubicBezTo>
                      <a:cubicBezTo>
                        <a:pt x="87" y="141"/>
                        <a:pt x="85" y="140"/>
                        <a:pt x="84" y="140"/>
                      </a:cubicBezTo>
                      <a:cubicBezTo>
                        <a:pt x="84" y="140"/>
                        <a:pt x="83" y="140"/>
                        <a:pt x="83" y="140"/>
                      </a:cubicBezTo>
                      <a:cubicBezTo>
                        <a:pt x="83" y="140"/>
                        <a:pt x="82" y="141"/>
                        <a:pt x="82" y="141"/>
                      </a:cubicBezTo>
                      <a:cubicBezTo>
                        <a:pt x="82" y="142"/>
                        <a:pt x="82" y="142"/>
                        <a:pt x="82" y="142"/>
                      </a:cubicBezTo>
                      <a:cubicBezTo>
                        <a:pt x="82" y="142"/>
                        <a:pt x="83" y="143"/>
                        <a:pt x="83" y="143"/>
                      </a:cubicBezTo>
                      <a:cubicBezTo>
                        <a:pt x="83" y="144"/>
                        <a:pt x="83" y="144"/>
                        <a:pt x="82" y="144"/>
                      </a:cubicBezTo>
                      <a:cubicBezTo>
                        <a:pt x="81" y="144"/>
                        <a:pt x="82" y="143"/>
                        <a:pt x="80" y="143"/>
                      </a:cubicBezTo>
                      <a:cubicBezTo>
                        <a:pt x="79" y="144"/>
                        <a:pt x="79" y="142"/>
                        <a:pt x="78" y="144"/>
                      </a:cubicBezTo>
                      <a:cubicBezTo>
                        <a:pt x="78" y="147"/>
                        <a:pt x="77" y="147"/>
                        <a:pt x="77" y="147"/>
                      </a:cubicBezTo>
                      <a:cubicBezTo>
                        <a:pt x="77" y="147"/>
                        <a:pt x="77" y="147"/>
                        <a:pt x="77" y="148"/>
                      </a:cubicBezTo>
                      <a:cubicBezTo>
                        <a:pt x="77" y="148"/>
                        <a:pt x="77" y="148"/>
                        <a:pt x="79" y="149"/>
                      </a:cubicBezTo>
                      <a:cubicBezTo>
                        <a:pt x="80" y="150"/>
                        <a:pt x="81" y="151"/>
                        <a:pt x="81" y="151"/>
                      </a:cubicBezTo>
                      <a:cubicBezTo>
                        <a:pt x="81" y="151"/>
                        <a:pt x="80" y="151"/>
                        <a:pt x="79" y="151"/>
                      </a:cubicBezTo>
                      <a:cubicBezTo>
                        <a:pt x="78" y="152"/>
                        <a:pt x="77" y="152"/>
                        <a:pt x="76" y="152"/>
                      </a:cubicBezTo>
                      <a:cubicBezTo>
                        <a:pt x="76" y="153"/>
                        <a:pt x="75" y="153"/>
                        <a:pt x="74" y="153"/>
                      </a:cubicBezTo>
                      <a:cubicBezTo>
                        <a:pt x="74" y="153"/>
                        <a:pt x="72" y="153"/>
                        <a:pt x="71" y="153"/>
                      </a:cubicBezTo>
                      <a:cubicBezTo>
                        <a:pt x="70" y="153"/>
                        <a:pt x="69" y="153"/>
                        <a:pt x="68" y="154"/>
                      </a:cubicBezTo>
                      <a:cubicBezTo>
                        <a:pt x="68" y="154"/>
                        <a:pt x="68" y="155"/>
                        <a:pt x="68" y="155"/>
                      </a:cubicBezTo>
                      <a:cubicBezTo>
                        <a:pt x="68" y="155"/>
                        <a:pt x="67" y="155"/>
                        <a:pt x="68" y="156"/>
                      </a:cubicBezTo>
                      <a:cubicBezTo>
                        <a:pt x="69" y="156"/>
                        <a:pt x="72" y="156"/>
                        <a:pt x="72" y="156"/>
                      </a:cubicBezTo>
                      <a:cubicBezTo>
                        <a:pt x="73" y="156"/>
                        <a:pt x="73" y="157"/>
                        <a:pt x="73" y="157"/>
                      </a:cubicBezTo>
                      <a:cubicBezTo>
                        <a:pt x="71" y="157"/>
                        <a:pt x="71" y="157"/>
                        <a:pt x="71" y="157"/>
                      </a:cubicBezTo>
                      <a:cubicBezTo>
                        <a:pt x="71" y="157"/>
                        <a:pt x="70" y="156"/>
                        <a:pt x="69" y="156"/>
                      </a:cubicBezTo>
                      <a:cubicBezTo>
                        <a:pt x="69" y="157"/>
                        <a:pt x="66" y="157"/>
                        <a:pt x="66" y="157"/>
                      </a:cubicBezTo>
                      <a:cubicBezTo>
                        <a:pt x="66" y="157"/>
                        <a:pt x="65" y="159"/>
                        <a:pt x="65" y="159"/>
                      </a:cubicBezTo>
                      <a:cubicBezTo>
                        <a:pt x="65" y="160"/>
                        <a:pt x="65" y="161"/>
                        <a:pt x="66" y="162"/>
                      </a:cubicBezTo>
                      <a:cubicBezTo>
                        <a:pt x="67" y="163"/>
                        <a:pt x="67" y="164"/>
                        <a:pt x="67" y="164"/>
                      </a:cubicBezTo>
                      <a:cubicBezTo>
                        <a:pt x="67" y="165"/>
                        <a:pt x="67" y="164"/>
                        <a:pt x="67" y="165"/>
                      </a:cubicBezTo>
                      <a:cubicBezTo>
                        <a:pt x="67" y="166"/>
                        <a:pt x="65" y="167"/>
                        <a:pt x="65" y="167"/>
                      </a:cubicBezTo>
                      <a:cubicBezTo>
                        <a:pt x="65" y="167"/>
                        <a:pt x="65" y="167"/>
                        <a:pt x="65" y="168"/>
                      </a:cubicBezTo>
                      <a:cubicBezTo>
                        <a:pt x="64" y="170"/>
                        <a:pt x="63" y="172"/>
                        <a:pt x="64" y="172"/>
                      </a:cubicBezTo>
                      <a:cubicBezTo>
                        <a:pt x="65" y="172"/>
                        <a:pt x="65" y="173"/>
                        <a:pt x="67" y="172"/>
                      </a:cubicBezTo>
                      <a:cubicBezTo>
                        <a:pt x="69" y="172"/>
                        <a:pt x="66" y="171"/>
                        <a:pt x="70" y="172"/>
                      </a:cubicBezTo>
                      <a:cubicBezTo>
                        <a:pt x="73" y="172"/>
                        <a:pt x="73" y="172"/>
                        <a:pt x="74" y="172"/>
                      </a:cubicBezTo>
                      <a:cubicBezTo>
                        <a:pt x="75" y="171"/>
                        <a:pt x="75" y="171"/>
                        <a:pt x="76" y="171"/>
                      </a:cubicBezTo>
                      <a:cubicBezTo>
                        <a:pt x="76" y="170"/>
                        <a:pt x="74" y="170"/>
                        <a:pt x="77" y="169"/>
                      </a:cubicBezTo>
                      <a:cubicBezTo>
                        <a:pt x="79" y="168"/>
                        <a:pt x="79" y="168"/>
                        <a:pt x="79" y="168"/>
                      </a:cubicBezTo>
                      <a:cubicBezTo>
                        <a:pt x="79" y="168"/>
                        <a:pt x="78" y="166"/>
                        <a:pt x="80" y="168"/>
                      </a:cubicBezTo>
                      <a:cubicBezTo>
                        <a:pt x="82" y="170"/>
                        <a:pt x="81" y="170"/>
                        <a:pt x="81" y="170"/>
                      </a:cubicBezTo>
                      <a:cubicBezTo>
                        <a:pt x="80" y="172"/>
                        <a:pt x="80" y="172"/>
                        <a:pt x="80" y="172"/>
                      </a:cubicBezTo>
                      <a:cubicBezTo>
                        <a:pt x="80" y="173"/>
                        <a:pt x="80" y="173"/>
                        <a:pt x="80" y="173"/>
                      </a:cubicBezTo>
                      <a:cubicBezTo>
                        <a:pt x="80" y="173"/>
                        <a:pt x="79" y="173"/>
                        <a:pt x="78" y="174"/>
                      </a:cubicBezTo>
                      <a:cubicBezTo>
                        <a:pt x="77" y="176"/>
                        <a:pt x="75" y="179"/>
                        <a:pt x="74" y="179"/>
                      </a:cubicBezTo>
                      <a:cubicBezTo>
                        <a:pt x="74" y="179"/>
                        <a:pt x="75" y="179"/>
                        <a:pt x="73" y="180"/>
                      </a:cubicBezTo>
                      <a:cubicBezTo>
                        <a:pt x="72" y="181"/>
                        <a:pt x="71" y="182"/>
                        <a:pt x="69" y="183"/>
                      </a:cubicBezTo>
                      <a:cubicBezTo>
                        <a:pt x="68" y="184"/>
                        <a:pt x="68" y="183"/>
                        <a:pt x="67" y="184"/>
                      </a:cubicBezTo>
                      <a:cubicBezTo>
                        <a:pt x="67" y="184"/>
                        <a:pt x="67" y="186"/>
                        <a:pt x="67" y="186"/>
                      </a:cubicBezTo>
                      <a:cubicBezTo>
                        <a:pt x="66" y="187"/>
                        <a:pt x="66" y="187"/>
                        <a:pt x="66" y="187"/>
                      </a:cubicBezTo>
                      <a:cubicBezTo>
                        <a:pt x="63" y="188"/>
                        <a:pt x="63" y="188"/>
                        <a:pt x="63" y="188"/>
                      </a:cubicBezTo>
                      <a:cubicBezTo>
                        <a:pt x="61" y="187"/>
                        <a:pt x="61" y="187"/>
                        <a:pt x="61" y="187"/>
                      </a:cubicBezTo>
                      <a:cubicBezTo>
                        <a:pt x="59" y="189"/>
                        <a:pt x="59" y="189"/>
                        <a:pt x="59" y="189"/>
                      </a:cubicBezTo>
                      <a:cubicBezTo>
                        <a:pt x="59" y="189"/>
                        <a:pt x="57" y="188"/>
                        <a:pt x="56" y="188"/>
                      </a:cubicBezTo>
                      <a:cubicBezTo>
                        <a:pt x="55" y="188"/>
                        <a:pt x="55" y="189"/>
                        <a:pt x="55" y="189"/>
                      </a:cubicBezTo>
                      <a:cubicBezTo>
                        <a:pt x="55" y="189"/>
                        <a:pt x="54" y="190"/>
                        <a:pt x="54" y="191"/>
                      </a:cubicBezTo>
                      <a:cubicBezTo>
                        <a:pt x="53" y="192"/>
                        <a:pt x="53" y="195"/>
                        <a:pt x="53" y="195"/>
                      </a:cubicBezTo>
                      <a:cubicBezTo>
                        <a:pt x="51" y="196"/>
                        <a:pt x="51" y="196"/>
                        <a:pt x="51" y="196"/>
                      </a:cubicBezTo>
                      <a:cubicBezTo>
                        <a:pt x="51" y="196"/>
                        <a:pt x="51" y="198"/>
                        <a:pt x="52" y="197"/>
                      </a:cubicBezTo>
                      <a:cubicBezTo>
                        <a:pt x="53" y="196"/>
                        <a:pt x="54" y="195"/>
                        <a:pt x="55" y="194"/>
                      </a:cubicBezTo>
                      <a:cubicBezTo>
                        <a:pt x="56" y="194"/>
                        <a:pt x="57" y="193"/>
                        <a:pt x="57" y="193"/>
                      </a:cubicBezTo>
                      <a:cubicBezTo>
                        <a:pt x="57" y="195"/>
                        <a:pt x="57" y="195"/>
                        <a:pt x="57" y="195"/>
                      </a:cubicBezTo>
                      <a:cubicBezTo>
                        <a:pt x="56" y="198"/>
                        <a:pt x="56" y="198"/>
                        <a:pt x="56" y="198"/>
                      </a:cubicBezTo>
                      <a:cubicBezTo>
                        <a:pt x="55" y="199"/>
                        <a:pt x="55" y="199"/>
                        <a:pt x="55" y="199"/>
                      </a:cubicBezTo>
                      <a:cubicBezTo>
                        <a:pt x="54" y="200"/>
                        <a:pt x="54" y="200"/>
                        <a:pt x="54" y="200"/>
                      </a:cubicBezTo>
                      <a:cubicBezTo>
                        <a:pt x="54" y="200"/>
                        <a:pt x="53" y="204"/>
                        <a:pt x="54" y="203"/>
                      </a:cubicBezTo>
                      <a:cubicBezTo>
                        <a:pt x="56" y="202"/>
                        <a:pt x="55" y="202"/>
                        <a:pt x="57" y="202"/>
                      </a:cubicBezTo>
                      <a:cubicBezTo>
                        <a:pt x="58" y="201"/>
                        <a:pt x="58" y="200"/>
                        <a:pt x="61" y="200"/>
                      </a:cubicBezTo>
                      <a:cubicBezTo>
                        <a:pt x="63" y="200"/>
                        <a:pt x="63" y="198"/>
                        <a:pt x="63" y="198"/>
                      </a:cubicBezTo>
                      <a:cubicBezTo>
                        <a:pt x="63" y="197"/>
                        <a:pt x="63" y="196"/>
                        <a:pt x="63" y="196"/>
                      </a:cubicBezTo>
                      <a:cubicBezTo>
                        <a:pt x="63" y="195"/>
                        <a:pt x="62" y="194"/>
                        <a:pt x="64" y="194"/>
                      </a:cubicBezTo>
                      <a:cubicBezTo>
                        <a:pt x="66" y="193"/>
                        <a:pt x="65" y="194"/>
                        <a:pt x="66" y="193"/>
                      </a:cubicBezTo>
                      <a:cubicBezTo>
                        <a:pt x="66" y="193"/>
                        <a:pt x="66" y="194"/>
                        <a:pt x="67" y="192"/>
                      </a:cubicBezTo>
                      <a:cubicBezTo>
                        <a:pt x="67" y="190"/>
                        <a:pt x="67" y="191"/>
                        <a:pt x="68" y="189"/>
                      </a:cubicBezTo>
                      <a:cubicBezTo>
                        <a:pt x="70" y="188"/>
                        <a:pt x="69" y="188"/>
                        <a:pt x="70" y="188"/>
                      </a:cubicBezTo>
                      <a:cubicBezTo>
                        <a:pt x="70" y="187"/>
                        <a:pt x="70" y="187"/>
                        <a:pt x="71" y="187"/>
                      </a:cubicBezTo>
                      <a:cubicBezTo>
                        <a:pt x="72" y="186"/>
                        <a:pt x="72" y="186"/>
                        <a:pt x="72" y="185"/>
                      </a:cubicBezTo>
                      <a:cubicBezTo>
                        <a:pt x="72" y="185"/>
                        <a:pt x="75" y="183"/>
                        <a:pt x="75" y="183"/>
                      </a:cubicBezTo>
                      <a:cubicBezTo>
                        <a:pt x="75" y="182"/>
                        <a:pt x="75" y="182"/>
                        <a:pt x="75" y="182"/>
                      </a:cubicBezTo>
                      <a:cubicBezTo>
                        <a:pt x="78" y="179"/>
                        <a:pt x="78" y="179"/>
                        <a:pt x="78" y="179"/>
                      </a:cubicBezTo>
                      <a:cubicBezTo>
                        <a:pt x="78" y="179"/>
                        <a:pt x="79" y="179"/>
                        <a:pt x="78" y="180"/>
                      </a:cubicBezTo>
                      <a:cubicBezTo>
                        <a:pt x="78" y="181"/>
                        <a:pt x="77" y="182"/>
                        <a:pt x="77" y="182"/>
                      </a:cubicBezTo>
                      <a:cubicBezTo>
                        <a:pt x="77" y="184"/>
                        <a:pt x="77" y="184"/>
                        <a:pt x="77" y="184"/>
                      </a:cubicBezTo>
                      <a:cubicBezTo>
                        <a:pt x="75" y="186"/>
                        <a:pt x="75" y="186"/>
                        <a:pt x="75" y="186"/>
                      </a:cubicBezTo>
                      <a:cubicBezTo>
                        <a:pt x="75" y="186"/>
                        <a:pt x="76" y="187"/>
                        <a:pt x="75" y="187"/>
                      </a:cubicBezTo>
                      <a:cubicBezTo>
                        <a:pt x="74" y="188"/>
                        <a:pt x="73" y="189"/>
                        <a:pt x="73" y="189"/>
                      </a:cubicBezTo>
                      <a:cubicBezTo>
                        <a:pt x="73" y="191"/>
                        <a:pt x="73" y="191"/>
                        <a:pt x="73" y="191"/>
                      </a:cubicBezTo>
                      <a:cubicBezTo>
                        <a:pt x="73" y="191"/>
                        <a:pt x="73" y="191"/>
                        <a:pt x="73" y="191"/>
                      </a:cubicBezTo>
                      <a:cubicBezTo>
                        <a:pt x="72" y="194"/>
                        <a:pt x="72" y="194"/>
                        <a:pt x="72" y="194"/>
                      </a:cubicBezTo>
                      <a:cubicBezTo>
                        <a:pt x="74" y="196"/>
                        <a:pt x="74" y="196"/>
                        <a:pt x="74" y="196"/>
                      </a:cubicBezTo>
                      <a:cubicBezTo>
                        <a:pt x="74" y="197"/>
                        <a:pt x="74" y="197"/>
                        <a:pt x="74" y="197"/>
                      </a:cubicBezTo>
                      <a:cubicBezTo>
                        <a:pt x="74" y="197"/>
                        <a:pt x="73" y="198"/>
                        <a:pt x="73" y="199"/>
                      </a:cubicBezTo>
                      <a:cubicBezTo>
                        <a:pt x="72" y="199"/>
                        <a:pt x="70" y="202"/>
                        <a:pt x="70" y="202"/>
                      </a:cubicBezTo>
                      <a:cubicBezTo>
                        <a:pt x="69" y="204"/>
                        <a:pt x="69" y="204"/>
                        <a:pt x="69" y="204"/>
                      </a:cubicBezTo>
                      <a:cubicBezTo>
                        <a:pt x="68" y="206"/>
                        <a:pt x="68" y="206"/>
                        <a:pt x="68" y="206"/>
                      </a:cubicBezTo>
                      <a:cubicBezTo>
                        <a:pt x="67" y="209"/>
                        <a:pt x="67" y="209"/>
                        <a:pt x="67" y="209"/>
                      </a:cubicBezTo>
                      <a:cubicBezTo>
                        <a:pt x="66" y="212"/>
                        <a:pt x="66" y="212"/>
                        <a:pt x="66" y="212"/>
                      </a:cubicBezTo>
                      <a:cubicBezTo>
                        <a:pt x="65" y="213"/>
                        <a:pt x="65" y="213"/>
                        <a:pt x="65" y="213"/>
                      </a:cubicBezTo>
                      <a:cubicBezTo>
                        <a:pt x="65" y="213"/>
                        <a:pt x="64" y="215"/>
                        <a:pt x="66" y="215"/>
                      </a:cubicBezTo>
                      <a:cubicBezTo>
                        <a:pt x="67" y="216"/>
                        <a:pt x="67" y="216"/>
                        <a:pt x="68" y="216"/>
                      </a:cubicBezTo>
                      <a:cubicBezTo>
                        <a:pt x="70" y="216"/>
                        <a:pt x="69" y="216"/>
                        <a:pt x="70" y="216"/>
                      </a:cubicBezTo>
                      <a:cubicBezTo>
                        <a:pt x="70" y="216"/>
                        <a:pt x="72" y="216"/>
                        <a:pt x="72" y="214"/>
                      </a:cubicBezTo>
                      <a:cubicBezTo>
                        <a:pt x="72" y="213"/>
                        <a:pt x="72" y="211"/>
                        <a:pt x="72" y="211"/>
                      </a:cubicBezTo>
                      <a:cubicBezTo>
                        <a:pt x="72" y="210"/>
                        <a:pt x="74" y="208"/>
                        <a:pt x="74" y="208"/>
                      </a:cubicBezTo>
                      <a:cubicBezTo>
                        <a:pt x="74" y="205"/>
                        <a:pt x="74" y="205"/>
                        <a:pt x="74" y="205"/>
                      </a:cubicBezTo>
                      <a:cubicBezTo>
                        <a:pt x="74" y="205"/>
                        <a:pt x="73" y="204"/>
                        <a:pt x="75" y="202"/>
                      </a:cubicBezTo>
                      <a:cubicBezTo>
                        <a:pt x="77" y="201"/>
                        <a:pt x="76" y="202"/>
                        <a:pt x="77" y="201"/>
                      </a:cubicBezTo>
                      <a:cubicBezTo>
                        <a:pt x="77" y="201"/>
                        <a:pt x="78" y="200"/>
                        <a:pt x="78" y="199"/>
                      </a:cubicBezTo>
                      <a:cubicBezTo>
                        <a:pt x="79" y="198"/>
                        <a:pt x="79" y="198"/>
                        <a:pt x="79" y="198"/>
                      </a:cubicBezTo>
                      <a:cubicBezTo>
                        <a:pt x="80" y="197"/>
                        <a:pt x="80" y="197"/>
                        <a:pt x="80" y="197"/>
                      </a:cubicBezTo>
                      <a:cubicBezTo>
                        <a:pt x="79" y="191"/>
                        <a:pt x="79" y="191"/>
                        <a:pt x="79" y="191"/>
                      </a:cubicBezTo>
                      <a:cubicBezTo>
                        <a:pt x="79" y="191"/>
                        <a:pt x="80" y="189"/>
                        <a:pt x="80" y="189"/>
                      </a:cubicBezTo>
                      <a:cubicBezTo>
                        <a:pt x="81" y="188"/>
                        <a:pt x="82" y="189"/>
                        <a:pt x="82" y="189"/>
                      </a:cubicBezTo>
                      <a:cubicBezTo>
                        <a:pt x="82" y="189"/>
                        <a:pt x="82" y="189"/>
                        <a:pt x="81" y="191"/>
                      </a:cubicBezTo>
                      <a:cubicBezTo>
                        <a:pt x="81" y="192"/>
                        <a:pt x="82" y="195"/>
                        <a:pt x="82" y="195"/>
                      </a:cubicBezTo>
                      <a:cubicBezTo>
                        <a:pt x="87" y="200"/>
                        <a:pt x="87" y="200"/>
                        <a:pt x="87" y="200"/>
                      </a:cubicBezTo>
                      <a:cubicBezTo>
                        <a:pt x="87" y="200"/>
                        <a:pt x="90" y="204"/>
                        <a:pt x="90" y="204"/>
                      </a:cubicBezTo>
                      <a:cubicBezTo>
                        <a:pt x="90" y="205"/>
                        <a:pt x="94" y="208"/>
                        <a:pt x="94" y="208"/>
                      </a:cubicBezTo>
                      <a:cubicBezTo>
                        <a:pt x="94" y="208"/>
                        <a:pt x="94" y="209"/>
                        <a:pt x="94" y="210"/>
                      </a:cubicBezTo>
                      <a:cubicBezTo>
                        <a:pt x="94" y="210"/>
                        <a:pt x="95" y="211"/>
                        <a:pt x="94" y="212"/>
                      </a:cubicBezTo>
                      <a:cubicBezTo>
                        <a:pt x="94" y="213"/>
                        <a:pt x="93" y="215"/>
                        <a:pt x="93" y="215"/>
                      </a:cubicBezTo>
                      <a:cubicBezTo>
                        <a:pt x="91" y="216"/>
                        <a:pt x="91" y="216"/>
                        <a:pt x="91" y="216"/>
                      </a:cubicBezTo>
                      <a:cubicBezTo>
                        <a:pt x="89" y="218"/>
                        <a:pt x="89" y="218"/>
                        <a:pt x="89" y="218"/>
                      </a:cubicBezTo>
                      <a:cubicBezTo>
                        <a:pt x="88" y="222"/>
                        <a:pt x="88" y="222"/>
                        <a:pt x="88" y="222"/>
                      </a:cubicBezTo>
                      <a:cubicBezTo>
                        <a:pt x="86" y="224"/>
                        <a:pt x="86" y="224"/>
                        <a:pt x="86" y="224"/>
                      </a:cubicBezTo>
                      <a:cubicBezTo>
                        <a:pt x="83" y="226"/>
                        <a:pt x="83" y="226"/>
                        <a:pt x="83" y="226"/>
                      </a:cubicBezTo>
                      <a:cubicBezTo>
                        <a:pt x="79" y="230"/>
                        <a:pt x="79" y="230"/>
                        <a:pt x="79" y="230"/>
                      </a:cubicBezTo>
                      <a:cubicBezTo>
                        <a:pt x="78" y="233"/>
                        <a:pt x="78" y="233"/>
                        <a:pt x="78" y="233"/>
                      </a:cubicBezTo>
                      <a:cubicBezTo>
                        <a:pt x="75" y="236"/>
                        <a:pt x="75" y="236"/>
                        <a:pt x="75" y="236"/>
                      </a:cubicBezTo>
                      <a:cubicBezTo>
                        <a:pt x="75" y="239"/>
                        <a:pt x="75" y="239"/>
                        <a:pt x="75" y="239"/>
                      </a:cubicBezTo>
                      <a:cubicBezTo>
                        <a:pt x="75" y="239"/>
                        <a:pt x="77" y="242"/>
                        <a:pt x="77" y="242"/>
                      </a:cubicBezTo>
                      <a:cubicBezTo>
                        <a:pt x="78" y="242"/>
                        <a:pt x="79" y="243"/>
                        <a:pt x="79" y="243"/>
                      </a:cubicBezTo>
                      <a:cubicBezTo>
                        <a:pt x="79" y="247"/>
                        <a:pt x="79" y="247"/>
                        <a:pt x="79" y="247"/>
                      </a:cubicBezTo>
                      <a:cubicBezTo>
                        <a:pt x="79" y="247"/>
                        <a:pt x="80" y="249"/>
                        <a:pt x="80" y="249"/>
                      </a:cubicBezTo>
                      <a:cubicBezTo>
                        <a:pt x="81" y="249"/>
                        <a:pt x="82" y="246"/>
                        <a:pt x="82" y="246"/>
                      </a:cubicBezTo>
                      <a:cubicBezTo>
                        <a:pt x="82" y="246"/>
                        <a:pt x="80" y="244"/>
                        <a:pt x="80" y="242"/>
                      </a:cubicBezTo>
                      <a:cubicBezTo>
                        <a:pt x="80" y="241"/>
                        <a:pt x="81" y="238"/>
                        <a:pt x="81" y="238"/>
                      </a:cubicBezTo>
                      <a:cubicBezTo>
                        <a:pt x="83" y="238"/>
                        <a:pt x="83" y="238"/>
                        <a:pt x="83" y="238"/>
                      </a:cubicBezTo>
                      <a:cubicBezTo>
                        <a:pt x="83" y="238"/>
                        <a:pt x="83" y="238"/>
                        <a:pt x="84" y="239"/>
                      </a:cubicBezTo>
                      <a:cubicBezTo>
                        <a:pt x="84" y="240"/>
                        <a:pt x="84" y="239"/>
                        <a:pt x="85" y="240"/>
                      </a:cubicBezTo>
                      <a:cubicBezTo>
                        <a:pt x="85" y="241"/>
                        <a:pt x="88" y="243"/>
                        <a:pt x="88" y="243"/>
                      </a:cubicBezTo>
                      <a:cubicBezTo>
                        <a:pt x="88" y="243"/>
                        <a:pt x="90" y="246"/>
                        <a:pt x="90" y="246"/>
                      </a:cubicBezTo>
                      <a:cubicBezTo>
                        <a:pt x="91" y="247"/>
                        <a:pt x="92" y="249"/>
                        <a:pt x="93" y="249"/>
                      </a:cubicBezTo>
                      <a:cubicBezTo>
                        <a:pt x="94" y="248"/>
                        <a:pt x="94" y="249"/>
                        <a:pt x="95" y="247"/>
                      </a:cubicBezTo>
                      <a:cubicBezTo>
                        <a:pt x="95" y="245"/>
                        <a:pt x="95" y="245"/>
                        <a:pt x="95" y="244"/>
                      </a:cubicBezTo>
                      <a:cubicBezTo>
                        <a:pt x="95" y="243"/>
                        <a:pt x="95" y="241"/>
                        <a:pt x="95" y="241"/>
                      </a:cubicBezTo>
                      <a:cubicBezTo>
                        <a:pt x="95" y="241"/>
                        <a:pt x="94" y="240"/>
                        <a:pt x="96" y="240"/>
                      </a:cubicBezTo>
                      <a:cubicBezTo>
                        <a:pt x="97" y="240"/>
                        <a:pt x="97" y="242"/>
                        <a:pt x="97" y="242"/>
                      </a:cubicBezTo>
                      <a:cubicBezTo>
                        <a:pt x="97" y="242"/>
                        <a:pt x="98" y="244"/>
                        <a:pt x="99" y="245"/>
                      </a:cubicBezTo>
                      <a:cubicBezTo>
                        <a:pt x="100" y="245"/>
                        <a:pt x="100" y="245"/>
                        <a:pt x="101" y="246"/>
                      </a:cubicBezTo>
                      <a:cubicBezTo>
                        <a:pt x="102" y="247"/>
                        <a:pt x="106" y="248"/>
                        <a:pt x="106" y="248"/>
                      </a:cubicBezTo>
                      <a:cubicBezTo>
                        <a:pt x="106" y="248"/>
                        <a:pt x="106" y="247"/>
                        <a:pt x="107" y="247"/>
                      </a:cubicBezTo>
                      <a:cubicBezTo>
                        <a:pt x="108" y="246"/>
                        <a:pt x="109" y="245"/>
                        <a:pt x="109" y="245"/>
                      </a:cubicBezTo>
                      <a:cubicBezTo>
                        <a:pt x="109" y="245"/>
                        <a:pt x="109" y="244"/>
                        <a:pt x="110" y="245"/>
                      </a:cubicBezTo>
                      <a:cubicBezTo>
                        <a:pt x="112" y="245"/>
                        <a:pt x="113" y="245"/>
                        <a:pt x="113" y="245"/>
                      </a:cubicBezTo>
                      <a:cubicBezTo>
                        <a:pt x="114" y="244"/>
                        <a:pt x="115" y="241"/>
                        <a:pt x="115" y="241"/>
                      </a:cubicBezTo>
                      <a:cubicBezTo>
                        <a:pt x="115" y="241"/>
                        <a:pt x="115" y="239"/>
                        <a:pt x="117" y="240"/>
                      </a:cubicBezTo>
                      <a:cubicBezTo>
                        <a:pt x="118" y="241"/>
                        <a:pt x="128" y="243"/>
                        <a:pt x="128" y="243"/>
                      </a:cubicBezTo>
                      <a:cubicBezTo>
                        <a:pt x="127" y="244"/>
                        <a:pt x="127" y="244"/>
                        <a:pt x="127" y="244"/>
                      </a:cubicBezTo>
                      <a:cubicBezTo>
                        <a:pt x="123" y="244"/>
                        <a:pt x="123" y="244"/>
                        <a:pt x="123" y="244"/>
                      </a:cubicBezTo>
                      <a:cubicBezTo>
                        <a:pt x="121" y="244"/>
                        <a:pt x="121" y="244"/>
                        <a:pt x="121" y="244"/>
                      </a:cubicBezTo>
                      <a:cubicBezTo>
                        <a:pt x="121" y="244"/>
                        <a:pt x="120" y="244"/>
                        <a:pt x="120" y="245"/>
                      </a:cubicBezTo>
                      <a:cubicBezTo>
                        <a:pt x="120" y="246"/>
                        <a:pt x="119" y="247"/>
                        <a:pt x="119" y="248"/>
                      </a:cubicBezTo>
                      <a:cubicBezTo>
                        <a:pt x="118" y="249"/>
                        <a:pt x="118" y="249"/>
                        <a:pt x="117" y="250"/>
                      </a:cubicBezTo>
                      <a:cubicBezTo>
                        <a:pt x="117" y="251"/>
                        <a:pt x="114" y="253"/>
                        <a:pt x="114" y="253"/>
                      </a:cubicBezTo>
                      <a:cubicBezTo>
                        <a:pt x="112" y="255"/>
                        <a:pt x="112" y="255"/>
                        <a:pt x="112" y="255"/>
                      </a:cubicBezTo>
                      <a:cubicBezTo>
                        <a:pt x="110" y="259"/>
                        <a:pt x="110" y="259"/>
                        <a:pt x="110" y="259"/>
                      </a:cubicBezTo>
                      <a:cubicBezTo>
                        <a:pt x="110" y="259"/>
                        <a:pt x="111" y="263"/>
                        <a:pt x="111" y="263"/>
                      </a:cubicBezTo>
                      <a:cubicBezTo>
                        <a:pt x="112" y="263"/>
                        <a:pt x="114" y="266"/>
                        <a:pt x="114" y="266"/>
                      </a:cubicBezTo>
                      <a:cubicBezTo>
                        <a:pt x="114" y="266"/>
                        <a:pt x="114" y="267"/>
                        <a:pt x="114" y="268"/>
                      </a:cubicBezTo>
                      <a:cubicBezTo>
                        <a:pt x="114" y="269"/>
                        <a:pt x="114" y="270"/>
                        <a:pt x="115" y="271"/>
                      </a:cubicBezTo>
                      <a:cubicBezTo>
                        <a:pt x="115" y="272"/>
                        <a:pt x="116" y="275"/>
                        <a:pt x="116" y="275"/>
                      </a:cubicBezTo>
                      <a:cubicBezTo>
                        <a:pt x="117" y="276"/>
                        <a:pt x="117" y="276"/>
                        <a:pt x="117" y="276"/>
                      </a:cubicBezTo>
                      <a:cubicBezTo>
                        <a:pt x="117" y="278"/>
                        <a:pt x="117" y="278"/>
                        <a:pt x="117" y="278"/>
                      </a:cubicBezTo>
                      <a:cubicBezTo>
                        <a:pt x="117" y="278"/>
                        <a:pt x="117" y="280"/>
                        <a:pt x="118" y="280"/>
                      </a:cubicBezTo>
                      <a:cubicBezTo>
                        <a:pt x="119" y="280"/>
                        <a:pt x="122" y="278"/>
                        <a:pt x="122" y="278"/>
                      </a:cubicBezTo>
                      <a:cubicBezTo>
                        <a:pt x="128" y="277"/>
                        <a:pt x="128" y="277"/>
                        <a:pt x="128" y="277"/>
                      </a:cubicBezTo>
                      <a:cubicBezTo>
                        <a:pt x="128" y="277"/>
                        <a:pt x="128" y="280"/>
                        <a:pt x="127" y="281"/>
                      </a:cubicBezTo>
                      <a:cubicBezTo>
                        <a:pt x="127" y="282"/>
                        <a:pt x="126" y="282"/>
                        <a:pt x="125" y="283"/>
                      </a:cubicBezTo>
                      <a:cubicBezTo>
                        <a:pt x="125" y="283"/>
                        <a:pt x="125" y="285"/>
                        <a:pt x="125" y="285"/>
                      </a:cubicBezTo>
                      <a:cubicBezTo>
                        <a:pt x="125" y="285"/>
                        <a:pt x="125" y="286"/>
                        <a:pt x="123" y="287"/>
                      </a:cubicBezTo>
                      <a:cubicBezTo>
                        <a:pt x="122" y="287"/>
                        <a:pt x="121" y="287"/>
                        <a:pt x="121" y="287"/>
                      </a:cubicBezTo>
                      <a:cubicBezTo>
                        <a:pt x="121" y="287"/>
                        <a:pt x="119" y="286"/>
                        <a:pt x="119" y="288"/>
                      </a:cubicBezTo>
                      <a:cubicBezTo>
                        <a:pt x="119" y="290"/>
                        <a:pt x="118" y="291"/>
                        <a:pt x="118" y="292"/>
                      </a:cubicBezTo>
                      <a:cubicBezTo>
                        <a:pt x="118" y="293"/>
                        <a:pt x="116" y="294"/>
                        <a:pt x="118" y="295"/>
                      </a:cubicBezTo>
                      <a:cubicBezTo>
                        <a:pt x="120" y="295"/>
                        <a:pt x="120" y="297"/>
                        <a:pt x="120" y="297"/>
                      </a:cubicBezTo>
                      <a:cubicBezTo>
                        <a:pt x="120" y="297"/>
                        <a:pt x="119" y="299"/>
                        <a:pt x="118" y="300"/>
                      </a:cubicBezTo>
                      <a:cubicBezTo>
                        <a:pt x="117" y="300"/>
                        <a:pt x="116" y="300"/>
                        <a:pt x="116" y="301"/>
                      </a:cubicBezTo>
                      <a:cubicBezTo>
                        <a:pt x="116" y="302"/>
                        <a:pt x="117" y="306"/>
                        <a:pt x="117" y="306"/>
                      </a:cubicBezTo>
                      <a:cubicBezTo>
                        <a:pt x="117" y="306"/>
                        <a:pt x="118" y="308"/>
                        <a:pt x="116" y="308"/>
                      </a:cubicBezTo>
                      <a:cubicBezTo>
                        <a:pt x="115" y="307"/>
                        <a:pt x="115" y="307"/>
                        <a:pt x="114" y="307"/>
                      </a:cubicBezTo>
                      <a:cubicBezTo>
                        <a:pt x="113" y="307"/>
                        <a:pt x="113" y="308"/>
                        <a:pt x="113" y="308"/>
                      </a:cubicBezTo>
                      <a:cubicBezTo>
                        <a:pt x="113" y="308"/>
                        <a:pt x="113" y="308"/>
                        <a:pt x="113" y="310"/>
                      </a:cubicBezTo>
                      <a:cubicBezTo>
                        <a:pt x="113" y="311"/>
                        <a:pt x="113" y="313"/>
                        <a:pt x="113" y="313"/>
                      </a:cubicBezTo>
                      <a:cubicBezTo>
                        <a:pt x="111" y="313"/>
                        <a:pt x="111" y="313"/>
                        <a:pt x="111" y="313"/>
                      </a:cubicBezTo>
                      <a:cubicBezTo>
                        <a:pt x="109" y="310"/>
                        <a:pt x="109" y="310"/>
                        <a:pt x="109" y="310"/>
                      </a:cubicBezTo>
                      <a:cubicBezTo>
                        <a:pt x="109" y="310"/>
                        <a:pt x="106" y="310"/>
                        <a:pt x="105" y="310"/>
                      </a:cubicBezTo>
                      <a:cubicBezTo>
                        <a:pt x="104" y="310"/>
                        <a:pt x="102" y="311"/>
                        <a:pt x="102" y="311"/>
                      </a:cubicBezTo>
                      <a:cubicBezTo>
                        <a:pt x="102" y="311"/>
                        <a:pt x="98" y="309"/>
                        <a:pt x="97" y="308"/>
                      </a:cubicBezTo>
                      <a:cubicBezTo>
                        <a:pt x="97" y="308"/>
                        <a:pt x="97" y="307"/>
                        <a:pt x="96" y="308"/>
                      </a:cubicBezTo>
                      <a:cubicBezTo>
                        <a:pt x="96" y="309"/>
                        <a:pt x="97" y="308"/>
                        <a:pt x="96" y="309"/>
                      </a:cubicBezTo>
                      <a:cubicBezTo>
                        <a:pt x="95" y="309"/>
                        <a:pt x="97" y="309"/>
                        <a:pt x="94" y="309"/>
                      </a:cubicBezTo>
                      <a:cubicBezTo>
                        <a:pt x="91" y="310"/>
                        <a:pt x="87" y="311"/>
                        <a:pt x="87" y="311"/>
                      </a:cubicBezTo>
                      <a:cubicBezTo>
                        <a:pt x="87" y="311"/>
                        <a:pt x="90" y="308"/>
                        <a:pt x="89" y="308"/>
                      </a:cubicBezTo>
                      <a:cubicBezTo>
                        <a:pt x="88" y="307"/>
                        <a:pt x="89" y="307"/>
                        <a:pt x="88" y="307"/>
                      </a:cubicBezTo>
                      <a:cubicBezTo>
                        <a:pt x="86" y="306"/>
                        <a:pt x="85" y="304"/>
                        <a:pt x="85" y="304"/>
                      </a:cubicBezTo>
                      <a:cubicBezTo>
                        <a:pt x="85" y="303"/>
                        <a:pt x="85" y="301"/>
                        <a:pt x="84" y="301"/>
                      </a:cubicBezTo>
                      <a:cubicBezTo>
                        <a:pt x="82" y="301"/>
                        <a:pt x="82" y="299"/>
                        <a:pt x="80" y="301"/>
                      </a:cubicBezTo>
                      <a:cubicBezTo>
                        <a:pt x="79" y="302"/>
                        <a:pt x="79" y="302"/>
                        <a:pt x="78" y="303"/>
                      </a:cubicBezTo>
                      <a:cubicBezTo>
                        <a:pt x="78" y="304"/>
                        <a:pt x="74" y="304"/>
                        <a:pt x="74" y="304"/>
                      </a:cubicBezTo>
                      <a:cubicBezTo>
                        <a:pt x="74" y="304"/>
                        <a:pt x="77" y="308"/>
                        <a:pt x="77" y="309"/>
                      </a:cubicBezTo>
                      <a:cubicBezTo>
                        <a:pt x="77" y="309"/>
                        <a:pt x="78" y="313"/>
                        <a:pt x="78" y="313"/>
                      </a:cubicBezTo>
                      <a:cubicBezTo>
                        <a:pt x="84" y="312"/>
                        <a:pt x="84" y="312"/>
                        <a:pt x="84" y="312"/>
                      </a:cubicBezTo>
                      <a:cubicBezTo>
                        <a:pt x="84" y="312"/>
                        <a:pt x="80" y="314"/>
                        <a:pt x="80" y="315"/>
                      </a:cubicBezTo>
                      <a:cubicBezTo>
                        <a:pt x="79" y="317"/>
                        <a:pt x="79" y="317"/>
                        <a:pt x="79" y="318"/>
                      </a:cubicBezTo>
                      <a:cubicBezTo>
                        <a:pt x="78" y="319"/>
                        <a:pt x="78" y="320"/>
                        <a:pt x="76" y="320"/>
                      </a:cubicBezTo>
                      <a:cubicBezTo>
                        <a:pt x="74" y="321"/>
                        <a:pt x="71" y="321"/>
                        <a:pt x="70" y="322"/>
                      </a:cubicBezTo>
                      <a:cubicBezTo>
                        <a:pt x="69" y="323"/>
                        <a:pt x="68" y="323"/>
                        <a:pt x="68" y="324"/>
                      </a:cubicBezTo>
                      <a:cubicBezTo>
                        <a:pt x="68" y="325"/>
                        <a:pt x="64" y="325"/>
                        <a:pt x="68" y="326"/>
                      </a:cubicBezTo>
                      <a:cubicBezTo>
                        <a:pt x="73" y="327"/>
                        <a:pt x="74" y="327"/>
                        <a:pt x="74" y="327"/>
                      </a:cubicBezTo>
                      <a:cubicBezTo>
                        <a:pt x="74" y="327"/>
                        <a:pt x="76" y="325"/>
                        <a:pt x="77" y="324"/>
                      </a:cubicBezTo>
                      <a:cubicBezTo>
                        <a:pt x="79" y="323"/>
                        <a:pt x="79" y="323"/>
                        <a:pt x="82" y="323"/>
                      </a:cubicBezTo>
                      <a:cubicBezTo>
                        <a:pt x="85" y="324"/>
                        <a:pt x="85" y="323"/>
                        <a:pt x="85" y="324"/>
                      </a:cubicBezTo>
                      <a:cubicBezTo>
                        <a:pt x="85" y="325"/>
                        <a:pt x="85" y="326"/>
                        <a:pt x="85" y="327"/>
                      </a:cubicBezTo>
                      <a:cubicBezTo>
                        <a:pt x="84" y="329"/>
                        <a:pt x="83" y="330"/>
                        <a:pt x="84" y="332"/>
                      </a:cubicBezTo>
                      <a:cubicBezTo>
                        <a:pt x="86" y="334"/>
                        <a:pt x="83" y="336"/>
                        <a:pt x="83" y="336"/>
                      </a:cubicBezTo>
                      <a:cubicBezTo>
                        <a:pt x="83" y="336"/>
                        <a:pt x="82" y="339"/>
                        <a:pt x="83" y="339"/>
                      </a:cubicBezTo>
                      <a:cubicBezTo>
                        <a:pt x="83" y="339"/>
                        <a:pt x="84" y="340"/>
                        <a:pt x="84" y="340"/>
                      </a:cubicBezTo>
                      <a:cubicBezTo>
                        <a:pt x="84" y="340"/>
                        <a:pt x="82" y="344"/>
                        <a:pt x="82" y="344"/>
                      </a:cubicBezTo>
                      <a:cubicBezTo>
                        <a:pt x="82" y="345"/>
                        <a:pt x="79" y="350"/>
                        <a:pt x="79" y="350"/>
                      </a:cubicBezTo>
                      <a:cubicBezTo>
                        <a:pt x="78" y="350"/>
                        <a:pt x="79" y="350"/>
                        <a:pt x="75" y="352"/>
                      </a:cubicBezTo>
                      <a:cubicBezTo>
                        <a:pt x="70" y="353"/>
                        <a:pt x="67" y="354"/>
                        <a:pt x="67" y="354"/>
                      </a:cubicBezTo>
                      <a:cubicBezTo>
                        <a:pt x="63" y="355"/>
                        <a:pt x="63" y="355"/>
                        <a:pt x="63" y="355"/>
                      </a:cubicBezTo>
                      <a:cubicBezTo>
                        <a:pt x="60" y="357"/>
                        <a:pt x="60" y="357"/>
                        <a:pt x="60" y="357"/>
                      </a:cubicBezTo>
                      <a:cubicBezTo>
                        <a:pt x="58" y="357"/>
                        <a:pt x="58" y="357"/>
                        <a:pt x="58" y="357"/>
                      </a:cubicBezTo>
                      <a:cubicBezTo>
                        <a:pt x="54" y="357"/>
                        <a:pt x="54" y="357"/>
                        <a:pt x="54" y="357"/>
                      </a:cubicBezTo>
                      <a:cubicBezTo>
                        <a:pt x="54" y="357"/>
                        <a:pt x="50" y="359"/>
                        <a:pt x="50" y="360"/>
                      </a:cubicBezTo>
                      <a:cubicBezTo>
                        <a:pt x="49" y="360"/>
                        <a:pt x="47" y="361"/>
                        <a:pt x="47" y="361"/>
                      </a:cubicBezTo>
                      <a:cubicBezTo>
                        <a:pt x="46" y="362"/>
                        <a:pt x="50" y="364"/>
                        <a:pt x="50" y="364"/>
                      </a:cubicBezTo>
                      <a:cubicBezTo>
                        <a:pt x="51" y="366"/>
                        <a:pt x="51" y="366"/>
                        <a:pt x="51" y="366"/>
                      </a:cubicBezTo>
                      <a:cubicBezTo>
                        <a:pt x="49" y="366"/>
                        <a:pt x="49" y="366"/>
                        <a:pt x="49" y="366"/>
                      </a:cubicBezTo>
                      <a:cubicBezTo>
                        <a:pt x="47" y="367"/>
                        <a:pt x="47" y="367"/>
                        <a:pt x="47" y="367"/>
                      </a:cubicBezTo>
                      <a:cubicBezTo>
                        <a:pt x="46" y="369"/>
                        <a:pt x="46" y="369"/>
                        <a:pt x="46" y="369"/>
                      </a:cubicBezTo>
                      <a:cubicBezTo>
                        <a:pt x="48" y="370"/>
                        <a:pt x="48" y="370"/>
                        <a:pt x="48" y="370"/>
                      </a:cubicBezTo>
                      <a:cubicBezTo>
                        <a:pt x="48" y="370"/>
                        <a:pt x="49" y="370"/>
                        <a:pt x="50" y="370"/>
                      </a:cubicBezTo>
                      <a:cubicBezTo>
                        <a:pt x="51" y="370"/>
                        <a:pt x="54" y="369"/>
                        <a:pt x="54" y="369"/>
                      </a:cubicBezTo>
                      <a:cubicBezTo>
                        <a:pt x="50" y="371"/>
                        <a:pt x="50" y="371"/>
                        <a:pt x="50" y="371"/>
                      </a:cubicBezTo>
                      <a:cubicBezTo>
                        <a:pt x="50" y="374"/>
                        <a:pt x="50" y="374"/>
                        <a:pt x="50" y="374"/>
                      </a:cubicBezTo>
                      <a:cubicBezTo>
                        <a:pt x="50" y="374"/>
                        <a:pt x="49" y="375"/>
                        <a:pt x="50" y="375"/>
                      </a:cubicBezTo>
                      <a:cubicBezTo>
                        <a:pt x="52" y="375"/>
                        <a:pt x="53" y="375"/>
                        <a:pt x="53" y="375"/>
                      </a:cubicBezTo>
                      <a:cubicBezTo>
                        <a:pt x="53" y="375"/>
                        <a:pt x="55" y="374"/>
                        <a:pt x="56" y="374"/>
                      </a:cubicBezTo>
                      <a:cubicBezTo>
                        <a:pt x="58" y="374"/>
                        <a:pt x="59" y="374"/>
                        <a:pt x="59" y="374"/>
                      </a:cubicBezTo>
                      <a:cubicBezTo>
                        <a:pt x="59" y="374"/>
                        <a:pt x="59" y="372"/>
                        <a:pt x="60" y="372"/>
                      </a:cubicBezTo>
                      <a:cubicBezTo>
                        <a:pt x="60" y="372"/>
                        <a:pt x="59" y="372"/>
                        <a:pt x="61" y="372"/>
                      </a:cubicBezTo>
                      <a:cubicBezTo>
                        <a:pt x="63" y="372"/>
                        <a:pt x="69" y="372"/>
                        <a:pt x="69" y="372"/>
                      </a:cubicBezTo>
                      <a:cubicBezTo>
                        <a:pt x="69" y="372"/>
                        <a:pt x="69" y="372"/>
                        <a:pt x="70" y="373"/>
                      </a:cubicBezTo>
                      <a:cubicBezTo>
                        <a:pt x="70" y="374"/>
                        <a:pt x="71" y="375"/>
                        <a:pt x="72" y="376"/>
                      </a:cubicBezTo>
                      <a:cubicBezTo>
                        <a:pt x="74" y="377"/>
                        <a:pt x="77" y="377"/>
                        <a:pt x="77" y="377"/>
                      </a:cubicBezTo>
                      <a:cubicBezTo>
                        <a:pt x="75" y="378"/>
                        <a:pt x="75" y="378"/>
                        <a:pt x="75" y="378"/>
                      </a:cubicBezTo>
                      <a:cubicBezTo>
                        <a:pt x="72" y="378"/>
                        <a:pt x="72" y="378"/>
                        <a:pt x="72" y="378"/>
                      </a:cubicBezTo>
                      <a:cubicBezTo>
                        <a:pt x="72" y="378"/>
                        <a:pt x="70" y="377"/>
                        <a:pt x="70" y="378"/>
                      </a:cubicBezTo>
                      <a:cubicBezTo>
                        <a:pt x="70" y="379"/>
                        <a:pt x="68" y="381"/>
                        <a:pt x="69" y="382"/>
                      </a:cubicBezTo>
                      <a:cubicBezTo>
                        <a:pt x="70" y="382"/>
                        <a:pt x="74" y="383"/>
                        <a:pt x="74" y="383"/>
                      </a:cubicBezTo>
                      <a:cubicBezTo>
                        <a:pt x="78" y="382"/>
                        <a:pt x="78" y="382"/>
                        <a:pt x="78" y="382"/>
                      </a:cubicBezTo>
                      <a:cubicBezTo>
                        <a:pt x="79" y="381"/>
                        <a:pt x="79" y="381"/>
                        <a:pt x="79" y="381"/>
                      </a:cubicBezTo>
                      <a:cubicBezTo>
                        <a:pt x="82" y="380"/>
                        <a:pt x="82" y="380"/>
                        <a:pt x="82" y="380"/>
                      </a:cubicBezTo>
                      <a:cubicBezTo>
                        <a:pt x="82" y="380"/>
                        <a:pt x="82" y="381"/>
                        <a:pt x="82" y="382"/>
                      </a:cubicBezTo>
                      <a:cubicBezTo>
                        <a:pt x="82" y="382"/>
                        <a:pt x="82" y="384"/>
                        <a:pt x="82" y="384"/>
                      </a:cubicBezTo>
                      <a:cubicBezTo>
                        <a:pt x="82" y="384"/>
                        <a:pt x="83" y="386"/>
                        <a:pt x="83" y="386"/>
                      </a:cubicBezTo>
                      <a:cubicBezTo>
                        <a:pt x="84" y="387"/>
                        <a:pt x="86" y="388"/>
                        <a:pt x="86" y="388"/>
                      </a:cubicBezTo>
                      <a:cubicBezTo>
                        <a:pt x="87" y="391"/>
                        <a:pt x="87" y="391"/>
                        <a:pt x="87" y="391"/>
                      </a:cubicBezTo>
                      <a:cubicBezTo>
                        <a:pt x="90" y="392"/>
                        <a:pt x="90" y="392"/>
                        <a:pt x="90" y="392"/>
                      </a:cubicBezTo>
                      <a:cubicBezTo>
                        <a:pt x="90" y="392"/>
                        <a:pt x="93" y="392"/>
                        <a:pt x="93" y="392"/>
                      </a:cubicBezTo>
                      <a:cubicBezTo>
                        <a:pt x="94" y="392"/>
                        <a:pt x="96" y="393"/>
                        <a:pt x="96" y="393"/>
                      </a:cubicBezTo>
                      <a:cubicBezTo>
                        <a:pt x="97" y="392"/>
                        <a:pt x="99" y="390"/>
                        <a:pt x="99" y="390"/>
                      </a:cubicBezTo>
                      <a:cubicBezTo>
                        <a:pt x="102" y="388"/>
                        <a:pt x="102" y="388"/>
                        <a:pt x="102" y="388"/>
                      </a:cubicBezTo>
                      <a:cubicBezTo>
                        <a:pt x="102" y="388"/>
                        <a:pt x="104" y="388"/>
                        <a:pt x="105" y="388"/>
                      </a:cubicBezTo>
                      <a:cubicBezTo>
                        <a:pt x="106" y="388"/>
                        <a:pt x="111" y="387"/>
                        <a:pt x="111" y="387"/>
                      </a:cubicBezTo>
                      <a:cubicBezTo>
                        <a:pt x="111" y="387"/>
                        <a:pt x="112" y="385"/>
                        <a:pt x="114" y="385"/>
                      </a:cubicBezTo>
                      <a:cubicBezTo>
                        <a:pt x="115" y="384"/>
                        <a:pt x="118" y="382"/>
                        <a:pt x="118" y="382"/>
                      </a:cubicBezTo>
                      <a:cubicBezTo>
                        <a:pt x="124" y="381"/>
                        <a:pt x="124" y="381"/>
                        <a:pt x="124" y="381"/>
                      </a:cubicBezTo>
                      <a:cubicBezTo>
                        <a:pt x="119" y="383"/>
                        <a:pt x="119" y="383"/>
                        <a:pt x="119" y="383"/>
                      </a:cubicBezTo>
                      <a:cubicBezTo>
                        <a:pt x="117" y="384"/>
                        <a:pt x="117" y="384"/>
                        <a:pt x="117" y="384"/>
                      </a:cubicBezTo>
                      <a:cubicBezTo>
                        <a:pt x="114" y="387"/>
                        <a:pt x="114" y="387"/>
                        <a:pt x="114" y="387"/>
                      </a:cubicBezTo>
                      <a:cubicBezTo>
                        <a:pt x="112" y="388"/>
                        <a:pt x="112" y="388"/>
                        <a:pt x="112" y="388"/>
                      </a:cubicBezTo>
                      <a:cubicBezTo>
                        <a:pt x="112" y="388"/>
                        <a:pt x="110" y="389"/>
                        <a:pt x="110" y="389"/>
                      </a:cubicBezTo>
                      <a:cubicBezTo>
                        <a:pt x="110" y="390"/>
                        <a:pt x="107" y="394"/>
                        <a:pt x="107" y="394"/>
                      </a:cubicBezTo>
                      <a:cubicBezTo>
                        <a:pt x="105" y="394"/>
                        <a:pt x="105" y="394"/>
                        <a:pt x="105" y="394"/>
                      </a:cubicBezTo>
                      <a:cubicBezTo>
                        <a:pt x="105" y="394"/>
                        <a:pt x="103" y="396"/>
                        <a:pt x="102" y="397"/>
                      </a:cubicBezTo>
                      <a:cubicBezTo>
                        <a:pt x="101" y="399"/>
                        <a:pt x="100" y="399"/>
                        <a:pt x="100" y="399"/>
                      </a:cubicBezTo>
                      <a:cubicBezTo>
                        <a:pt x="100" y="399"/>
                        <a:pt x="101" y="401"/>
                        <a:pt x="97" y="401"/>
                      </a:cubicBezTo>
                      <a:cubicBezTo>
                        <a:pt x="93" y="400"/>
                        <a:pt x="90" y="399"/>
                        <a:pt x="90" y="399"/>
                      </a:cubicBezTo>
                      <a:cubicBezTo>
                        <a:pt x="90" y="399"/>
                        <a:pt x="85" y="398"/>
                        <a:pt x="85" y="398"/>
                      </a:cubicBezTo>
                      <a:cubicBezTo>
                        <a:pt x="84" y="398"/>
                        <a:pt x="84" y="398"/>
                        <a:pt x="82" y="398"/>
                      </a:cubicBezTo>
                      <a:cubicBezTo>
                        <a:pt x="80" y="397"/>
                        <a:pt x="72" y="395"/>
                        <a:pt x="72" y="395"/>
                      </a:cubicBezTo>
                      <a:cubicBezTo>
                        <a:pt x="72" y="395"/>
                        <a:pt x="70" y="395"/>
                        <a:pt x="69" y="396"/>
                      </a:cubicBezTo>
                      <a:cubicBezTo>
                        <a:pt x="69" y="396"/>
                        <a:pt x="67" y="397"/>
                        <a:pt x="67" y="398"/>
                      </a:cubicBezTo>
                      <a:cubicBezTo>
                        <a:pt x="67" y="399"/>
                        <a:pt x="67" y="400"/>
                        <a:pt x="67" y="400"/>
                      </a:cubicBezTo>
                      <a:cubicBezTo>
                        <a:pt x="67" y="402"/>
                        <a:pt x="67" y="402"/>
                        <a:pt x="67" y="402"/>
                      </a:cubicBezTo>
                      <a:cubicBezTo>
                        <a:pt x="64" y="403"/>
                        <a:pt x="64" y="403"/>
                        <a:pt x="64" y="403"/>
                      </a:cubicBezTo>
                      <a:cubicBezTo>
                        <a:pt x="59" y="403"/>
                        <a:pt x="59" y="403"/>
                        <a:pt x="59" y="403"/>
                      </a:cubicBezTo>
                      <a:close/>
                      <a:moveTo>
                        <a:pt x="35" y="214"/>
                      </a:moveTo>
                      <a:cubicBezTo>
                        <a:pt x="35" y="214"/>
                        <a:pt x="35" y="214"/>
                        <a:pt x="35" y="214"/>
                      </a:cubicBezTo>
                      <a:cubicBezTo>
                        <a:pt x="36" y="215"/>
                        <a:pt x="40" y="214"/>
                        <a:pt x="40" y="214"/>
                      </a:cubicBezTo>
                      <a:cubicBezTo>
                        <a:pt x="44" y="214"/>
                        <a:pt x="44" y="214"/>
                        <a:pt x="44" y="214"/>
                      </a:cubicBezTo>
                      <a:cubicBezTo>
                        <a:pt x="44" y="214"/>
                        <a:pt x="48" y="214"/>
                        <a:pt x="48" y="214"/>
                      </a:cubicBezTo>
                      <a:cubicBezTo>
                        <a:pt x="49" y="215"/>
                        <a:pt x="50" y="215"/>
                        <a:pt x="50" y="215"/>
                      </a:cubicBezTo>
                      <a:cubicBezTo>
                        <a:pt x="50" y="215"/>
                        <a:pt x="52" y="214"/>
                        <a:pt x="53" y="214"/>
                      </a:cubicBezTo>
                      <a:cubicBezTo>
                        <a:pt x="54" y="215"/>
                        <a:pt x="56" y="217"/>
                        <a:pt x="56" y="217"/>
                      </a:cubicBezTo>
                      <a:cubicBezTo>
                        <a:pt x="56" y="221"/>
                        <a:pt x="56" y="221"/>
                        <a:pt x="56" y="221"/>
                      </a:cubicBezTo>
                      <a:cubicBezTo>
                        <a:pt x="57" y="225"/>
                        <a:pt x="57" y="225"/>
                        <a:pt x="57" y="225"/>
                      </a:cubicBezTo>
                      <a:cubicBezTo>
                        <a:pt x="59" y="229"/>
                        <a:pt x="59" y="229"/>
                        <a:pt x="59" y="229"/>
                      </a:cubicBezTo>
                      <a:cubicBezTo>
                        <a:pt x="62" y="233"/>
                        <a:pt x="62" y="233"/>
                        <a:pt x="62" y="233"/>
                      </a:cubicBezTo>
                      <a:cubicBezTo>
                        <a:pt x="60" y="236"/>
                        <a:pt x="60" y="236"/>
                        <a:pt x="60" y="236"/>
                      </a:cubicBezTo>
                      <a:cubicBezTo>
                        <a:pt x="60" y="236"/>
                        <a:pt x="60" y="239"/>
                        <a:pt x="60" y="239"/>
                      </a:cubicBezTo>
                      <a:cubicBezTo>
                        <a:pt x="59" y="239"/>
                        <a:pt x="57" y="240"/>
                        <a:pt x="56" y="240"/>
                      </a:cubicBezTo>
                      <a:cubicBezTo>
                        <a:pt x="56" y="241"/>
                        <a:pt x="55" y="243"/>
                        <a:pt x="55" y="243"/>
                      </a:cubicBezTo>
                      <a:cubicBezTo>
                        <a:pt x="55" y="243"/>
                        <a:pt x="59" y="240"/>
                        <a:pt x="59" y="241"/>
                      </a:cubicBezTo>
                      <a:cubicBezTo>
                        <a:pt x="60" y="241"/>
                        <a:pt x="62" y="241"/>
                        <a:pt x="62" y="241"/>
                      </a:cubicBezTo>
                      <a:cubicBezTo>
                        <a:pt x="64" y="242"/>
                        <a:pt x="64" y="242"/>
                        <a:pt x="64" y="242"/>
                      </a:cubicBezTo>
                      <a:cubicBezTo>
                        <a:pt x="65" y="246"/>
                        <a:pt x="65" y="246"/>
                        <a:pt x="65" y="246"/>
                      </a:cubicBezTo>
                      <a:cubicBezTo>
                        <a:pt x="65" y="250"/>
                        <a:pt x="65" y="250"/>
                        <a:pt x="65" y="250"/>
                      </a:cubicBezTo>
                      <a:cubicBezTo>
                        <a:pt x="65" y="250"/>
                        <a:pt x="65" y="253"/>
                        <a:pt x="65" y="253"/>
                      </a:cubicBezTo>
                      <a:cubicBezTo>
                        <a:pt x="65" y="254"/>
                        <a:pt x="64" y="255"/>
                        <a:pt x="64" y="254"/>
                      </a:cubicBezTo>
                      <a:cubicBezTo>
                        <a:pt x="63" y="254"/>
                        <a:pt x="62" y="254"/>
                        <a:pt x="62" y="253"/>
                      </a:cubicBezTo>
                      <a:cubicBezTo>
                        <a:pt x="62" y="251"/>
                        <a:pt x="63" y="250"/>
                        <a:pt x="63" y="249"/>
                      </a:cubicBezTo>
                      <a:cubicBezTo>
                        <a:pt x="63" y="249"/>
                        <a:pt x="64" y="246"/>
                        <a:pt x="63" y="246"/>
                      </a:cubicBezTo>
                      <a:cubicBezTo>
                        <a:pt x="62" y="246"/>
                        <a:pt x="61" y="244"/>
                        <a:pt x="61" y="246"/>
                      </a:cubicBezTo>
                      <a:cubicBezTo>
                        <a:pt x="60" y="247"/>
                        <a:pt x="61" y="249"/>
                        <a:pt x="61" y="249"/>
                      </a:cubicBezTo>
                      <a:cubicBezTo>
                        <a:pt x="61" y="249"/>
                        <a:pt x="62" y="250"/>
                        <a:pt x="61" y="251"/>
                      </a:cubicBezTo>
                      <a:cubicBezTo>
                        <a:pt x="61" y="252"/>
                        <a:pt x="61" y="252"/>
                        <a:pt x="60" y="253"/>
                      </a:cubicBezTo>
                      <a:cubicBezTo>
                        <a:pt x="59" y="254"/>
                        <a:pt x="61" y="255"/>
                        <a:pt x="61" y="255"/>
                      </a:cubicBezTo>
                      <a:cubicBezTo>
                        <a:pt x="61" y="256"/>
                        <a:pt x="61" y="256"/>
                        <a:pt x="61" y="256"/>
                      </a:cubicBezTo>
                      <a:cubicBezTo>
                        <a:pt x="61" y="256"/>
                        <a:pt x="62" y="259"/>
                        <a:pt x="61" y="259"/>
                      </a:cubicBezTo>
                      <a:cubicBezTo>
                        <a:pt x="60" y="259"/>
                        <a:pt x="60" y="260"/>
                        <a:pt x="57" y="259"/>
                      </a:cubicBezTo>
                      <a:cubicBezTo>
                        <a:pt x="54" y="257"/>
                        <a:pt x="52" y="257"/>
                        <a:pt x="52" y="257"/>
                      </a:cubicBezTo>
                      <a:cubicBezTo>
                        <a:pt x="52" y="261"/>
                        <a:pt x="52" y="261"/>
                        <a:pt x="52" y="261"/>
                      </a:cubicBezTo>
                      <a:cubicBezTo>
                        <a:pt x="50" y="264"/>
                        <a:pt x="50" y="264"/>
                        <a:pt x="50" y="264"/>
                      </a:cubicBezTo>
                      <a:cubicBezTo>
                        <a:pt x="44" y="266"/>
                        <a:pt x="44" y="266"/>
                        <a:pt x="44" y="266"/>
                      </a:cubicBezTo>
                      <a:cubicBezTo>
                        <a:pt x="41" y="262"/>
                        <a:pt x="41" y="262"/>
                        <a:pt x="41" y="262"/>
                      </a:cubicBezTo>
                      <a:cubicBezTo>
                        <a:pt x="41" y="262"/>
                        <a:pt x="39" y="262"/>
                        <a:pt x="38" y="262"/>
                      </a:cubicBezTo>
                      <a:cubicBezTo>
                        <a:pt x="38" y="262"/>
                        <a:pt x="34" y="261"/>
                        <a:pt x="34" y="261"/>
                      </a:cubicBezTo>
                      <a:cubicBezTo>
                        <a:pt x="33" y="257"/>
                        <a:pt x="33" y="257"/>
                        <a:pt x="33" y="257"/>
                      </a:cubicBezTo>
                      <a:cubicBezTo>
                        <a:pt x="29" y="253"/>
                        <a:pt x="29" y="253"/>
                        <a:pt x="29" y="253"/>
                      </a:cubicBezTo>
                      <a:cubicBezTo>
                        <a:pt x="29" y="250"/>
                        <a:pt x="29" y="250"/>
                        <a:pt x="29" y="250"/>
                      </a:cubicBezTo>
                      <a:cubicBezTo>
                        <a:pt x="27" y="245"/>
                        <a:pt x="27" y="245"/>
                        <a:pt x="27" y="245"/>
                      </a:cubicBezTo>
                      <a:cubicBezTo>
                        <a:pt x="22" y="246"/>
                        <a:pt x="22" y="246"/>
                        <a:pt x="22" y="246"/>
                      </a:cubicBezTo>
                      <a:cubicBezTo>
                        <a:pt x="21" y="250"/>
                        <a:pt x="21" y="250"/>
                        <a:pt x="21" y="250"/>
                      </a:cubicBezTo>
                      <a:cubicBezTo>
                        <a:pt x="21" y="250"/>
                        <a:pt x="22" y="251"/>
                        <a:pt x="20" y="252"/>
                      </a:cubicBezTo>
                      <a:cubicBezTo>
                        <a:pt x="19" y="252"/>
                        <a:pt x="16" y="253"/>
                        <a:pt x="16" y="253"/>
                      </a:cubicBezTo>
                      <a:cubicBezTo>
                        <a:pt x="16" y="253"/>
                        <a:pt x="12" y="254"/>
                        <a:pt x="11" y="253"/>
                      </a:cubicBezTo>
                      <a:cubicBezTo>
                        <a:pt x="11" y="253"/>
                        <a:pt x="8" y="249"/>
                        <a:pt x="8" y="249"/>
                      </a:cubicBezTo>
                      <a:cubicBezTo>
                        <a:pt x="8" y="249"/>
                        <a:pt x="6" y="249"/>
                        <a:pt x="6" y="249"/>
                      </a:cubicBezTo>
                      <a:cubicBezTo>
                        <a:pt x="5" y="249"/>
                        <a:pt x="4" y="250"/>
                        <a:pt x="4" y="248"/>
                      </a:cubicBezTo>
                      <a:cubicBezTo>
                        <a:pt x="4" y="246"/>
                        <a:pt x="4" y="244"/>
                        <a:pt x="4" y="244"/>
                      </a:cubicBezTo>
                      <a:cubicBezTo>
                        <a:pt x="4" y="244"/>
                        <a:pt x="6" y="247"/>
                        <a:pt x="4" y="243"/>
                      </a:cubicBezTo>
                      <a:cubicBezTo>
                        <a:pt x="1" y="240"/>
                        <a:pt x="0" y="237"/>
                        <a:pt x="0" y="237"/>
                      </a:cubicBezTo>
                      <a:cubicBezTo>
                        <a:pt x="5" y="235"/>
                        <a:pt x="5" y="235"/>
                        <a:pt x="5" y="235"/>
                      </a:cubicBezTo>
                      <a:cubicBezTo>
                        <a:pt x="5" y="235"/>
                        <a:pt x="9" y="235"/>
                        <a:pt x="9" y="235"/>
                      </a:cubicBezTo>
                      <a:cubicBezTo>
                        <a:pt x="10" y="235"/>
                        <a:pt x="11" y="233"/>
                        <a:pt x="11" y="233"/>
                      </a:cubicBezTo>
                      <a:cubicBezTo>
                        <a:pt x="11" y="233"/>
                        <a:pt x="12" y="232"/>
                        <a:pt x="11" y="232"/>
                      </a:cubicBezTo>
                      <a:cubicBezTo>
                        <a:pt x="10" y="231"/>
                        <a:pt x="8" y="230"/>
                        <a:pt x="8" y="230"/>
                      </a:cubicBezTo>
                      <a:cubicBezTo>
                        <a:pt x="8" y="230"/>
                        <a:pt x="7" y="228"/>
                        <a:pt x="9" y="227"/>
                      </a:cubicBezTo>
                      <a:cubicBezTo>
                        <a:pt x="12" y="227"/>
                        <a:pt x="12" y="227"/>
                        <a:pt x="13" y="227"/>
                      </a:cubicBezTo>
                      <a:cubicBezTo>
                        <a:pt x="15" y="228"/>
                        <a:pt x="16" y="230"/>
                        <a:pt x="17" y="227"/>
                      </a:cubicBezTo>
                      <a:cubicBezTo>
                        <a:pt x="18" y="225"/>
                        <a:pt x="16" y="225"/>
                        <a:pt x="18" y="224"/>
                      </a:cubicBezTo>
                      <a:cubicBezTo>
                        <a:pt x="21" y="224"/>
                        <a:pt x="22" y="223"/>
                        <a:pt x="22" y="222"/>
                      </a:cubicBezTo>
                      <a:cubicBezTo>
                        <a:pt x="22" y="222"/>
                        <a:pt x="23" y="219"/>
                        <a:pt x="23" y="219"/>
                      </a:cubicBezTo>
                      <a:cubicBezTo>
                        <a:pt x="24" y="219"/>
                        <a:pt x="28" y="219"/>
                        <a:pt x="28" y="219"/>
                      </a:cubicBezTo>
                      <a:cubicBezTo>
                        <a:pt x="28" y="219"/>
                        <a:pt x="29" y="218"/>
                        <a:pt x="31" y="218"/>
                      </a:cubicBezTo>
                      <a:cubicBezTo>
                        <a:pt x="33" y="219"/>
                        <a:pt x="33" y="218"/>
                        <a:pt x="33" y="218"/>
                      </a:cubicBezTo>
                      <a:cubicBezTo>
                        <a:pt x="33" y="218"/>
                        <a:pt x="35" y="215"/>
                        <a:pt x="35" y="214"/>
                      </a:cubicBezTo>
                      <a:close/>
                      <a:moveTo>
                        <a:pt x="60" y="183"/>
                      </a:moveTo>
                      <a:cubicBezTo>
                        <a:pt x="60" y="183"/>
                        <a:pt x="60" y="183"/>
                        <a:pt x="60" y="183"/>
                      </a:cubicBezTo>
                      <a:cubicBezTo>
                        <a:pt x="60" y="183"/>
                        <a:pt x="59" y="180"/>
                        <a:pt x="60" y="181"/>
                      </a:cubicBezTo>
                      <a:cubicBezTo>
                        <a:pt x="61" y="181"/>
                        <a:pt x="63" y="180"/>
                        <a:pt x="63" y="180"/>
                      </a:cubicBezTo>
                      <a:cubicBezTo>
                        <a:pt x="63" y="180"/>
                        <a:pt x="64" y="179"/>
                        <a:pt x="64" y="179"/>
                      </a:cubicBezTo>
                      <a:cubicBezTo>
                        <a:pt x="65" y="179"/>
                        <a:pt x="65" y="181"/>
                        <a:pt x="64" y="181"/>
                      </a:cubicBezTo>
                      <a:cubicBezTo>
                        <a:pt x="64" y="181"/>
                        <a:pt x="63" y="182"/>
                        <a:pt x="62" y="182"/>
                      </a:cubicBezTo>
                      <a:cubicBezTo>
                        <a:pt x="62" y="182"/>
                        <a:pt x="61" y="183"/>
                        <a:pt x="61" y="183"/>
                      </a:cubicBezTo>
                      <a:cubicBezTo>
                        <a:pt x="60" y="183"/>
                        <a:pt x="60" y="183"/>
                        <a:pt x="60" y="183"/>
                      </a:cubicBezTo>
                      <a:close/>
                      <a:moveTo>
                        <a:pt x="71" y="200"/>
                      </a:moveTo>
                      <a:cubicBezTo>
                        <a:pt x="71" y="200"/>
                        <a:pt x="71" y="200"/>
                        <a:pt x="71" y="200"/>
                      </a:cubicBezTo>
                      <a:cubicBezTo>
                        <a:pt x="71" y="200"/>
                        <a:pt x="70" y="200"/>
                        <a:pt x="70" y="201"/>
                      </a:cubicBezTo>
                      <a:cubicBezTo>
                        <a:pt x="69" y="201"/>
                        <a:pt x="67" y="200"/>
                        <a:pt x="67" y="200"/>
                      </a:cubicBezTo>
                      <a:cubicBezTo>
                        <a:pt x="67" y="200"/>
                        <a:pt x="68" y="199"/>
                        <a:pt x="68" y="198"/>
                      </a:cubicBezTo>
                      <a:cubicBezTo>
                        <a:pt x="69" y="198"/>
                        <a:pt x="70" y="197"/>
                        <a:pt x="70" y="197"/>
                      </a:cubicBezTo>
                      <a:cubicBezTo>
                        <a:pt x="70" y="197"/>
                        <a:pt x="70" y="196"/>
                        <a:pt x="70" y="196"/>
                      </a:cubicBezTo>
                      <a:cubicBezTo>
                        <a:pt x="70" y="197"/>
                        <a:pt x="71" y="199"/>
                        <a:pt x="71" y="199"/>
                      </a:cubicBezTo>
                      <a:cubicBezTo>
                        <a:pt x="71" y="200"/>
                        <a:pt x="71" y="200"/>
                        <a:pt x="71" y="200"/>
                      </a:cubicBezTo>
                      <a:close/>
                      <a:moveTo>
                        <a:pt x="77" y="205"/>
                      </a:moveTo>
                      <a:cubicBezTo>
                        <a:pt x="77" y="205"/>
                        <a:pt x="77" y="205"/>
                        <a:pt x="77" y="205"/>
                      </a:cubicBezTo>
                      <a:cubicBezTo>
                        <a:pt x="77" y="205"/>
                        <a:pt x="78" y="203"/>
                        <a:pt x="79" y="203"/>
                      </a:cubicBezTo>
                      <a:cubicBezTo>
                        <a:pt x="79" y="202"/>
                        <a:pt x="79" y="202"/>
                        <a:pt x="80" y="201"/>
                      </a:cubicBezTo>
                      <a:cubicBezTo>
                        <a:pt x="80" y="201"/>
                        <a:pt x="81" y="200"/>
                        <a:pt x="82" y="201"/>
                      </a:cubicBezTo>
                      <a:cubicBezTo>
                        <a:pt x="83" y="201"/>
                        <a:pt x="85" y="203"/>
                        <a:pt x="84" y="203"/>
                      </a:cubicBezTo>
                      <a:cubicBezTo>
                        <a:pt x="84" y="204"/>
                        <a:pt x="83" y="203"/>
                        <a:pt x="83" y="206"/>
                      </a:cubicBezTo>
                      <a:cubicBezTo>
                        <a:pt x="83" y="208"/>
                        <a:pt x="84" y="208"/>
                        <a:pt x="84" y="209"/>
                      </a:cubicBezTo>
                      <a:cubicBezTo>
                        <a:pt x="84" y="209"/>
                        <a:pt x="83" y="212"/>
                        <a:pt x="83" y="212"/>
                      </a:cubicBezTo>
                      <a:cubicBezTo>
                        <a:pt x="83" y="212"/>
                        <a:pt x="83" y="214"/>
                        <a:pt x="82" y="213"/>
                      </a:cubicBezTo>
                      <a:cubicBezTo>
                        <a:pt x="82" y="213"/>
                        <a:pt x="82" y="213"/>
                        <a:pt x="80" y="213"/>
                      </a:cubicBezTo>
                      <a:cubicBezTo>
                        <a:pt x="79" y="213"/>
                        <a:pt x="77" y="211"/>
                        <a:pt x="77" y="211"/>
                      </a:cubicBezTo>
                      <a:cubicBezTo>
                        <a:pt x="77" y="211"/>
                        <a:pt x="77" y="207"/>
                        <a:pt x="77" y="207"/>
                      </a:cubicBezTo>
                      <a:cubicBezTo>
                        <a:pt x="77" y="207"/>
                        <a:pt x="76" y="205"/>
                        <a:pt x="76" y="205"/>
                      </a:cubicBezTo>
                      <a:cubicBezTo>
                        <a:pt x="77" y="205"/>
                        <a:pt x="77" y="205"/>
                        <a:pt x="77" y="205"/>
                      </a:cubicBezTo>
                      <a:close/>
                      <a:moveTo>
                        <a:pt x="60" y="169"/>
                      </a:moveTo>
                      <a:cubicBezTo>
                        <a:pt x="60" y="169"/>
                        <a:pt x="60" y="169"/>
                        <a:pt x="60" y="169"/>
                      </a:cubicBezTo>
                      <a:cubicBezTo>
                        <a:pt x="60" y="169"/>
                        <a:pt x="60" y="168"/>
                        <a:pt x="61" y="169"/>
                      </a:cubicBezTo>
                      <a:cubicBezTo>
                        <a:pt x="62" y="169"/>
                        <a:pt x="63" y="170"/>
                        <a:pt x="63" y="171"/>
                      </a:cubicBezTo>
                      <a:cubicBezTo>
                        <a:pt x="63" y="171"/>
                        <a:pt x="65" y="172"/>
                        <a:pt x="64" y="173"/>
                      </a:cubicBezTo>
                      <a:cubicBezTo>
                        <a:pt x="63" y="173"/>
                        <a:pt x="62" y="174"/>
                        <a:pt x="62" y="173"/>
                      </a:cubicBezTo>
                      <a:cubicBezTo>
                        <a:pt x="61" y="173"/>
                        <a:pt x="61" y="173"/>
                        <a:pt x="61" y="173"/>
                      </a:cubicBezTo>
                      <a:cubicBezTo>
                        <a:pt x="61" y="172"/>
                        <a:pt x="59" y="171"/>
                        <a:pt x="59" y="171"/>
                      </a:cubicBezTo>
                      <a:cubicBezTo>
                        <a:pt x="59" y="171"/>
                        <a:pt x="60" y="169"/>
                        <a:pt x="60" y="169"/>
                      </a:cubicBezTo>
                      <a:close/>
                      <a:moveTo>
                        <a:pt x="50" y="158"/>
                      </a:moveTo>
                      <a:cubicBezTo>
                        <a:pt x="50" y="158"/>
                        <a:pt x="50" y="158"/>
                        <a:pt x="50" y="158"/>
                      </a:cubicBezTo>
                      <a:cubicBezTo>
                        <a:pt x="51" y="159"/>
                        <a:pt x="52" y="158"/>
                        <a:pt x="52" y="159"/>
                      </a:cubicBezTo>
                      <a:cubicBezTo>
                        <a:pt x="52" y="159"/>
                        <a:pt x="54" y="159"/>
                        <a:pt x="53" y="160"/>
                      </a:cubicBezTo>
                      <a:cubicBezTo>
                        <a:pt x="52" y="161"/>
                        <a:pt x="51" y="161"/>
                        <a:pt x="50" y="161"/>
                      </a:cubicBezTo>
                      <a:cubicBezTo>
                        <a:pt x="49" y="161"/>
                        <a:pt x="51" y="161"/>
                        <a:pt x="49" y="161"/>
                      </a:cubicBezTo>
                      <a:cubicBezTo>
                        <a:pt x="47" y="161"/>
                        <a:pt x="45" y="163"/>
                        <a:pt x="46" y="161"/>
                      </a:cubicBezTo>
                      <a:cubicBezTo>
                        <a:pt x="48" y="159"/>
                        <a:pt x="50" y="158"/>
                        <a:pt x="50" y="158"/>
                      </a:cubicBezTo>
                      <a:close/>
                      <a:moveTo>
                        <a:pt x="59" y="154"/>
                      </a:moveTo>
                      <a:cubicBezTo>
                        <a:pt x="59" y="154"/>
                        <a:pt x="59" y="154"/>
                        <a:pt x="59" y="154"/>
                      </a:cubicBezTo>
                      <a:cubicBezTo>
                        <a:pt x="59" y="154"/>
                        <a:pt x="60" y="152"/>
                        <a:pt x="61" y="153"/>
                      </a:cubicBezTo>
                      <a:cubicBezTo>
                        <a:pt x="62" y="154"/>
                        <a:pt x="63" y="155"/>
                        <a:pt x="62" y="156"/>
                      </a:cubicBezTo>
                      <a:cubicBezTo>
                        <a:pt x="60" y="157"/>
                        <a:pt x="60" y="157"/>
                        <a:pt x="59" y="157"/>
                      </a:cubicBezTo>
                      <a:cubicBezTo>
                        <a:pt x="58" y="158"/>
                        <a:pt x="56" y="159"/>
                        <a:pt x="55" y="159"/>
                      </a:cubicBezTo>
                      <a:cubicBezTo>
                        <a:pt x="55" y="159"/>
                        <a:pt x="53" y="158"/>
                        <a:pt x="54" y="157"/>
                      </a:cubicBezTo>
                      <a:cubicBezTo>
                        <a:pt x="55" y="157"/>
                        <a:pt x="56" y="157"/>
                        <a:pt x="56" y="156"/>
                      </a:cubicBezTo>
                      <a:cubicBezTo>
                        <a:pt x="57" y="156"/>
                        <a:pt x="59" y="154"/>
                        <a:pt x="59" y="154"/>
                      </a:cubicBezTo>
                      <a:close/>
                      <a:moveTo>
                        <a:pt x="63" y="138"/>
                      </a:moveTo>
                      <a:cubicBezTo>
                        <a:pt x="63" y="138"/>
                        <a:pt x="63" y="138"/>
                        <a:pt x="63" y="138"/>
                      </a:cubicBezTo>
                      <a:cubicBezTo>
                        <a:pt x="63" y="138"/>
                        <a:pt x="63" y="135"/>
                        <a:pt x="64" y="136"/>
                      </a:cubicBezTo>
                      <a:cubicBezTo>
                        <a:pt x="66" y="137"/>
                        <a:pt x="66" y="136"/>
                        <a:pt x="66" y="137"/>
                      </a:cubicBezTo>
                      <a:cubicBezTo>
                        <a:pt x="66" y="138"/>
                        <a:pt x="67" y="137"/>
                        <a:pt x="66" y="138"/>
                      </a:cubicBezTo>
                      <a:cubicBezTo>
                        <a:pt x="65" y="138"/>
                        <a:pt x="63" y="138"/>
                        <a:pt x="63" y="138"/>
                      </a:cubicBezTo>
                      <a:close/>
                      <a:moveTo>
                        <a:pt x="70" y="146"/>
                      </a:moveTo>
                      <a:cubicBezTo>
                        <a:pt x="70" y="146"/>
                        <a:pt x="70" y="146"/>
                        <a:pt x="70" y="146"/>
                      </a:cubicBezTo>
                      <a:cubicBezTo>
                        <a:pt x="70" y="146"/>
                        <a:pt x="71" y="144"/>
                        <a:pt x="72" y="145"/>
                      </a:cubicBezTo>
                      <a:cubicBezTo>
                        <a:pt x="72" y="145"/>
                        <a:pt x="73" y="144"/>
                        <a:pt x="73" y="145"/>
                      </a:cubicBezTo>
                      <a:cubicBezTo>
                        <a:pt x="73" y="146"/>
                        <a:pt x="73" y="147"/>
                        <a:pt x="72" y="148"/>
                      </a:cubicBezTo>
                      <a:cubicBezTo>
                        <a:pt x="71" y="148"/>
                        <a:pt x="71" y="148"/>
                        <a:pt x="70" y="148"/>
                      </a:cubicBezTo>
                      <a:cubicBezTo>
                        <a:pt x="70" y="147"/>
                        <a:pt x="70" y="146"/>
                        <a:pt x="70" y="146"/>
                      </a:cubicBezTo>
                      <a:close/>
                      <a:moveTo>
                        <a:pt x="66" y="143"/>
                      </a:moveTo>
                      <a:cubicBezTo>
                        <a:pt x="66" y="143"/>
                        <a:pt x="66" y="143"/>
                        <a:pt x="66" y="143"/>
                      </a:cubicBezTo>
                      <a:cubicBezTo>
                        <a:pt x="66" y="143"/>
                        <a:pt x="66" y="140"/>
                        <a:pt x="67" y="139"/>
                      </a:cubicBezTo>
                      <a:cubicBezTo>
                        <a:pt x="68" y="139"/>
                        <a:pt x="69" y="139"/>
                        <a:pt x="69" y="139"/>
                      </a:cubicBezTo>
                      <a:cubicBezTo>
                        <a:pt x="69" y="139"/>
                        <a:pt x="72" y="142"/>
                        <a:pt x="72" y="142"/>
                      </a:cubicBezTo>
                      <a:cubicBezTo>
                        <a:pt x="72" y="143"/>
                        <a:pt x="71" y="143"/>
                        <a:pt x="70" y="144"/>
                      </a:cubicBezTo>
                      <a:cubicBezTo>
                        <a:pt x="69" y="144"/>
                        <a:pt x="68" y="144"/>
                        <a:pt x="68" y="144"/>
                      </a:cubicBezTo>
                      <a:cubicBezTo>
                        <a:pt x="67" y="143"/>
                        <a:pt x="66" y="143"/>
                        <a:pt x="66" y="143"/>
                      </a:cubicBezTo>
                      <a:close/>
                      <a:moveTo>
                        <a:pt x="37" y="140"/>
                      </a:moveTo>
                      <a:cubicBezTo>
                        <a:pt x="37" y="140"/>
                        <a:pt x="37" y="140"/>
                        <a:pt x="37" y="140"/>
                      </a:cubicBezTo>
                      <a:cubicBezTo>
                        <a:pt x="37" y="141"/>
                        <a:pt x="37" y="140"/>
                        <a:pt x="38" y="141"/>
                      </a:cubicBezTo>
                      <a:cubicBezTo>
                        <a:pt x="38" y="142"/>
                        <a:pt x="37" y="143"/>
                        <a:pt x="37" y="143"/>
                      </a:cubicBezTo>
                      <a:cubicBezTo>
                        <a:pt x="37" y="143"/>
                        <a:pt x="36" y="144"/>
                        <a:pt x="36" y="144"/>
                      </a:cubicBezTo>
                      <a:cubicBezTo>
                        <a:pt x="35" y="143"/>
                        <a:pt x="35" y="142"/>
                        <a:pt x="35" y="142"/>
                      </a:cubicBezTo>
                      <a:cubicBezTo>
                        <a:pt x="37" y="140"/>
                        <a:pt x="37" y="140"/>
                        <a:pt x="37" y="140"/>
                      </a:cubicBezTo>
                      <a:close/>
                      <a:moveTo>
                        <a:pt x="43" y="133"/>
                      </a:moveTo>
                      <a:cubicBezTo>
                        <a:pt x="43" y="133"/>
                        <a:pt x="43" y="133"/>
                        <a:pt x="43" y="133"/>
                      </a:cubicBezTo>
                      <a:cubicBezTo>
                        <a:pt x="44" y="133"/>
                        <a:pt x="45" y="135"/>
                        <a:pt x="45" y="135"/>
                      </a:cubicBezTo>
                      <a:cubicBezTo>
                        <a:pt x="43" y="137"/>
                        <a:pt x="43" y="137"/>
                        <a:pt x="43" y="137"/>
                      </a:cubicBezTo>
                      <a:cubicBezTo>
                        <a:pt x="43" y="137"/>
                        <a:pt x="41" y="138"/>
                        <a:pt x="40" y="138"/>
                      </a:cubicBezTo>
                      <a:cubicBezTo>
                        <a:pt x="40" y="139"/>
                        <a:pt x="41" y="141"/>
                        <a:pt x="40" y="140"/>
                      </a:cubicBezTo>
                      <a:cubicBezTo>
                        <a:pt x="38" y="140"/>
                        <a:pt x="38" y="138"/>
                        <a:pt x="38" y="138"/>
                      </a:cubicBezTo>
                      <a:cubicBezTo>
                        <a:pt x="39" y="137"/>
                        <a:pt x="39" y="137"/>
                        <a:pt x="40" y="136"/>
                      </a:cubicBezTo>
                      <a:cubicBezTo>
                        <a:pt x="40" y="136"/>
                        <a:pt x="42" y="133"/>
                        <a:pt x="42" y="133"/>
                      </a:cubicBezTo>
                      <a:cubicBezTo>
                        <a:pt x="43" y="133"/>
                        <a:pt x="43" y="133"/>
                        <a:pt x="43" y="133"/>
                      </a:cubicBezTo>
                      <a:close/>
                      <a:moveTo>
                        <a:pt x="47" y="121"/>
                      </a:moveTo>
                      <a:cubicBezTo>
                        <a:pt x="47" y="121"/>
                        <a:pt x="47" y="121"/>
                        <a:pt x="47" y="121"/>
                      </a:cubicBezTo>
                      <a:cubicBezTo>
                        <a:pt x="47" y="121"/>
                        <a:pt x="49" y="121"/>
                        <a:pt x="49" y="122"/>
                      </a:cubicBezTo>
                      <a:cubicBezTo>
                        <a:pt x="50" y="122"/>
                        <a:pt x="50" y="124"/>
                        <a:pt x="50" y="124"/>
                      </a:cubicBezTo>
                      <a:cubicBezTo>
                        <a:pt x="50" y="124"/>
                        <a:pt x="51" y="125"/>
                        <a:pt x="50" y="126"/>
                      </a:cubicBezTo>
                      <a:cubicBezTo>
                        <a:pt x="50" y="127"/>
                        <a:pt x="48" y="128"/>
                        <a:pt x="48" y="128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cubicBezTo>
                        <a:pt x="47" y="133"/>
                        <a:pt x="47" y="133"/>
                        <a:pt x="47" y="133"/>
                      </a:cubicBezTo>
                      <a:cubicBezTo>
                        <a:pt x="45" y="132"/>
                        <a:pt x="45" y="132"/>
                        <a:pt x="45" y="132"/>
                      </a:cubicBezTo>
                      <a:cubicBezTo>
                        <a:pt x="45" y="128"/>
                        <a:pt x="45" y="128"/>
                        <a:pt x="45" y="128"/>
                      </a:cubicBezTo>
                      <a:cubicBezTo>
                        <a:pt x="44" y="125"/>
                        <a:pt x="44" y="125"/>
                        <a:pt x="44" y="125"/>
                      </a:cubicBezTo>
                      <a:cubicBezTo>
                        <a:pt x="46" y="123"/>
                        <a:pt x="46" y="123"/>
                        <a:pt x="46" y="123"/>
                      </a:cubicBezTo>
                      <a:cubicBezTo>
                        <a:pt x="47" y="121"/>
                        <a:pt x="47" y="121"/>
                        <a:pt x="47" y="121"/>
                      </a:cubicBezTo>
                      <a:close/>
                      <a:moveTo>
                        <a:pt x="49" y="115"/>
                      </a:moveTo>
                      <a:cubicBezTo>
                        <a:pt x="49" y="115"/>
                        <a:pt x="49" y="115"/>
                        <a:pt x="49" y="115"/>
                      </a:cubicBezTo>
                      <a:cubicBezTo>
                        <a:pt x="49" y="115"/>
                        <a:pt x="51" y="114"/>
                        <a:pt x="52" y="115"/>
                      </a:cubicBezTo>
                      <a:cubicBezTo>
                        <a:pt x="52" y="115"/>
                        <a:pt x="52" y="114"/>
                        <a:pt x="53" y="116"/>
                      </a:cubicBezTo>
                      <a:cubicBezTo>
                        <a:pt x="53" y="118"/>
                        <a:pt x="54" y="117"/>
                        <a:pt x="54" y="118"/>
                      </a:cubicBezTo>
                      <a:cubicBezTo>
                        <a:pt x="53" y="119"/>
                        <a:pt x="53" y="120"/>
                        <a:pt x="53" y="120"/>
                      </a:cubicBezTo>
                      <a:cubicBezTo>
                        <a:pt x="52" y="121"/>
                        <a:pt x="53" y="122"/>
                        <a:pt x="51" y="121"/>
                      </a:cubicBezTo>
                      <a:cubicBezTo>
                        <a:pt x="49" y="120"/>
                        <a:pt x="49" y="120"/>
                        <a:pt x="49" y="120"/>
                      </a:cubicBezTo>
                      <a:cubicBezTo>
                        <a:pt x="48" y="119"/>
                        <a:pt x="48" y="119"/>
                        <a:pt x="48" y="119"/>
                      </a:cubicBezTo>
                      <a:cubicBezTo>
                        <a:pt x="49" y="115"/>
                        <a:pt x="49" y="115"/>
                        <a:pt x="49" y="115"/>
                      </a:cubicBezTo>
                      <a:close/>
                      <a:moveTo>
                        <a:pt x="56" y="107"/>
                      </a:moveTo>
                      <a:cubicBezTo>
                        <a:pt x="56" y="107"/>
                        <a:pt x="56" y="107"/>
                        <a:pt x="56" y="107"/>
                      </a:cubicBezTo>
                      <a:cubicBezTo>
                        <a:pt x="56" y="107"/>
                        <a:pt x="57" y="106"/>
                        <a:pt x="56" y="108"/>
                      </a:cubicBezTo>
                      <a:cubicBezTo>
                        <a:pt x="55" y="110"/>
                        <a:pt x="54" y="110"/>
                        <a:pt x="55" y="111"/>
                      </a:cubicBezTo>
                      <a:cubicBezTo>
                        <a:pt x="55" y="111"/>
                        <a:pt x="56" y="111"/>
                        <a:pt x="56" y="111"/>
                      </a:cubicBezTo>
                      <a:cubicBezTo>
                        <a:pt x="56" y="114"/>
                        <a:pt x="56" y="114"/>
                        <a:pt x="56" y="114"/>
                      </a:cubicBezTo>
                      <a:cubicBezTo>
                        <a:pt x="56" y="114"/>
                        <a:pt x="56" y="114"/>
                        <a:pt x="54" y="114"/>
                      </a:cubicBezTo>
                      <a:cubicBezTo>
                        <a:pt x="52" y="114"/>
                        <a:pt x="50" y="113"/>
                        <a:pt x="50" y="113"/>
                      </a:cubicBezTo>
                      <a:cubicBezTo>
                        <a:pt x="47" y="111"/>
                        <a:pt x="47" y="111"/>
                        <a:pt x="47" y="111"/>
                      </a:cubicBezTo>
                      <a:cubicBezTo>
                        <a:pt x="47" y="111"/>
                        <a:pt x="47" y="110"/>
                        <a:pt x="48" y="108"/>
                      </a:cubicBezTo>
                      <a:cubicBezTo>
                        <a:pt x="49" y="107"/>
                        <a:pt x="51" y="107"/>
                        <a:pt x="51" y="107"/>
                      </a:cubicBezTo>
                      <a:cubicBezTo>
                        <a:pt x="51" y="107"/>
                        <a:pt x="52" y="109"/>
                        <a:pt x="53" y="107"/>
                      </a:cubicBezTo>
                      <a:cubicBezTo>
                        <a:pt x="54" y="106"/>
                        <a:pt x="54" y="104"/>
                        <a:pt x="54" y="105"/>
                      </a:cubicBezTo>
                      <a:cubicBezTo>
                        <a:pt x="55" y="106"/>
                        <a:pt x="56" y="107"/>
                        <a:pt x="56" y="107"/>
                      </a:cubicBezTo>
                      <a:close/>
                      <a:moveTo>
                        <a:pt x="63" y="98"/>
                      </a:moveTo>
                      <a:cubicBezTo>
                        <a:pt x="63" y="98"/>
                        <a:pt x="63" y="98"/>
                        <a:pt x="63" y="98"/>
                      </a:cubicBezTo>
                      <a:cubicBezTo>
                        <a:pt x="62" y="97"/>
                        <a:pt x="61" y="96"/>
                        <a:pt x="61" y="96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3" y="94"/>
                        <a:pt x="61" y="92"/>
                        <a:pt x="61" y="91"/>
                      </a:cubicBezTo>
                      <a:cubicBezTo>
                        <a:pt x="61" y="90"/>
                        <a:pt x="61" y="89"/>
                        <a:pt x="62" y="88"/>
                      </a:cubicBezTo>
                      <a:cubicBezTo>
                        <a:pt x="63" y="87"/>
                        <a:pt x="64" y="86"/>
                        <a:pt x="65" y="86"/>
                      </a:cubicBezTo>
                      <a:cubicBezTo>
                        <a:pt x="65" y="86"/>
                        <a:pt x="65" y="86"/>
                        <a:pt x="66" y="88"/>
                      </a:cubicBezTo>
                      <a:cubicBezTo>
                        <a:pt x="66" y="89"/>
                        <a:pt x="66" y="90"/>
                        <a:pt x="67" y="90"/>
                      </a:cubicBezTo>
                      <a:cubicBezTo>
                        <a:pt x="68" y="89"/>
                        <a:pt x="68" y="88"/>
                        <a:pt x="69" y="87"/>
                      </a:cubicBezTo>
                      <a:cubicBezTo>
                        <a:pt x="70" y="86"/>
                        <a:pt x="70" y="84"/>
                        <a:pt x="70" y="84"/>
                      </a:cubicBezTo>
                      <a:cubicBezTo>
                        <a:pt x="70" y="84"/>
                        <a:pt x="72" y="85"/>
                        <a:pt x="73" y="84"/>
                      </a:cubicBezTo>
                      <a:cubicBezTo>
                        <a:pt x="74" y="83"/>
                        <a:pt x="73" y="84"/>
                        <a:pt x="76" y="83"/>
                      </a:cubicBezTo>
                      <a:cubicBezTo>
                        <a:pt x="78" y="82"/>
                        <a:pt x="78" y="82"/>
                        <a:pt x="79" y="81"/>
                      </a:cubicBezTo>
                      <a:cubicBezTo>
                        <a:pt x="80" y="80"/>
                        <a:pt x="80" y="81"/>
                        <a:pt x="81" y="80"/>
                      </a:cubicBezTo>
                      <a:cubicBezTo>
                        <a:pt x="81" y="80"/>
                        <a:pt x="82" y="78"/>
                        <a:pt x="83" y="79"/>
                      </a:cubicBezTo>
                      <a:cubicBezTo>
                        <a:pt x="84" y="79"/>
                        <a:pt x="85" y="80"/>
                        <a:pt x="85" y="81"/>
                      </a:cubicBezTo>
                      <a:cubicBezTo>
                        <a:pt x="85" y="82"/>
                        <a:pt x="86" y="83"/>
                        <a:pt x="85" y="84"/>
                      </a:cubicBezTo>
                      <a:cubicBezTo>
                        <a:pt x="84" y="85"/>
                        <a:pt x="84" y="86"/>
                        <a:pt x="84" y="86"/>
                      </a:cubicBezTo>
                      <a:cubicBezTo>
                        <a:pt x="83" y="87"/>
                        <a:pt x="80" y="89"/>
                        <a:pt x="80" y="89"/>
                      </a:cubicBezTo>
                      <a:cubicBezTo>
                        <a:pt x="80" y="89"/>
                        <a:pt x="80" y="90"/>
                        <a:pt x="81" y="90"/>
                      </a:cubicBezTo>
                      <a:cubicBezTo>
                        <a:pt x="82" y="90"/>
                        <a:pt x="83" y="88"/>
                        <a:pt x="83" y="89"/>
                      </a:cubicBezTo>
                      <a:cubicBezTo>
                        <a:pt x="83" y="90"/>
                        <a:pt x="85" y="92"/>
                        <a:pt x="83" y="92"/>
                      </a:cubicBezTo>
                      <a:cubicBezTo>
                        <a:pt x="81" y="92"/>
                        <a:pt x="79" y="92"/>
                        <a:pt x="79" y="92"/>
                      </a:cubicBezTo>
                      <a:cubicBezTo>
                        <a:pt x="78" y="94"/>
                        <a:pt x="78" y="94"/>
                        <a:pt x="78" y="94"/>
                      </a:cubicBezTo>
                      <a:cubicBezTo>
                        <a:pt x="78" y="94"/>
                        <a:pt x="76" y="93"/>
                        <a:pt x="76" y="94"/>
                      </a:cubicBezTo>
                      <a:cubicBezTo>
                        <a:pt x="76" y="95"/>
                        <a:pt x="77" y="96"/>
                        <a:pt x="77" y="96"/>
                      </a:cubicBezTo>
                      <a:cubicBezTo>
                        <a:pt x="75" y="98"/>
                        <a:pt x="75" y="98"/>
                        <a:pt x="75" y="98"/>
                      </a:cubicBezTo>
                      <a:cubicBezTo>
                        <a:pt x="75" y="98"/>
                        <a:pt x="73" y="97"/>
                        <a:pt x="73" y="98"/>
                      </a:cubicBezTo>
                      <a:cubicBezTo>
                        <a:pt x="73" y="99"/>
                        <a:pt x="74" y="101"/>
                        <a:pt x="74" y="101"/>
                      </a:cubicBezTo>
                      <a:cubicBezTo>
                        <a:pt x="74" y="101"/>
                        <a:pt x="74" y="102"/>
                        <a:pt x="73" y="102"/>
                      </a:cubicBezTo>
                      <a:cubicBezTo>
                        <a:pt x="72" y="102"/>
                        <a:pt x="70" y="102"/>
                        <a:pt x="69" y="102"/>
                      </a:cubicBezTo>
                      <a:cubicBezTo>
                        <a:pt x="68" y="101"/>
                        <a:pt x="68" y="101"/>
                        <a:pt x="68" y="101"/>
                      </a:cubicBezTo>
                      <a:cubicBezTo>
                        <a:pt x="67" y="104"/>
                        <a:pt x="67" y="104"/>
                        <a:pt x="67" y="104"/>
                      </a:cubicBezTo>
                      <a:cubicBezTo>
                        <a:pt x="67" y="104"/>
                        <a:pt x="68" y="104"/>
                        <a:pt x="67" y="105"/>
                      </a:cubicBezTo>
                      <a:cubicBezTo>
                        <a:pt x="66" y="106"/>
                        <a:pt x="64" y="106"/>
                        <a:pt x="64" y="106"/>
                      </a:cubicBezTo>
                      <a:cubicBezTo>
                        <a:pt x="64" y="106"/>
                        <a:pt x="63" y="106"/>
                        <a:pt x="63" y="106"/>
                      </a:cubicBezTo>
                      <a:cubicBezTo>
                        <a:pt x="63" y="107"/>
                        <a:pt x="62" y="108"/>
                        <a:pt x="62" y="108"/>
                      </a:cubicBezTo>
                      <a:cubicBezTo>
                        <a:pt x="61" y="108"/>
                        <a:pt x="59" y="106"/>
                        <a:pt x="59" y="106"/>
                      </a:cubicBezTo>
                      <a:cubicBezTo>
                        <a:pt x="59" y="105"/>
                        <a:pt x="58" y="102"/>
                        <a:pt x="59" y="102"/>
                      </a:cubicBezTo>
                      <a:cubicBezTo>
                        <a:pt x="61" y="103"/>
                        <a:pt x="62" y="103"/>
                        <a:pt x="62" y="102"/>
                      </a:cubicBezTo>
                      <a:cubicBezTo>
                        <a:pt x="62" y="100"/>
                        <a:pt x="62" y="99"/>
                        <a:pt x="62" y="99"/>
                      </a:cubicBezTo>
                      <a:cubicBezTo>
                        <a:pt x="63" y="98"/>
                        <a:pt x="63" y="98"/>
                        <a:pt x="63" y="98"/>
                      </a:cubicBezTo>
                      <a:close/>
                      <a:moveTo>
                        <a:pt x="215" y="12"/>
                      </a:moveTo>
                      <a:cubicBezTo>
                        <a:pt x="215" y="12"/>
                        <a:pt x="215" y="12"/>
                        <a:pt x="215" y="12"/>
                      </a:cubicBezTo>
                      <a:cubicBezTo>
                        <a:pt x="216" y="13"/>
                        <a:pt x="218" y="14"/>
                        <a:pt x="218" y="13"/>
                      </a:cubicBezTo>
                      <a:cubicBezTo>
                        <a:pt x="219" y="12"/>
                        <a:pt x="219" y="11"/>
                        <a:pt x="219" y="11"/>
                      </a:cubicBezTo>
                      <a:cubicBezTo>
                        <a:pt x="219" y="10"/>
                        <a:pt x="217" y="10"/>
                        <a:pt x="217" y="10"/>
                      </a:cubicBezTo>
                      <a:cubicBezTo>
                        <a:pt x="216" y="10"/>
                        <a:pt x="215" y="11"/>
                        <a:pt x="215" y="11"/>
                      </a:cubicBezTo>
                      <a:cubicBezTo>
                        <a:pt x="215" y="12"/>
                        <a:pt x="215" y="12"/>
                        <a:pt x="215" y="12"/>
                      </a:cubicBezTo>
                      <a:close/>
                      <a:moveTo>
                        <a:pt x="190" y="26"/>
                      </a:moveTo>
                      <a:cubicBezTo>
                        <a:pt x="190" y="26"/>
                        <a:pt x="190" y="26"/>
                        <a:pt x="190" y="26"/>
                      </a:cubicBezTo>
                      <a:cubicBezTo>
                        <a:pt x="190" y="26"/>
                        <a:pt x="191" y="25"/>
                        <a:pt x="191" y="26"/>
                      </a:cubicBezTo>
                      <a:cubicBezTo>
                        <a:pt x="191" y="27"/>
                        <a:pt x="191" y="27"/>
                        <a:pt x="191" y="28"/>
                      </a:cubicBezTo>
                      <a:cubicBezTo>
                        <a:pt x="190" y="28"/>
                        <a:pt x="188" y="30"/>
                        <a:pt x="188" y="29"/>
                      </a:cubicBezTo>
                      <a:cubicBezTo>
                        <a:pt x="187" y="28"/>
                        <a:pt x="188" y="26"/>
                        <a:pt x="188" y="26"/>
                      </a:cubicBezTo>
                      <a:cubicBezTo>
                        <a:pt x="190" y="26"/>
                        <a:pt x="190" y="26"/>
                        <a:pt x="190" y="26"/>
                      </a:cubicBezTo>
                      <a:close/>
                      <a:moveTo>
                        <a:pt x="204" y="28"/>
                      </a:moveTo>
                      <a:cubicBezTo>
                        <a:pt x="204" y="28"/>
                        <a:pt x="204" y="28"/>
                        <a:pt x="204" y="28"/>
                      </a:cubicBezTo>
                      <a:cubicBezTo>
                        <a:pt x="204" y="28"/>
                        <a:pt x="205" y="28"/>
                        <a:pt x="203" y="28"/>
                      </a:cubicBezTo>
                      <a:cubicBezTo>
                        <a:pt x="201" y="28"/>
                        <a:pt x="200" y="29"/>
                        <a:pt x="200" y="27"/>
                      </a:cubicBezTo>
                      <a:cubicBezTo>
                        <a:pt x="200" y="26"/>
                        <a:pt x="201" y="25"/>
                        <a:pt x="199" y="25"/>
                      </a:cubicBezTo>
                      <a:cubicBezTo>
                        <a:pt x="198" y="25"/>
                        <a:pt x="198" y="25"/>
                        <a:pt x="198" y="25"/>
                      </a:cubicBezTo>
                      <a:cubicBezTo>
                        <a:pt x="197" y="25"/>
                        <a:pt x="197" y="23"/>
                        <a:pt x="198" y="22"/>
                      </a:cubicBezTo>
                      <a:cubicBezTo>
                        <a:pt x="199" y="21"/>
                        <a:pt x="199" y="21"/>
                        <a:pt x="200" y="21"/>
                      </a:cubicBezTo>
                      <a:cubicBezTo>
                        <a:pt x="201" y="22"/>
                        <a:pt x="201" y="22"/>
                        <a:pt x="202" y="22"/>
                      </a:cubicBezTo>
                      <a:cubicBezTo>
                        <a:pt x="204" y="22"/>
                        <a:pt x="204" y="23"/>
                        <a:pt x="204" y="22"/>
                      </a:cubicBezTo>
                      <a:cubicBezTo>
                        <a:pt x="205" y="21"/>
                        <a:pt x="205" y="20"/>
                        <a:pt x="204" y="19"/>
                      </a:cubicBezTo>
                      <a:cubicBezTo>
                        <a:pt x="203" y="18"/>
                        <a:pt x="203" y="18"/>
                        <a:pt x="202" y="17"/>
                      </a:cubicBezTo>
                      <a:cubicBezTo>
                        <a:pt x="202" y="16"/>
                        <a:pt x="200" y="14"/>
                        <a:pt x="200" y="13"/>
                      </a:cubicBezTo>
                      <a:cubicBezTo>
                        <a:pt x="200" y="13"/>
                        <a:pt x="200" y="12"/>
                        <a:pt x="202" y="11"/>
                      </a:cubicBezTo>
                      <a:cubicBezTo>
                        <a:pt x="203" y="10"/>
                        <a:pt x="205" y="8"/>
                        <a:pt x="206" y="8"/>
                      </a:cubicBezTo>
                      <a:cubicBezTo>
                        <a:pt x="207" y="9"/>
                        <a:pt x="208" y="8"/>
                        <a:pt x="208" y="10"/>
                      </a:cubicBezTo>
                      <a:cubicBezTo>
                        <a:pt x="208" y="11"/>
                        <a:pt x="208" y="12"/>
                        <a:pt x="207" y="13"/>
                      </a:cubicBezTo>
                      <a:cubicBezTo>
                        <a:pt x="207" y="13"/>
                        <a:pt x="206" y="14"/>
                        <a:pt x="206" y="14"/>
                      </a:cubicBezTo>
                      <a:cubicBezTo>
                        <a:pt x="206" y="14"/>
                        <a:pt x="206" y="16"/>
                        <a:pt x="207" y="16"/>
                      </a:cubicBezTo>
                      <a:cubicBezTo>
                        <a:pt x="209" y="15"/>
                        <a:pt x="210" y="14"/>
                        <a:pt x="210" y="13"/>
                      </a:cubicBezTo>
                      <a:cubicBezTo>
                        <a:pt x="210" y="12"/>
                        <a:pt x="211" y="13"/>
                        <a:pt x="211" y="11"/>
                      </a:cubicBezTo>
                      <a:cubicBezTo>
                        <a:pt x="210" y="9"/>
                        <a:pt x="209" y="9"/>
                        <a:pt x="210" y="9"/>
                      </a:cubicBezTo>
                      <a:cubicBezTo>
                        <a:pt x="211" y="9"/>
                        <a:pt x="212" y="10"/>
                        <a:pt x="213" y="8"/>
                      </a:cubicBezTo>
                      <a:cubicBezTo>
                        <a:pt x="214" y="6"/>
                        <a:pt x="214" y="5"/>
                        <a:pt x="214" y="5"/>
                      </a:cubicBezTo>
                      <a:cubicBezTo>
                        <a:pt x="214" y="5"/>
                        <a:pt x="214" y="6"/>
                        <a:pt x="215" y="5"/>
                      </a:cubicBezTo>
                      <a:cubicBezTo>
                        <a:pt x="217" y="4"/>
                        <a:pt x="216" y="3"/>
                        <a:pt x="217" y="2"/>
                      </a:cubicBezTo>
                      <a:cubicBezTo>
                        <a:pt x="217" y="2"/>
                        <a:pt x="216" y="0"/>
                        <a:pt x="218" y="1"/>
                      </a:cubicBezTo>
                      <a:cubicBezTo>
                        <a:pt x="220" y="1"/>
                        <a:pt x="220" y="1"/>
                        <a:pt x="221" y="2"/>
                      </a:cubicBezTo>
                      <a:cubicBezTo>
                        <a:pt x="221" y="3"/>
                        <a:pt x="220" y="5"/>
                        <a:pt x="219" y="5"/>
                      </a:cubicBezTo>
                      <a:cubicBezTo>
                        <a:pt x="219" y="5"/>
                        <a:pt x="218" y="5"/>
                        <a:pt x="217" y="6"/>
                      </a:cubicBezTo>
                      <a:cubicBezTo>
                        <a:pt x="216" y="7"/>
                        <a:pt x="217" y="8"/>
                        <a:pt x="217" y="9"/>
                      </a:cubicBezTo>
                      <a:cubicBezTo>
                        <a:pt x="216" y="9"/>
                        <a:pt x="215" y="9"/>
                        <a:pt x="215" y="10"/>
                      </a:cubicBezTo>
                      <a:cubicBezTo>
                        <a:pt x="214" y="10"/>
                        <a:pt x="213" y="11"/>
                        <a:pt x="213" y="11"/>
                      </a:cubicBezTo>
                      <a:cubicBezTo>
                        <a:pt x="214" y="12"/>
                        <a:pt x="213" y="13"/>
                        <a:pt x="212" y="13"/>
                      </a:cubicBezTo>
                      <a:cubicBezTo>
                        <a:pt x="212" y="14"/>
                        <a:pt x="209" y="12"/>
                        <a:pt x="212" y="14"/>
                      </a:cubicBezTo>
                      <a:cubicBezTo>
                        <a:pt x="214" y="15"/>
                        <a:pt x="215" y="15"/>
                        <a:pt x="214" y="16"/>
                      </a:cubicBezTo>
                      <a:cubicBezTo>
                        <a:pt x="213" y="16"/>
                        <a:pt x="212" y="16"/>
                        <a:pt x="211" y="16"/>
                      </a:cubicBezTo>
                      <a:cubicBezTo>
                        <a:pt x="210" y="17"/>
                        <a:pt x="210" y="18"/>
                        <a:pt x="211" y="18"/>
                      </a:cubicBezTo>
                      <a:cubicBezTo>
                        <a:pt x="213" y="19"/>
                        <a:pt x="212" y="19"/>
                        <a:pt x="213" y="19"/>
                      </a:cubicBezTo>
                      <a:cubicBezTo>
                        <a:pt x="214" y="19"/>
                        <a:pt x="218" y="19"/>
                        <a:pt x="217" y="20"/>
                      </a:cubicBezTo>
                      <a:cubicBezTo>
                        <a:pt x="217" y="20"/>
                        <a:pt x="217" y="21"/>
                        <a:pt x="216" y="21"/>
                      </a:cubicBezTo>
                      <a:cubicBezTo>
                        <a:pt x="214" y="22"/>
                        <a:pt x="212" y="22"/>
                        <a:pt x="211" y="21"/>
                      </a:cubicBezTo>
                      <a:cubicBezTo>
                        <a:pt x="210" y="20"/>
                        <a:pt x="210" y="19"/>
                        <a:pt x="210" y="21"/>
                      </a:cubicBezTo>
                      <a:cubicBezTo>
                        <a:pt x="211" y="24"/>
                        <a:pt x="213" y="24"/>
                        <a:pt x="212" y="24"/>
                      </a:cubicBezTo>
                      <a:cubicBezTo>
                        <a:pt x="210" y="24"/>
                        <a:pt x="209" y="24"/>
                        <a:pt x="209" y="24"/>
                      </a:cubicBezTo>
                      <a:cubicBezTo>
                        <a:pt x="209" y="24"/>
                        <a:pt x="208" y="23"/>
                        <a:pt x="209" y="25"/>
                      </a:cubicBezTo>
                      <a:cubicBezTo>
                        <a:pt x="209" y="27"/>
                        <a:pt x="209" y="27"/>
                        <a:pt x="209" y="27"/>
                      </a:cubicBezTo>
                      <a:cubicBezTo>
                        <a:pt x="209" y="27"/>
                        <a:pt x="208" y="28"/>
                        <a:pt x="208" y="28"/>
                      </a:cubicBezTo>
                      <a:cubicBezTo>
                        <a:pt x="208" y="29"/>
                        <a:pt x="209" y="30"/>
                        <a:pt x="209" y="31"/>
                      </a:cubicBezTo>
                      <a:cubicBezTo>
                        <a:pt x="210" y="32"/>
                        <a:pt x="209" y="34"/>
                        <a:pt x="208" y="34"/>
                      </a:cubicBezTo>
                      <a:cubicBezTo>
                        <a:pt x="208" y="35"/>
                        <a:pt x="207" y="35"/>
                        <a:pt x="207" y="36"/>
                      </a:cubicBezTo>
                      <a:cubicBezTo>
                        <a:pt x="206" y="37"/>
                        <a:pt x="206" y="38"/>
                        <a:pt x="206" y="38"/>
                      </a:cubicBezTo>
                      <a:cubicBezTo>
                        <a:pt x="204" y="42"/>
                        <a:pt x="204" y="42"/>
                        <a:pt x="204" y="42"/>
                      </a:cubicBezTo>
                      <a:cubicBezTo>
                        <a:pt x="204" y="42"/>
                        <a:pt x="203" y="44"/>
                        <a:pt x="203" y="42"/>
                      </a:cubicBezTo>
                      <a:cubicBezTo>
                        <a:pt x="202" y="40"/>
                        <a:pt x="202" y="41"/>
                        <a:pt x="202" y="40"/>
                      </a:cubicBezTo>
                      <a:cubicBezTo>
                        <a:pt x="203" y="40"/>
                        <a:pt x="203" y="38"/>
                        <a:pt x="204" y="38"/>
                      </a:cubicBezTo>
                      <a:cubicBezTo>
                        <a:pt x="204" y="37"/>
                        <a:pt x="205" y="34"/>
                        <a:pt x="205" y="34"/>
                      </a:cubicBezTo>
                      <a:cubicBezTo>
                        <a:pt x="205" y="34"/>
                        <a:pt x="206" y="33"/>
                        <a:pt x="207" y="33"/>
                      </a:cubicBezTo>
                      <a:cubicBezTo>
                        <a:pt x="207" y="33"/>
                        <a:pt x="205" y="30"/>
                        <a:pt x="205" y="30"/>
                      </a:cubicBezTo>
                      <a:cubicBezTo>
                        <a:pt x="206" y="28"/>
                        <a:pt x="206" y="28"/>
                        <a:pt x="206" y="28"/>
                      </a:cubicBezTo>
                      <a:cubicBezTo>
                        <a:pt x="204" y="28"/>
                        <a:pt x="204" y="28"/>
                        <a:pt x="204" y="28"/>
                      </a:cubicBezTo>
                      <a:close/>
                      <a:moveTo>
                        <a:pt x="193" y="55"/>
                      </a:moveTo>
                      <a:cubicBezTo>
                        <a:pt x="193" y="55"/>
                        <a:pt x="193" y="55"/>
                        <a:pt x="193" y="55"/>
                      </a:cubicBezTo>
                      <a:cubicBezTo>
                        <a:pt x="193" y="55"/>
                        <a:pt x="195" y="52"/>
                        <a:pt x="195" y="52"/>
                      </a:cubicBezTo>
                      <a:cubicBezTo>
                        <a:pt x="196" y="52"/>
                        <a:pt x="196" y="53"/>
                        <a:pt x="196" y="53"/>
                      </a:cubicBezTo>
                      <a:cubicBezTo>
                        <a:pt x="196" y="54"/>
                        <a:pt x="196" y="56"/>
                        <a:pt x="196" y="55"/>
                      </a:cubicBezTo>
                      <a:cubicBezTo>
                        <a:pt x="195" y="55"/>
                        <a:pt x="194" y="55"/>
                        <a:pt x="194" y="55"/>
                      </a:cubicBezTo>
                      <a:cubicBezTo>
                        <a:pt x="193" y="55"/>
                        <a:pt x="193" y="55"/>
                        <a:pt x="193" y="55"/>
                      </a:cubicBezTo>
                      <a:close/>
                      <a:moveTo>
                        <a:pt x="158" y="79"/>
                      </a:moveTo>
                      <a:cubicBezTo>
                        <a:pt x="158" y="79"/>
                        <a:pt x="158" y="79"/>
                        <a:pt x="158" y="79"/>
                      </a:cubicBezTo>
                      <a:cubicBezTo>
                        <a:pt x="160" y="78"/>
                        <a:pt x="160" y="78"/>
                        <a:pt x="160" y="78"/>
                      </a:cubicBezTo>
                      <a:cubicBezTo>
                        <a:pt x="162" y="78"/>
                        <a:pt x="162" y="78"/>
                        <a:pt x="162" y="78"/>
                      </a:cubicBezTo>
                      <a:cubicBezTo>
                        <a:pt x="162" y="78"/>
                        <a:pt x="163" y="77"/>
                        <a:pt x="163" y="79"/>
                      </a:cubicBezTo>
                      <a:cubicBezTo>
                        <a:pt x="162" y="80"/>
                        <a:pt x="160" y="83"/>
                        <a:pt x="160" y="83"/>
                      </a:cubicBezTo>
                      <a:cubicBezTo>
                        <a:pt x="160" y="83"/>
                        <a:pt x="161" y="83"/>
                        <a:pt x="160" y="83"/>
                      </a:cubicBezTo>
                      <a:cubicBezTo>
                        <a:pt x="158" y="84"/>
                        <a:pt x="158" y="85"/>
                        <a:pt x="157" y="84"/>
                      </a:cubicBezTo>
                      <a:cubicBezTo>
                        <a:pt x="156" y="83"/>
                        <a:pt x="156" y="83"/>
                        <a:pt x="156" y="82"/>
                      </a:cubicBezTo>
                      <a:cubicBezTo>
                        <a:pt x="156" y="81"/>
                        <a:pt x="156" y="79"/>
                        <a:pt x="156" y="79"/>
                      </a:cubicBezTo>
                      <a:cubicBezTo>
                        <a:pt x="158" y="79"/>
                        <a:pt x="158" y="79"/>
                        <a:pt x="158" y="79"/>
                      </a:cubicBezTo>
                      <a:close/>
                      <a:moveTo>
                        <a:pt x="175" y="59"/>
                      </a:moveTo>
                      <a:cubicBezTo>
                        <a:pt x="175" y="59"/>
                        <a:pt x="175" y="59"/>
                        <a:pt x="175" y="59"/>
                      </a:cubicBezTo>
                      <a:cubicBezTo>
                        <a:pt x="175" y="58"/>
                        <a:pt x="176" y="57"/>
                        <a:pt x="177" y="57"/>
                      </a:cubicBezTo>
                      <a:cubicBezTo>
                        <a:pt x="177" y="57"/>
                        <a:pt x="178" y="57"/>
                        <a:pt x="178" y="58"/>
                      </a:cubicBezTo>
                      <a:cubicBezTo>
                        <a:pt x="177" y="59"/>
                        <a:pt x="177" y="60"/>
                        <a:pt x="176" y="60"/>
                      </a:cubicBezTo>
                      <a:cubicBezTo>
                        <a:pt x="175" y="60"/>
                        <a:pt x="175" y="59"/>
                        <a:pt x="175" y="59"/>
                      </a:cubicBezTo>
                      <a:close/>
                      <a:moveTo>
                        <a:pt x="172" y="62"/>
                      </a:moveTo>
                      <a:cubicBezTo>
                        <a:pt x="172" y="62"/>
                        <a:pt x="172" y="62"/>
                        <a:pt x="172" y="62"/>
                      </a:cubicBezTo>
                      <a:cubicBezTo>
                        <a:pt x="172" y="62"/>
                        <a:pt x="174" y="61"/>
                        <a:pt x="174" y="61"/>
                      </a:cubicBezTo>
                      <a:cubicBezTo>
                        <a:pt x="174" y="62"/>
                        <a:pt x="175" y="61"/>
                        <a:pt x="174" y="62"/>
                      </a:cubicBezTo>
                      <a:cubicBezTo>
                        <a:pt x="174" y="63"/>
                        <a:pt x="176" y="63"/>
                        <a:pt x="174" y="64"/>
                      </a:cubicBezTo>
                      <a:cubicBezTo>
                        <a:pt x="172" y="65"/>
                        <a:pt x="172" y="66"/>
                        <a:pt x="171" y="65"/>
                      </a:cubicBezTo>
                      <a:cubicBezTo>
                        <a:pt x="170" y="64"/>
                        <a:pt x="170" y="63"/>
                        <a:pt x="170" y="63"/>
                      </a:cubicBezTo>
                      <a:cubicBezTo>
                        <a:pt x="170" y="62"/>
                        <a:pt x="171" y="61"/>
                        <a:pt x="171" y="61"/>
                      </a:cubicBezTo>
                      <a:cubicBezTo>
                        <a:pt x="171" y="61"/>
                        <a:pt x="172" y="62"/>
                        <a:pt x="172" y="62"/>
                      </a:cubicBezTo>
                      <a:close/>
                      <a:moveTo>
                        <a:pt x="166" y="65"/>
                      </a:moveTo>
                      <a:cubicBezTo>
                        <a:pt x="166" y="65"/>
                        <a:pt x="166" y="65"/>
                        <a:pt x="166" y="65"/>
                      </a:cubicBezTo>
                      <a:cubicBezTo>
                        <a:pt x="166" y="65"/>
                        <a:pt x="167" y="66"/>
                        <a:pt x="167" y="66"/>
                      </a:cubicBezTo>
                      <a:cubicBezTo>
                        <a:pt x="167" y="66"/>
                        <a:pt x="168" y="66"/>
                        <a:pt x="169" y="65"/>
                      </a:cubicBezTo>
                      <a:cubicBezTo>
                        <a:pt x="170" y="65"/>
                        <a:pt x="169" y="65"/>
                        <a:pt x="169" y="64"/>
                      </a:cubicBezTo>
                      <a:cubicBezTo>
                        <a:pt x="170" y="63"/>
                        <a:pt x="169" y="63"/>
                        <a:pt x="169" y="63"/>
                      </a:cubicBezTo>
                      <a:cubicBezTo>
                        <a:pt x="169" y="62"/>
                        <a:pt x="168" y="62"/>
                        <a:pt x="167" y="62"/>
                      </a:cubicBezTo>
                      <a:cubicBezTo>
                        <a:pt x="166" y="62"/>
                        <a:pt x="166" y="65"/>
                        <a:pt x="166" y="65"/>
                      </a:cubicBezTo>
                      <a:close/>
                      <a:moveTo>
                        <a:pt x="169" y="69"/>
                      </a:moveTo>
                      <a:cubicBezTo>
                        <a:pt x="169" y="69"/>
                        <a:pt x="169" y="69"/>
                        <a:pt x="169" y="69"/>
                      </a:cubicBezTo>
                      <a:cubicBezTo>
                        <a:pt x="169" y="69"/>
                        <a:pt x="169" y="68"/>
                        <a:pt x="170" y="68"/>
                      </a:cubicBezTo>
                      <a:cubicBezTo>
                        <a:pt x="171" y="68"/>
                        <a:pt x="171" y="68"/>
                        <a:pt x="171" y="68"/>
                      </a:cubicBezTo>
                      <a:cubicBezTo>
                        <a:pt x="171" y="69"/>
                        <a:pt x="171" y="70"/>
                        <a:pt x="170" y="70"/>
                      </a:cubicBezTo>
                      <a:cubicBezTo>
                        <a:pt x="170" y="70"/>
                        <a:pt x="169" y="69"/>
                        <a:pt x="169" y="69"/>
                      </a:cubicBezTo>
                      <a:close/>
                      <a:moveTo>
                        <a:pt x="162" y="70"/>
                      </a:moveTo>
                      <a:cubicBezTo>
                        <a:pt x="162" y="70"/>
                        <a:pt x="162" y="70"/>
                        <a:pt x="162" y="70"/>
                      </a:cubicBezTo>
                      <a:cubicBezTo>
                        <a:pt x="163" y="68"/>
                        <a:pt x="163" y="68"/>
                        <a:pt x="163" y="68"/>
                      </a:cubicBezTo>
                      <a:cubicBezTo>
                        <a:pt x="164" y="69"/>
                        <a:pt x="164" y="69"/>
                        <a:pt x="164" y="69"/>
                      </a:cubicBezTo>
                      <a:cubicBezTo>
                        <a:pt x="164" y="69"/>
                        <a:pt x="165" y="70"/>
                        <a:pt x="165" y="70"/>
                      </a:cubicBezTo>
                      <a:cubicBezTo>
                        <a:pt x="164" y="71"/>
                        <a:pt x="164" y="71"/>
                        <a:pt x="163" y="71"/>
                      </a:cubicBezTo>
                      <a:cubicBezTo>
                        <a:pt x="163" y="71"/>
                        <a:pt x="162" y="71"/>
                        <a:pt x="162" y="71"/>
                      </a:cubicBezTo>
                      <a:cubicBezTo>
                        <a:pt x="162" y="70"/>
                        <a:pt x="162" y="70"/>
                        <a:pt x="162" y="70"/>
                      </a:cubicBezTo>
                      <a:close/>
                      <a:moveTo>
                        <a:pt x="162" y="59"/>
                      </a:moveTo>
                      <a:cubicBezTo>
                        <a:pt x="162" y="59"/>
                        <a:pt x="162" y="59"/>
                        <a:pt x="162" y="59"/>
                      </a:cubicBezTo>
                      <a:cubicBezTo>
                        <a:pt x="162" y="59"/>
                        <a:pt x="164" y="57"/>
                        <a:pt x="164" y="57"/>
                      </a:cubicBezTo>
                      <a:cubicBezTo>
                        <a:pt x="164" y="57"/>
                        <a:pt x="165" y="56"/>
                        <a:pt x="165" y="58"/>
                      </a:cubicBezTo>
                      <a:cubicBezTo>
                        <a:pt x="166" y="59"/>
                        <a:pt x="167" y="61"/>
                        <a:pt x="165" y="61"/>
                      </a:cubicBezTo>
                      <a:cubicBezTo>
                        <a:pt x="163" y="61"/>
                        <a:pt x="162" y="62"/>
                        <a:pt x="162" y="61"/>
                      </a:cubicBezTo>
                      <a:cubicBezTo>
                        <a:pt x="162" y="60"/>
                        <a:pt x="162" y="59"/>
                        <a:pt x="162" y="59"/>
                      </a:cubicBezTo>
                      <a:close/>
                      <a:moveTo>
                        <a:pt x="159" y="64"/>
                      </a:moveTo>
                      <a:cubicBezTo>
                        <a:pt x="159" y="64"/>
                        <a:pt x="159" y="64"/>
                        <a:pt x="159" y="64"/>
                      </a:cubicBezTo>
                      <a:cubicBezTo>
                        <a:pt x="159" y="64"/>
                        <a:pt x="161" y="63"/>
                        <a:pt x="161" y="63"/>
                      </a:cubicBezTo>
                      <a:cubicBezTo>
                        <a:pt x="162" y="63"/>
                        <a:pt x="163" y="63"/>
                        <a:pt x="163" y="64"/>
                      </a:cubicBezTo>
                      <a:cubicBezTo>
                        <a:pt x="163" y="65"/>
                        <a:pt x="163" y="65"/>
                        <a:pt x="162" y="66"/>
                      </a:cubicBezTo>
                      <a:cubicBezTo>
                        <a:pt x="162" y="66"/>
                        <a:pt x="161" y="67"/>
                        <a:pt x="161" y="66"/>
                      </a:cubicBezTo>
                      <a:cubicBezTo>
                        <a:pt x="160" y="66"/>
                        <a:pt x="159" y="64"/>
                        <a:pt x="159" y="64"/>
                      </a:cubicBezTo>
                      <a:close/>
                      <a:moveTo>
                        <a:pt x="161" y="74"/>
                      </a:moveTo>
                      <a:cubicBezTo>
                        <a:pt x="161" y="74"/>
                        <a:pt x="161" y="74"/>
                        <a:pt x="161" y="74"/>
                      </a:cubicBezTo>
                      <a:cubicBezTo>
                        <a:pt x="161" y="74"/>
                        <a:pt x="160" y="77"/>
                        <a:pt x="161" y="77"/>
                      </a:cubicBezTo>
                      <a:cubicBezTo>
                        <a:pt x="161" y="78"/>
                        <a:pt x="163" y="77"/>
                        <a:pt x="163" y="77"/>
                      </a:cubicBezTo>
                      <a:cubicBezTo>
                        <a:pt x="164" y="77"/>
                        <a:pt x="164" y="75"/>
                        <a:pt x="164" y="75"/>
                      </a:cubicBezTo>
                      <a:cubicBezTo>
                        <a:pt x="164" y="75"/>
                        <a:pt x="163" y="74"/>
                        <a:pt x="163" y="73"/>
                      </a:cubicBezTo>
                      <a:cubicBezTo>
                        <a:pt x="162" y="72"/>
                        <a:pt x="161" y="74"/>
                        <a:pt x="161" y="74"/>
                      </a:cubicBezTo>
                      <a:close/>
                      <a:moveTo>
                        <a:pt x="154" y="71"/>
                      </a:moveTo>
                      <a:cubicBezTo>
                        <a:pt x="154" y="71"/>
                        <a:pt x="154" y="71"/>
                        <a:pt x="154" y="71"/>
                      </a:cubicBezTo>
                      <a:cubicBezTo>
                        <a:pt x="154" y="74"/>
                        <a:pt x="154" y="74"/>
                        <a:pt x="154" y="74"/>
                      </a:cubicBezTo>
                      <a:cubicBezTo>
                        <a:pt x="154" y="74"/>
                        <a:pt x="156" y="75"/>
                        <a:pt x="156" y="75"/>
                      </a:cubicBezTo>
                      <a:cubicBezTo>
                        <a:pt x="157" y="76"/>
                        <a:pt x="157" y="76"/>
                        <a:pt x="158" y="76"/>
                      </a:cubicBezTo>
                      <a:cubicBezTo>
                        <a:pt x="160" y="76"/>
                        <a:pt x="159" y="76"/>
                        <a:pt x="160" y="76"/>
                      </a:cubicBezTo>
                      <a:cubicBezTo>
                        <a:pt x="160" y="75"/>
                        <a:pt x="160" y="75"/>
                        <a:pt x="160" y="75"/>
                      </a:cubicBezTo>
                      <a:cubicBezTo>
                        <a:pt x="160" y="75"/>
                        <a:pt x="159" y="73"/>
                        <a:pt x="158" y="73"/>
                      </a:cubicBezTo>
                      <a:cubicBezTo>
                        <a:pt x="158" y="73"/>
                        <a:pt x="158" y="72"/>
                        <a:pt x="158" y="72"/>
                      </a:cubicBezTo>
                      <a:cubicBezTo>
                        <a:pt x="158" y="71"/>
                        <a:pt x="159" y="71"/>
                        <a:pt x="159" y="70"/>
                      </a:cubicBezTo>
                      <a:cubicBezTo>
                        <a:pt x="160" y="70"/>
                        <a:pt x="160" y="68"/>
                        <a:pt x="160" y="68"/>
                      </a:cubicBezTo>
                      <a:cubicBezTo>
                        <a:pt x="160" y="68"/>
                        <a:pt x="158" y="68"/>
                        <a:pt x="158" y="67"/>
                      </a:cubicBezTo>
                      <a:cubicBezTo>
                        <a:pt x="158" y="67"/>
                        <a:pt x="157" y="66"/>
                        <a:pt x="157" y="66"/>
                      </a:cubicBezTo>
                      <a:cubicBezTo>
                        <a:pt x="156" y="65"/>
                        <a:pt x="155" y="65"/>
                        <a:pt x="154" y="65"/>
                      </a:cubicBezTo>
                      <a:cubicBezTo>
                        <a:pt x="154" y="65"/>
                        <a:pt x="153" y="67"/>
                        <a:pt x="153" y="68"/>
                      </a:cubicBezTo>
                      <a:cubicBezTo>
                        <a:pt x="153" y="69"/>
                        <a:pt x="152" y="70"/>
                        <a:pt x="151" y="70"/>
                      </a:cubicBezTo>
                      <a:cubicBezTo>
                        <a:pt x="151" y="71"/>
                        <a:pt x="152" y="72"/>
                        <a:pt x="153" y="72"/>
                      </a:cubicBezTo>
                      <a:cubicBezTo>
                        <a:pt x="153" y="72"/>
                        <a:pt x="154" y="71"/>
                        <a:pt x="154" y="71"/>
                      </a:cubicBezTo>
                      <a:close/>
                      <a:moveTo>
                        <a:pt x="151" y="78"/>
                      </a:moveTo>
                      <a:cubicBezTo>
                        <a:pt x="151" y="78"/>
                        <a:pt x="151" y="78"/>
                        <a:pt x="151" y="78"/>
                      </a:cubicBezTo>
                      <a:cubicBezTo>
                        <a:pt x="151" y="78"/>
                        <a:pt x="149" y="76"/>
                        <a:pt x="149" y="76"/>
                      </a:cubicBezTo>
                      <a:cubicBezTo>
                        <a:pt x="149" y="76"/>
                        <a:pt x="151" y="75"/>
                        <a:pt x="151" y="75"/>
                      </a:cubicBezTo>
                      <a:cubicBezTo>
                        <a:pt x="151" y="75"/>
                        <a:pt x="151" y="74"/>
                        <a:pt x="152" y="74"/>
                      </a:cubicBezTo>
                      <a:cubicBezTo>
                        <a:pt x="154" y="74"/>
                        <a:pt x="154" y="75"/>
                        <a:pt x="154" y="75"/>
                      </a:cubicBezTo>
                      <a:cubicBezTo>
                        <a:pt x="154" y="75"/>
                        <a:pt x="155" y="77"/>
                        <a:pt x="155" y="77"/>
                      </a:cubicBezTo>
                      <a:cubicBezTo>
                        <a:pt x="155" y="78"/>
                        <a:pt x="155" y="78"/>
                        <a:pt x="155" y="79"/>
                      </a:cubicBezTo>
                      <a:cubicBezTo>
                        <a:pt x="155" y="79"/>
                        <a:pt x="156" y="80"/>
                        <a:pt x="154" y="80"/>
                      </a:cubicBezTo>
                      <a:cubicBezTo>
                        <a:pt x="153" y="80"/>
                        <a:pt x="152" y="80"/>
                        <a:pt x="152" y="80"/>
                      </a:cubicBezTo>
                      <a:lnTo>
                        <a:pt x="151" y="78"/>
                      </a:ln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0" name="Rectangle 76">
                  <a:extLst>
                    <a:ext uri="{FF2B5EF4-FFF2-40B4-BE49-F238E27FC236}">
                      <a16:creationId xmlns:a16="http://schemas.microsoft.com/office/drawing/2014/main" id="{E1858A04-3BF5-81FD-5049-BCD95275F1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7" y="1845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1" name="Rectangle 77">
                  <a:extLst>
                    <a:ext uri="{FF2B5EF4-FFF2-40B4-BE49-F238E27FC236}">
                      <a16:creationId xmlns:a16="http://schemas.microsoft.com/office/drawing/2014/main" id="{B2FC1BD2-76BC-5629-204C-F461AF74E1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" y="1837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2" name="Freeform 78">
                  <a:extLst>
                    <a:ext uri="{FF2B5EF4-FFF2-40B4-BE49-F238E27FC236}">
                      <a16:creationId xmlns:a16="http://schemas.microsoft.com/office/drawing/2014/main" id="{099A42DE-F262-F692-4D31-8AA77066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17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3" name="Freeform 79">
                  <a:extLst>
                    <a:ext uri="{FF2B5EF4-FFF2-40B4-BE49-F238E27FC236}">
                      <a16:creationId xmlns:a16="http://schemas.microsoft.com/office/drawing/2014/main" id="{6F9C1C15-12E6-5402-9909-824FCACCF3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5" y="17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4" name="Rectangle 80">
                  <a:extLst>
                    <a:ext uri="{FF2B5EF4-FFF2-40B4-BE49-F238E27FC236}">
                      <a16:creationId xmlns:a16="http://schemas.microsoft.com/office/drawing/2014/main" id="{110A1849-66E0-95D8-856B-1ED09EC37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7" y="1775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5" name="Freeform 81">
                  <a:extLst>
                    <a:ext uri="{FF2B5EF4-FFF2-40B4-BE49-F238E27FC236}">
                      <a16:creationId xmlns:a16="http://schemas.microsoft.com/office/drawing/2014/main" id="{726A2DFF-6037-9756-462D-E797BB1393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188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6" name="Rectangle 82">
                  <a:extLst>
                    <a:ext uri="{FF2B5EF4-FFF2-40B4-BE49-F238E27FC236}">
                      <a16:creationId xmlns:a16="http://schemas.microsoft.com/office/drawing/2014/main" id="{1F977458-8CD2-AFF5-C6CF-F2762C503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3" y="1847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7" name="Freeform 83">
                  <a:extLst>
                    <a:ext uri="{FF2B5EF4-FFF2-40B4-BE49-F238E27FC236}">
                      <a16:creationId xmlns:a16="http://schemas.microsoft.com/office/drawing/2014/main" id="{ED1AA3DD-EC99-8E1A-789E-C91316E084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5" y="18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8" name="Freeform 84">
                  <a:extLst>
                    <a:ext uri="{FF2B5EF4-FFF2-40B4-BE49-F238E27FC236}">
                      <a16:creationId xmlns:a16="http://schemas.microsoft.com/office/drawing/2014/main" id="{AFF4FCA4-4C99-6584-2CCB-D2107ACD08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9" y="17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49" name="Freeform 85">
                  <a:extLst>
                    <a:ext uri="{FF2B5EF4-FFF2-40B4-BE49-F238E27FC236}">
                      <a16:creationId xmlns:a16="http://schemas.microsoft.com/office/drawing/2014/main" id="{98548078-14CA-4989-7B57-144271DD16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1" y="1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0" name="Rectangle 86">
                  <a:extLst>
                    <a:ext uri="{FF2B5EF4-FFF2-40B4-BE49-F238E27FC236}">
                      <a16:creationId xmlns:a16="http://schemas.microsoft.com/office/drawing/2014/main" id="{9E534492-33B1-F7D7-7047-DE2EB3B80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25" y="1917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1" name="Freeform 87">
                  <a:extLst>
                    <a:ext uri="{FF2B5EF4-FFF2-40B4-BE49-F238E27FC236}">
                      <a16:creationId xmlns:a16="http://schemas.microsoft.com/office/drawing/2014/main" id="{8EBF538D-9EAC-8F98-5D35-D4F55BC76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19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2" name="Freeform 88">
                  <a:extLst>
                    <a:ext uri="{FF2B5EF4-FFF2-40B4-BE49-F238E27FC236}">
                      <a16:creationId xmlns:a16="http://schemas.microsoft.com/office/drawing/2014/main" id="{FE4F2815-9B4F-8997-1F23-3705B9FB1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9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3" name="Freeform 89">
                  <a:extLst>
                    <a:ext uri="{FF2B5EF4-FFF2-40B4-BE49-F238E27FC236}">
                      <a16:creationId xmlns:a16="http://schemas.microsoft.com/office/drawing/2014/main" id="{714401A2-DC9C-D6A6-5E87-56A54FB0C3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1" y="19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4" name="Freeform 90">
                  <a:extLst>
                    <a:ext uri="{FF2B5EF4-FFF2-40B4-BE49-F238E27FC236}">
                      <a16:creationId xmlns:a16="http://schemas.microsoft.com/office/drawing/2014/main" id="{7835BE98-F4C7-5172-2F45-4890E8F076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1" y="1683"/>
                  <a:ext cx="257" cy="301"/>
                </a:xfrm>
                <a:custGeom>
                  <a:avLst/>
                  <a:gdLst>
                    <a:gd name="T0" fmla="*/ 93 w 128"/>
                    <a:gd name="T1" fmla="*/ 137 h 150"/>
                    <a:gd name="T2" fmla="*/ 108 w 128"/>
                    <a:gd name="T3" fmla="*/ 137 h 150"/>
                    <a:gd name="T4" fmla="*/ 109 w 128"/>
                    <a:gd name="T5" fmla="*/ 131 h 150"/>
                    <a:gd name="T6" fmla="*/ 122 w 128"/>
                    <a:gd name="T7" fmla="*/ 111 h 150"/>
                    <a:gd name="T8" fmla="*/ 123 w 128"/>
                    <a:gd name="T9" fmla="*/ 91 h 150"/>
                    <a:gd name="T10" fmla="*/ 125 w 128"/>
                    <a:gd name="T11" fmla="*/ 72 h 150"/>
                    <a:gd name="T12" fmla="*/ 113 w 128"/>
                    <a:gd name="T13" fmla="*/ 48 h 150"/>
                    <a:gd name="T14" fmla="*/ 91 w 128"/>
                    <a:gd name="T15" fmla="*/ 49 h 150"/>
                    <a:gd name="T16" fmla="*/ 93 w 128"/>
                    <a:gd name="T17" fmla="*/ 29 h 150"/>
                    <a:gd name="T18" fmla="*/ 113 w 128"/>
                    <a:gd name="T19" fmla="*/ 15 h 150"/>
                    <a:gd name="T20" fmla="*/ 120 w 128"/>
                    <a:gd name="T21" fmla="*/ 5 h 150"/>
                    <a:gd name="T22" fmla="*/ 117 w 128"/>
                    <a:gd name="T23" fmla="*/ 4 h 150"/>
                    <a:gd name="T24" fmla="*/ 109 w 128"/>
                    <a:gd name="T25" fmla="*/ 4 h 150"/>
                    <a:gd name="T26" fmla="*/ 107 w 128"/>
                    <a:gd name="T27" fmla="*/ 13 h 150"/>
                    <a:gd name="T28" fmla="*/ 107 w 128"/>
                    <a:gd name="T29" fmla="*/ 5 h 150"/>
                    <a:gd name="T30" fmla="*/ 98 w 128"/>
                    <a:gd name="T31" fmla="*/ 3 h 150"/>
                    <a:gd name="T32" fmla="*/ 86 w 128"/>
                    <a:gd name="T33" fmla="*/ 8 h 150"/>
                    <a:gd name="T34" fmla="*/ 86 w 128"/>
                    <a:gd name="T35" fmla="*/ 15 h 150"/>
                    <a:gd name="T36" fmla="*/ 80 w 128"/>
                    <a:gd name="T37" fmla="*/ 18 h 150"/>
                    <a:gd name="T38" fmla="*/ 77 w 128"/>
                    <a:gd name="T39" fmla="*/ 24 h 150"/>
                    <a:gd name="T40" fmla="*/ 87 w 128"/>
                    <a:gd name="T41" fmla="*/ 25 h 150"/>
                    <a:gd name="T42" fmla="*/ 73 w 128"/>
                    <a:gd name="T43" fmla="*/ 34 h 150"/>
                    <a:gd name="T44" fmla="*/ 72 w 128"/>
                    <a:gd name="T45" fmla="*/ 41 h 150"/>
                    <a:gd name="T46" fmla="*/ 58 w 128"/>
                    <a:gd name="T47" fmla="*/ 37 h 150"/>
                    <a:gd name="T48" fmla="*/ 49 w 128"/>
                    <a:gd name="T49" fmla="*/ 29 h 150"/>
                    <a:gd name="T50" fmla="*/ 39 w 128"/>
                    <a:gd name="T51" fmla="*/ 28 h 150"/>
                    <a:gd name="T52" fmla="*/ 36 w 128"/>
                    <a:gd name="T53" fmla="*/ 33 h 150"/>
                    <a:gd name="T54" fmla="*/ 37 w 128"/>
                    <a:gd name="T55" fmla="*/ 38 h 150"/>
                    <a:gd name="T56" fmla="*/ 28 w 128"/>
                    <a:gd name="T57" fmla="*/ 39 h 150"/>
                    <a:gd name="T58" fmla="*/ 38 w 128"/>
                    <a:gd name="T59" fmla="*/ 46 h 150"/>
                    <a:gd name="T60" fmla="*/ 36 w 128"/>
                    <a:gd name="T61" fmla="*/ 50 h 150"/>
                    <a:gd name="T62" fmla="*/ 34 w 128"/>
                    <a:gd name="T63" fmla="*/ 57 h 150"/>
                    <a:gd name="T64" fmla="*/ 28 w 128"/>
                    <a:gd name="T65" fmla="*/ 61 h 150"/>
                    <a:gd name="T66" fmla="*/ 28 w 128"/>
                    <a:gd name="T67" fmla="*/ 65 h 150"/>
                    <a:gd name="T68" fmla="*/ 32 w 128"/>
                    <a:gd name="T69" fmla="*/ 70 h 150"/>
                    <a:gd name="T70" fmla="*/ 36 w 128"/>
                    <a:gd name="T71" fmla="*/ 72 h 150"/>
                    <a:gd name="T72" fmla="*/ 37 w 128"/>
                    <a:gd name="T73" fmla="*/ 74 h 150"/>
                    <a:gd name="T74" fmla="*/ 51 w 128"/>
                    <a:gd name="T75" fmla="*/ 77 h 150"/>
                    <a:gd name="T76" fmla="*/ 51 w 128"/>
                    <a:gd name="T77" fmla="*/ 82 h 150"/>
                    <a:gd name="T78" fmla="*/ 39 w 128"/>
                    <a:gd name="T79" fmla="*/ 85 h 150"/>
                    <a:gd name="T80" fmla="*/ 29 w 128"/>
                    <a:gd name="T81" fmla="*/ 95 h 150"/>
                    <a:gd name="T82" fmla="*/ 23 w 128"/>
                    <a:gd name="T83" fmla="*/ 101 h 150"/>
                    <a:gd name="T84" fmla="*/ 35 w 128"/>
                    <a:gd name="T85" fmla="*/ 102 h 150"/>
                    <a:gd name="T86" fmla="*/ 46 w 128"/>
                    <a:gd name="T87" fmla="*/ 99 h 150"/>
                    <a:gd name="T88" fmla="*/ 34 w 128"/>
                    <a:gd name="T89" fmla="*/ 104 h 150"/>
                    <a:gd name="T90" fmla="*/ 24 w 128"/>
                    <a:gd name="T91" fmla="*/ 106 h 150"/>
                    <a:gd name="T92" fmla="*/ 19 w 128"/>
                    <a:gd name="T93" fmla="*/ 114 h 150"/>
                    <a:gd name="T94" fmla="*/ 13 w 128"/>
                    <a:gd name="T95" fmla="*/ 111 h 150"/>
                    <a:gd name="T96" fmla="*/ 5 w 128"/>
                    <a:gd name="T97" fmla="*/ 111 h 150"/>
                    <a:gd name="T98" fmla="*/ 8 w 128"/>
                    <a:gd name="T99" fmla="*/ 117 h 150"/>
                    <a:gd name="T100" fmla="*/ 19 w 128"/>
                    <a:gd name="T101" fmla="*/ 118 h 150"/>
                    <a:gd name="T102" fmla="*/ 8 w 128"/>
                    <a:gd name="T103" fmla="*/ 121 h 150"/>
                    <a:gd name="T104" fmla="*/ 0 w 128"/>
                    <a:gd name="T105" fmla="*/ 128 h 150"/>
                    <a:gd name="T106" fmla="*/ 4 w 128"/>
                    <a:gd name="T107" fmla="*/ 132 h 150"/>
                    <a:gd name="T108" fmla="*/ 16 w 128"/>
                    <a:gd name="T109" fmla="*/ 131 h 150"/>
                    <a:gd name="T110" fmla="*/ 5 w 128"/>
                    <a:gd name="T111" fmla="*/ 137 h 150"/>
                    <a:gd name="T112" fmla="*/ 15 w 128"/>
                    <a:gd name="T113" fmla="*/ 139 h 150"/>
                    <a:gd name="T114" fmla="*/ 11 w 128"/>
                    <a:gd name="T115" fmla="*/ 143 h 150"/>
                    <a:gd name="T116" fmla="*/ 16 w 128"/>
                    <a:gd name="T117" fmla="*/ 144 h 150"/>
                    <a:gd name="T118" fmla="*/ 23 w 128"/>
                    <a:gd name="T119" fmla="*/ 149 h 150"/>
                    <a:gd name="T120" fmla="*/ 46 w 128"/>
                    <a:gd name="T121" fmla="*/ 146 h 150"/>
                    <a:gd name="T122" fmla="*/ 56 w 128"/>
                    <a:gd name="T123" fmla="*/ 144 h 150"/>
                    <a:gd name="T124" fmla="*/ 75 w 128"/>
                    <a:gd name="T125" fmla="*/ 138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28" h="150">
                      <a:moveTo>
                        <a:pt x="75" y="138"/>
                      </a:move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4" y="136"/>
                        <a:pt x="74" y="136"/>
                        <a:pt x="74" y="136"/>
                      </a:cubicBezTo>
                      <a:cubicBezTo>
                        <a:pt x="80" y="136"/>
                        <a:pt x="80" y="136"/>
                        <a:pt x="80" y="136"/>
                      </a:cubicBezTo>
                      <a:cubicBezTo>
                        <a:pt x="82" y="136"/>
                        <a:pt x="82" y="136"/>
                        <a:pt x="82" y="136"/>
                      </a:cubicBezTo>
                      <a:cubicBezTo>
                        <a:pt x="82" y="136"/>
                        <a:pt x="85" y="136"/>
                        <a:pt x="87" y="136"/>
                      </a:cubicBezTo>
                      <a:cubicBezTo>
                        <a:pt x="90" y="137"/>
                        <a:pt x="90" y="137"/>
                        <a:pt x="90" y="137"/>
                      </a:cubicBezTo>
                      <a:cubicBezTo>
                        <a:pt x="90" y="137"/>
                        <a:pt x="90" y="136"/>
                        <a:pt x="90" y="135"/>
                      </a:cubicBezTo>
                      <a:cubicBezTo>
                        <a:pt x="93" y="135"/>
                        <a:pt x="93" y="135"/>
                        <a:pt x="93" y="135"/>
                      </a:cubicBezTo>
                      <a:cubicBezTo>
                        <a:pt x="93" y="137"/>
                        <a:pt x="93" y="137"/>
                        <a:pt x="93" y="137"/>
                      </a:cubicBezTo>
                      <a:cubicBezTo>
                        <a:pt x="93" y="137"/>
                        <a:pt x="94" y="137"/>
                        <a:pt x="94" y="137"/>
                      </a:cubicBezTo>
                      <a:cubicBezTo>
                        <a:pt x="94" y="137"/>
                        <a:pt x="95" y="137"/>
                        <a:pt x="95" y="137"/>
                      </a:cubicBezTo>
                      <a:cubicBezTo>
                        <a:pt x="96" y="135"/>
                        <a:pt x="96" y="135"/>
                        <a:pt x="96" y="135"/>
                      </a:cubicBezTo>
                      <a:cubicBezTo>
                        <a:pt x="96" y="135"/>
                        <a:pt x="98" y="136"/>
                        <a:pt x="99" y="136"/>
                      </a:cubicBezTo>
                      <a:cubicBezTo>
                        <a:pt x="100" y="136"/>
                        <a:pt x="101" y="138"/>
                        <a:pt x="101" y="138"/>
                      </a:cubicBezTo>
                      <a:cubicBezTo>
                        <a:pt x="104" y="138"/>
                        <a:pt x="104" y="138"/>
                        <a:pt x="104" y="138"/>
                      </a:cubicBezTo>
                      <a:cubicBezTo>
                        <a:pt x="104" y="138"/>
                        <a:pt x="105" y="139"/>
                        <a:pt x="105" y="139"/>
                      </a:cubicBezTo>
                      <a:cubicBezTo>
                        <a:pt x="106" y="139"/>
                        <a:pt x="106" y="139"/>
                        <a:pt x="106" y="139"/>
                      </a:cubicBezTo>
                      <a:cubicBezTo>
                        <a:pt x="107" y="139"/>
                        <a:pt x="107" y="139"/>
                        <a:pt x="107" y="139"/>
                      </a:cubicBezTo>
                      <a:cubicBezTo>
                        <a:pt x="108" y="137"/>
                        <a:pt x="108" y="137"/>
                        <a:pt x="108" y="137"/>
                      </a:cubicBezTo>
                      <a:cubicBezTo>
                        <a:pt x="108" y="137"/>
                        <a:pt x="108" y="136"/>
                        <a:pt x="108" y="135"/>
                      </a:cubicBezTo>
                      <a:cubicBezTo>
                        <a:pt x="108" y="135"/>
                        <a:pt x="107" y="135"/>
                        <a:pt x="106" y="134"/>
                      </a:cubicBezTo>
                      <a:cubicBezTo>
                        <a:pt x="106" y="134"/>
                        <a:pt x="105" y="133"/>
                        <a:pt x="105" y="133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105" y="131"/>
                        <a:pt x="105" y="131"/>
                        <a:pt x="106" y="131"/>
                      </a:cubicBezTo>
                      <a:cubicBezTo>
                        <a:pt x="105" y="131"/>
                        <a:pt x="105" y="131"/>
                        <a:pt x="105" y="131"/>
                      </a:cubicBezTo>
                      <a:cubicBezTo>
                        <a:pt x="105" y="131"/>
                        <a:pt x="106" y="131"/>
                        <a:pt x="106" y="131"/>
                      </a:cubicBezTo>
                      <a:cubicBezTo>
                        <a:pt x="106" y="131"/>
                        <a:pt x="107" y="132"/>
                        <a:pt x="107" y="132"/>
                      </a:cubicBezTo>
                      <a:cubicBezTo>
                        <a:pt x="107" y="132"/>
                        <a:pt x="108" y="132"/>
                        <a:pt x="108" y="132"/>
                      </a:cubicBezTo>
                      <a:cubicBezTo>
                        <a:pt x="108" y="132"/>
                        <a:pt x="109" y="131"/>
                        <a:pt x="109" y="131"/>
                      </a:cubicBezTo>
                      <a:cubicBezTo>
                        <a:pt x="110" y="130"/>
                        <a:pt x="110" y="129"/>
                        <a:pt x="110" y="129"/>
                      </a:cubicBezTo>
                      <a:cubicBezTo>
                        <a:pt x="114" y="125"/>
                        <a:pt x="114" y="125"/>
                        <a:pt x="114" y="125"/>
                      </a:cubicBezTo>
                      <a:cubicBezTo>
                        <a:pt x="115" y="124"/>
                        <a:pt x="115" y="124"/>
                        <a:pt x="115" y="124"/>
                      </a:cubicBezTo>
                      <a:cubicBezTo>
                        <a:pt x="115" y="123"/>
                        <a:pt x="115" y="122"/>
                        <a:pt x="115" y="122"/>
                      </a:cubicBezTo>
                      <a:cubicBezTo>
                        <a:pt x="115" y="120"/>
                        <a:pt x="115" y="120"/>
                        <a:pt x="115" y="120"/>
                      </a:cubicBezTo>
                      <a:cubicBezTo>
                        <a:pt x="116" y="119"/>
                        <a:pt x="117" y="118"/>
                        <a:pt x="117" y="118"/>
                      </a:cubicBezTo>
                      <a:cubicBezTo>
                        <a:pt x="118" y="117"/>
                        <a:pt x="118" y="116"/>
                        <a:pt x="118" y="116"/>
                      </a:cubicBezTo>
                      <a:cubicBezTo>
                        <a:pt x="119" y="116"/>
                        <a:pt x="119" y="115"/>
                        <a:pt x="119" y="115"/>
                      </a:cubicBezTo>
                      <a:cubicBezTo>
                        <a:pt x="119" y="114"/>
                        <a:pt x="120" y="113"/>
                        <a:pt x="121" y="113"/>
                      </a:cubicBezTo>
                      <a:cubicBezTo>
                        <a:pt x="122" y="111"/>
                        <a:pt x="122" y="111"/>
                        <a:pt x="122" y="111"/>
                      </a:cubicBezTo>
                      <a:cubicBezTo>
                        <a:pt x="124" y="109"/>
                        <a:pt x="124" y="109"/>
                        <a:pt x="124" y="109"/>
                      </a:cubicBezTo>
                      <a:cubicBezTo>
                        <a:pt x="123" y="108"/>
                        <a:pt x="123" y="108"/>
                        <a:pt x="123" y="108"/>
                      </a:cubicBezTo>
                      <a:cubicBezTo>
                        <a:pt x="124" y="106"/>
                        <a:pt x="124" y="106"/>
                        <a:pt x="124" y="106"/>
                      </a:cubicBezTo>
                      <a:cubicBezTo>
                        <a:pt x="124" y="103"/>
                        <a:pt x="124" y="103"/>
                        <a:pt x="124" y="103"/>
                      </a:cubicBezTo>
                      <a:cubicBezTo>
                        <a:pt x="124" y="102"/>
                        <a:pt x="124" y="101"/>
                        <a:pt x="124" y="101"/>
                      </a:cubicBezTo>
                      <a:cubicBezTo>
                        <a:pt x="124" y="101"/>
                        <a:pt x="123" y="101"/>
                        <a:pt x="124" y="97"/>
                      </a:cubicBezTo>
                      <a:cubicBezTo>
                        <a:pt x="124" y="97"/>
                        <a:pt x="124" y="96"/>
                        <a:pt x="125" y="95"/>
                      </a:cubicBezTo>
                      <a:cubicBezTo>
                        <a:pt x="125" y="95"/>
                        <a:pt x="124" y="95"/>
                        <a:pt x="124" y="94"/>
                      </a:cubicBezTo>
                      <a:cubicBezTo>
                        <a:pt x="124" y="94"/>
                        <a:pt x="123" y="93"/>
                        <a:pt x="123" y="92"/>
                      </a:cubicBezTo>
                      <a:cubicBezTo>
                        <a:pt x="123" y="92"/>
                        <a:pt x="123" y="91"/>
                        <a:pt x="123" y="91"/>
                      </a:cubicBezTo>
                      <a:cubicBezTo>
                        <a:pt x="126" y="91"/>
                        <a:pt x="126" y="91"/>
                        <a:pt x="126" y="91"/>
                      </a:cubicBezTo>
                      <a:cubicBezTo>
                        <a:pt x="126" y="91"/>
                        <a:pt x="125" y="91"/>
                        <a:pt x="125" y="91"/>
                      </a:cubicBezTo>
                      <a:cubicBezTo>
                        <a:pt x="125" y="88"/>
                        <a:pt x="125" y="88"/>
                        <a:pt x="125" y="88"/>
                      </a:cubicBezTo>
                      <a:cubicBezTo>
                        <a:pt x="126" y="87"/>
                        <a:pt x="126" y="87"/>
                        <a:pt x="126" y="87"/>
                      </a:cubicBezTo>
                      <a:cubicBezTo>
                        <a:pt x="128" y="83"/>
                        <a:pt x="128" y="83"/>
                        <a:pt x="128" y="83"/>
                      </a:cubicBezTo>
                      <a:cubicBezTo>
                        <a:pt x="126" y="82"/>
                        <a:pt x="126" y="82"/>
                        <a:pt x="126" y="82"/>
                      </a:cubicBezTo>
                      <a:cubicBezTo>
                        <a:pt x="126" y="82"/>
                        <a:pt x="125" y="80"/>
                        <a:pt x="125" y="80"/>
                      </a:cubicBezTo>
                      <a:cubicBezTo>
                        <a:pt x="125" y="79"/>
                        <a:pt x="124" y="78"/>
                        <a:pt x="124" y="78"/>
                      </a:cubicBezTo>
                      <a:cubicBezTo>
                        <a:pt x="125" y="75"/>
                        <a:pt x="125" y="75"/>
                        <a:pt x="125" y="75"/>
                      </a:cubicBezTo>
                      <a:cubicBezTo>
                        <a:pt x="125" y="72"/>
                        <a:pt x="125" y="72"/>
                        <a:pt x="125" y="72"/>
                      </a:cubicBezTo>
                      <a:cubicBezTo>
                        <a:pt x="126" y="70"/>
                        <a:pt x="126" y="70"/>
                        <a:pt x="126" y="70"/>
                      </a:cubicBezTo>
                      <a:cubicBezTo>
                        <a:pt x="123" y="67"/>
                        <a:pt x="123" y="67"/>
                        <a:pt x="123" y="67"/>
                      </a:cubicBezTo>
                      <a:cubicBezTo>
                        <a:pt x="126" y="63"/>
                        <a:pt x="126" y="63"/>
                        <a:pt x="126" y="63"/>
                      </a:cubicBezTo>
                      <a:cubicBezTo>
                        <a:pt x="128" y="64"/>
                        <a:pt x="128" y="64"/>
                        <a:pt x="128" y="64"/>
                      </a:cubicBezTo>
                      <a:cubicBezTo>
                        <a:pt x="126" y="62"/>
                        <a:pt x="126" y="62"/>
                        <a:pt x="126" y="62"/>
                      </a:cubicBezTo>
                      <a:cubicBezTo>
                        <a:pt x="126" y="63"/>
                        <a:pt x="125" y="63"/>
                        <a:pt x="124" y="63"/>
                      </a:cubicBezTo>
                      <a:cubicBezTo>
                        <a:pt x="118" y="61"/>
                        <a:pt x="118" y="61"/>
                        <a:pt x="118" y="61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3" y="48"/>
                        <a:pt x="113" y="48"/>
                        <a:pt x="113" y="48"/>
                      </a:cubicBezTo>
                      <a:cubicBezTo>
                        <a:pt x="112" y="45"/>
                        <a:pt x="112" y="45"/>
                        <a:pt x="112" y="45"/>
                      </a:cubicBezTo>
                      <a:cubicBezTo>
                        <a:pt x="110" y="46"/>
                        <a:pt x="110" y="46"/>
                        <a:pt x="110" y="46"/>
                      </a:cubicBezTo>
                      <a:cubicBezTo>
                        <a:pt x="109" y="47"/>
                        <a:pt x="109" y="47"/>
                        <a:pt x="109" y="47"/>
                      </a:cubicBezTo>
                      <a:cubicBezTo>
                        <a:pt x="110" y="48"/>
                        <a:pt x="110" y="49"/>
                        <a:pt x="109" y="50"/>
                      </a:cubicBezTo>
                      <a:cubicBezTo>
                        <a:pt x="109" y="51"/>
                        <a:pt x="108" y="52"/>
                        <a:pt x="107" y="52"/>
                      </a:cubicBezTo>
                      <a:cubicBezTo>
                        <a:pt x="105" y="53"/>
                        <a:pt x="102" y="53"/>
                        <a:pt x="102" y="53"/>
                      </a:cubicBezTo>
                      <a:cubicBezTo>
                        <a:pt x="102" y="53"/>
                        <a:pt x="99" y="54"/>
                        <a:pt x="98" y="54"/>
                      </a:cubicBezTo>
                      <a:cubicBezTo>
                        <a:pt x="96" y="54"/>
                        <a:pt x="95" y="52"/>
                        <a:pt x="93" y="49"/>
                      </a:cubicBezTo>
                      <a:cubicBezTo>
                        <a:pt x="92" y="49"/>
                        <a:pt x="92" y="49"/>
                        <a:pt x="92" y="49"/>
                      </a:cubicBezTo>
                      <a:cubicBezTo>
                        <a:pt x="91" y="49"/>
                        <a:pt x="91" y="49"/>
                        <a:pt x="91" y="49"/>
                      </a:cubicBezTo>
                      <a:cubicBezTo>
                        <a:pt x="91" y="49"/>
                        <a:pt x="91" y="49"/>
                        <a:pt x="91" y="49"/>
                      </a:cubicBezTo>
                      <a:cubicBezTo>
                        <a:pt x="90" y="49"/>
                        <a:pt x="88" y="49"/>
                        <a:pt x="88" y="46"/>
                      </a:cubicBezTo>
                      <a:cubicBezTo>
                        <a:pt x="88" y="45"/>
                        <a:pt x="88" y="43"/>
                        <a:pt x="88" y="43"/>
                      </a:cubicBezTo>
                      <a:cubicBezTo>
                        <a:pt x="88" y="43"/>
                        <a:pt x="88" y="43"/>
                        <a:pt x="88" y="43"/>
                      </a:cubicBezTo>
                      <a:cubicBezTo>
                        <a:pt x="85" y="39"/>
                        <a:pt x="84" y="36"/>
                        <a:pt x="84" y="36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90" y="30"/>
                        <a:pt x="90" y="30"/>
                        <a:pt x="90" y="30"/>
                      </a:cubicBezTo>
                      <a:cubicBezTo>
                        <a:pt x="91" y="30"/>
                        <a:pt x="91" y="30"/>
                        <a:pt x="91" y="30"/>
                      </a:cubicBezTo>
                      <a:cubicBezTo>
                        <a:pt x="91" y="30"/>
                        <a:pt x="93" y="30"/>
                        <a:pt x="94" y="31"/>
                      </a:cubicBezTo>
                      <a:cubicBezTo>
                        <a:pt x="93" y="30"/>
                        <a:pt x="93" y="29"/>
                        <a:pt x="93" y="29"/>
                      </a:cubicBezTo>
                      <a:cubicBezTo>
                        <a:pt x="92" y="28"/>
                        <a:pt x="91" y="27"/>
                        <a:pt x="92" y="25"/>
                      </a:cubicBezTo>
                      <a:cubicBezTo>
                        <a:pt x="92" y="25"/>
                        <a:pt x="93" y="23"/>
                        <a:pt x="95" y="23"/>
                      </a:cubicBezTo>
                      <a:cubicBezTo>
                        <a:pt x="96" y="23"/>
                        <a:pt x="97" y="23"/>
                        <a:pt x="98" y="23"/>
                      </a:cubicBezTo>
                      <a:cubicBezTo>
                        <a:pt x="98" y="23"/>
                        <a:pt x="99" y="23"/>
                        <a:pt x="100" y="23"/>
                      </a:cubicBezTo>
                      <a:cubicBezTo>
                        <a:pt x="100" y="23"/>
                        <a:pt x="100" y="23"/>
                        <a:pt x="101" y="24"/>
                      </a:cubicBezTo>
                      <a:cubicBezTo>
                        <a:pt x="101" y="23"/>
                        <a:pt x="101" y="23"/>
                        <a:pt x="101" y="23"/>
                      </a:cubicBezTo>
                      <a:cubicBezTo>
                        <a:pt x="101" y="21"/>
                        <a:pt x="103" y="20"/>
                        <a:pt x="104" y="20"/>
                      </a:cubicBezTo>
                      <a:cubicBezTo>
                        <a:pt x="105" y="20"/>
                        <a:pt x="106" y="20"/>
                        <a:pt x="106" y="19"/>
                      </a:cubicBezTo>
                      <a:cubicBezTo>
                        <a:pt x="106" y="17"/>
                        <a:pt x="107" y="14"/>
                        <a:pt x="109" y="14"/>
                      </a:cubicBezTo>
                      <a:cubicBezTo>
                        <a:pt x="110" y="14"/>
                        <a:pt x="112" y="15"/>
                        <a:pt x="113" y="15"/>
                      </a:cubicBezTo>
                      <a:cubicBezTo>
                        <a:pt x="114" y="14"/>
                        <a:pt x="115" y="14"/>
                        <a:pt x="116" y="14"/>
                      </a:cubicBezTo>
                      <a:cubicBezTo>
                        <a:pt x="117" y="14"/>
                        <a:pt x="117" y="14"/>
                        <a:pt x="118" y="14"/>
                      </a:cubicBezTo>
                      <a:cubicBezTo>
                        <a:pt x="118" y="13"/>
                        <a:pt x="118" y="12"/>
                        <a:pt x="119" y="11"/>
                      </a:cubicBezTo>
                      <a:cubicBezTo>
                        <a:pt x="119" y="11"/>
                        <a:pt x="119" y="11"/>
                        <a:pt x="119" y="11"/>
                      </a:cubicBezTo>
                      <a:cubicBezTo>
                        <a:pt x="120" y="10"/>
                        <a:pt x="120" y="10"/>
                        <a:pt x="120" y="10"/>
                      </a:cubicBezTo>
                      <a:cubicBezTo>
                        <a:pt x="121" y="10"/>
                        <a:pt x="121" y="10"/>
                        <a:pt x="122" y="10"/>
                      </a:cubicBezTo>
                      <a:cubicBezTo>
                        <a:pt x="122" y="9"/>
                        <a:pt x="122" y="9"/>
                        <a:pt x="122" y="9"/>
                      </a:cubicBezTo>
                      <a:cubicBezTo>
                        <a:pt x="122" y="9"/>
                        <a:pt x="122" y="8"/>
                        <a:pt x="123" y="8"/>
                      </a:cubicBezTo>
                      <a:cubicBezTo>
                        <a:pt x="121" y="6"/>
                        <a:pt x="121" y="6"/>
                        <a:pt x="121" y="6"/>
                      </a:cubicBezTo>
                      <a:cubicBezTo>
                        <a:pt x="121" y="6"/>
                        <a:pt x="120" y="5"/>
                        <a:pt x="120" y="5"/>
                      </a:cubicBezTo>
                      <a:cubicBezTo>
                        <a:pt x="120" y="5"/>
                        <a:pt x="119" y="5"/>
                        <a:pt x="119" y="4"/>
                      </a:cubicBezTo>
                      <a:cubicBezTo>
                        <a:pt x="119" y="4"/>
                        <a:pt x="118" y="3"/>
                        <a:pt x="118" y="3"/>
                      </a:cubicBezTo>
                      <a:cubicBezTo>
                        <a:pt x="118" y="3"/>
                        <a:pt x="118" y="2"/>
                        <a:pt x="118" y="2"/>
                      </a:cubicBezTo>
                      <a:cubicBezTo>
                        <a:pt x="118" y="2"/>
                        <a:pt x="117" y="1"/>
                        <a:pt x="116" y="0"/>
                      </a:cubicBezTo>
                      <a:cubicBezTo>
                        <a:pt x="115" y="0"/>
                        <a:pt x="115" y="0"/>
                        <a:pt x="115" y="0"/>
                      </a:cubicBezTo>
                      <a:cubicBezTo>
                        <a:pt x="114" y="0"/>
                        <a:pt x="114" y="1"/>
                        <a:pt x="114" y="1"/>
                      </a:cubicBezTo>
                      <a:cubicBezTo>
                        <a:pt x="114" y="1"/>
                        <a:pt x="114" y="1"/>
                        <a:pt x="115" y="1"/>
                      </a:cubicBezTo>
                      <a:cubicBezTo>
                        <a:pt x="115" y="2"/>
                        <a:pt x="115" y="2"/>
                        <a:pt x="115" y="2"/>
                      </a:cubicBezTo>
                      <a:cubicBezTo>
                        <a:pt x="116" y="2"/>
                        <a:pt x="116" y="3"/>
                        <a:pt x="116" y="3"/>
                      </a:cubicBezTo>
                      <a:cubicBezTo>
                        <a:pt x="116" y="3"/>
                        <a:pt x="117" y="4"/>
                        <a:pt x="117" y="4"/>
                      </a:cubicBezTo>
                      <a:cubicBezTo>
                        <a:pt x="117" y="4"/>
                        <a:pt x="116" y="4"/>
                        <a:pt x="116" y="4"/>
                      </a:cubicBezTo>
                      <a:cubicBezTo>
                        <a:pt x="116" y="4"/>
                        <a:pt x="115" y="4"/>
                        <a:pt x="115" y="4"/>
                      </a:cubicBezTo>
                      <a:cubicBezTo>
                        <a:pt x="115" y="4"/>
                        <a:pt x="114" y="4"/>
                        <a:pt x="114" y="4"/>
                      </a:cubicBezTo>
                      <a:cubicBezTo>
                        <a:pt x="115" y="3"/>
                        <a:pt x="115" y="3"/>
                        <a:pt x="115" y="3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4" y="3"/>
                        <a:pt x="114" y="2"/>
                        <a:pt x="113" y="2"/>
                      </a:cubicBezTo>
                      <a:cubicBezTo>
                        <a:pt x="113" y="2"/>
                        <a:pt x="113" y="2"/>
                        <a:pt x="113" y="2"/>
                      </a:cubicBezTo>
                      <a:cubicBezTo>
                        <a:pt x="112" y="2"/>
                        <a:pt x="111" y="2"/>
                        <a:pt x="110" y="2"/>
                      </a:cubicBezTo>
                      <a:cubicBezTo>
                        <a:pt x="110" y="2"/>
                        <a:pt x="110" y="3"/>
                        <a:pt x="110" y="3"/>
                      </a:cubicBezTo>
                      <a:cubicBezTo>
                        <a:pt x="109" y="4"/>
                        <a:pt x="109" y="4"/>
                        <a:pt x="109" y="4"/>
                      </a:cubicBezTo>
                      <a:cubicBezTo>
                        <a:pt x="109" y="5"/>
                        <a:pt x="109" y="5"/>
                        <a:pt x="109" y="5"/>
                      </a:cubicBezTo>
                      <a:cubicBezTo>
                        <a:pt x="109" y="6"/>
                        <a:pt x="109" y="7"/>
                        <a:pt x="109" y="7"/>
                      </a:cubicBezTo>
                      <a:cubicBezTo>
                        <a:pt x="109" y="7"/>
                        <a:pt x="110" y="8"/>
                        <a:pt x="110" y="8"/>
                      </a:cubicBezTo>
                      <a:cubicBezTo>
                        <a:pt x="111" y="9"/>
                        <a:pt x="109" y="10"/>
                        <a:pt x="109" y="10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8" y="11"/>
                        <a:pt x="108" y="11"/>
                        <a:pt x="108" y="11"/>
                      </a:cubicBezTo>
                      <a:cubicBezTo>
                        <a:pt x="109" y="11"/>
                        <a:pt x="109" y="11"/>
                        <a:pt x="109" y="11"/>
                      </a:cubicBezTo>
                      <a:cubicBezTo>
                        <a:pt x="109" y="12"/>
                        <a:pt x="108" y="12"/>
                        <a:pt x="108" y="12"/>
                      </a:cubicBezTo>
                      <a:cubicBezTo>
                        <a:pt x="107" y="12"/>
                        <a:pt x="107" y="12"/>
                        <a:pt x="107" y="12"/>
                      </a:cubicBezTo>
                      <a:cubicBezTo>
                        <a:pt x="107" y="13"/>
                        <a:pt x="107" y="13"/>
                        <a:pt x="107" y="13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6" y="13"/>
                        <a:pt x="106" y="13"/>
                        <a:pt x="106" y="13"/>
                      </a:cubicBezTo>
                      <a:cubicBezTo>
                        <a:pt x="106" y="12"/>
                        <a:pt x="106" y="12"/>
                        <a:pt x="106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7" y="10"/>
                        <a:pt x="107" y="10"/>
                      </a:cubicBezTo>
                      <a:cubicBezTo>
                        <a:pt x="107" y="10"/>
                        <a:pt x="107" y="9"/>
                        <a:pt x="108" y="9"/>
                      </a:cubicBezTo>
                      <a:cubicBezTo>
                        <a:pt x="108" y="8"/>
                        <a:pt x="108" y="8"/>
                        <a:pt x="108" y="8"/>
                      </a:cubicBezTo>
                      <a:cubicBezTo>
                        <a:pt x="108" y="8"/>
                        <a:pt x="107" y="7"/>
                        <a:pt x="107" y="7"/>
                      </a:cubicBezTo>
                      <a:cubicBezTo>
                        <a:pt x="107" y="7"/>
                        <a:pt x="107" y="7"/>
                        <a:pt x="107" y="6"/>
                      </a:cubicBezTo>
                      <a:cubicBezTo>
                        <a:pt x="107" y="6"/>
                        <a:pt x="107" y="6"/>
                        <a:pt x="107" y="5"/>
                      </a:cubicBezTo>
                      <a:cubicBezTo>
                        <a:pt x="107" y="5"/>
                        <a:pt x="107" y="3"/>
                        <a:pt x="107" y="3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2"/>
                      </a:cubicBezTo>
                      <a:cubicBezTo>
                        <a:pt x="105" y="2"/>
                        <a:pt x="105" y="2"/>
                        <a:pt x="105" y="2"/>
                      </a:cubicBezTo>
                      <a:cubicBezTo>
                        <a:pt x="104" y="3"/>
                        <a:pt x="104" y="3"/>
                        <a:pt x="103" y="3"/>
                      </a:cubicBezTo>
                      <a:cubicBezTo>
                        <a:pt x="102" y="4"/>
                        <a:pt x="102" y="4"/>
                        <a:pt x="102" y="4"/>
                      </a:cubicBezTo>
                      <a:cubicBezTo>
                        <a:pt x="102" y="5"/>
                        <a:pt x="101" y="6"/>
                        <a:pt x="100" y="6"/>
                      </a:cubicBezTo>
                      <a:cubicBezTo>
                        <a:pt x="100" y="6"/>
                        <a:pt x="99" y="5"/>
                        <a:pt x="99" y="4"/>
                      </a:cubicBezTo>
                      <a:cubicBezTo>
                        <a:pt x="99" y="4"/>
                        <a:pt x="98" y="4"/>
                        <a:pt x="98" y="4"/>
                      </a:cubicBezTo>
                      <a:cubicBezTo>
                        <a:pt x="98" y="3"/>
                        <a:pt x="98" y="3"/>
                        <a:pt x="98" y="3"/>
                      </a:cubicBezTo>
                      <a:cubicBezTo>
                        <a:pt x="97" y="3"/>
                        <a:pt x="96" y="3"/>
                        <a:pt x="96" y="3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4"/>
                        <a:pt x="94" y="4"/>
                        <a:pt x="94" y="4"/>
                      </a:cubicBezTo>
                      <a:cubicBezTo>
                        <a:pt x="94" y="4"/>
                        <a:pt x="93" y="3"/>
                        <a:pt x="93" y="3"/>
                      </a:cubicBezTo>
                      <a:cubicBezTo>
                        <a:pt x="92" y="4"/>
                        <a:pt x="92" y="4"/>
                        <a:pt x="92" y="4"/>
                      </a:cubicBezTo>
                      <a:cubicBezTo>
                        <a:pt x="92" y="4"/>
                        <a:pt x="91" y="4"/>
                        <a:pt x="91" y="3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9" y="4"/>
                        <a:pt x="89" y="5"/>
                        <a:pt x="88" y="6"/>
                      </a:cubicBezTo>
                      <a:cubicBezTo>
                        <a:pt x="88" y="6"/>
                        <a:pt x="87" y="7"/>
                        <a:pt x="87" y="7"/>
                      </a:cubicBezTo>
                      <a:cubicBezTo>
                        <a:pt x="86" y="7"/>
                        <a:pt x="86" y="7"/>
                        <a:pt x="86" y="8"/>
                      </a:cubicBezTo>
                      <a:cubicBezTo>
                        <a:pt x="85" y="8"/>
                        <a:pt x="85" y="8"/>
                        <a:pt x="85" y="8"/>
                      </a:cubicBezTo>
                      <a:cubicBezTo>
                        <a:pt x="84" y="9"/>
                        <a:pt x="84" y="9"/>
                        <a:pt x="84" y="9"/>
                      </a:cubicBezTo>
                      <a:cubicBezTo>
                        <a:pt x="84" y="9"/>
                        <a:pt x="84" y="9"/>
                        <a:pt x="84" y="9"/>
                      </a:cubicBezTo>
                      <a:cubicBezTo>
                        <a:pt x="84" y="9"/>
                        <a:pt x="84" y="9"/>
                        <a:pt x="84" y="9"/>
                      </a:cubicBezTo>
                      <a:cubicBezTo>
                        <a:pt x="84" y="9"/>
                        <a:pt x="84" y="9"/>
                        <a:pt x="84" y="9"/>
                      </a:cubicBezTo>
                      <a:cubicBezTo>
                        <a:pt x="84" y="9"/>
                        <a:pt x="84" y="10"/>
                        <a:pt x="84" y="11"/>
                      </a:cubicBezTo>
                      <a:cubicBezTo>
                        <a:pt x="84" y="11"/>
                        <a:pt x="84" y="11"/>
                        <a:pt x="83" y="11"/>
                      </a:cubicBezTo>
                      <a:cubicBezTo>
                        <a:pt x="83" y="12"/>
                        <a:pt x="84" y="12"/>
                        <a:pt x="84" y="12"/>
                      </a:cubicBezTo>
                      <a:cubicBezTo>
                        <a:pt x="85" y="13"/>
                        <a:pt x="85" y="13"/>
                        <a:pt x="85" y="14"/>
                      </a:cubicBezTo>
                      <a:cubicBezTo>
                        <a:pt x="86" y="14"/>
                        <a:pt x="86" y="15"/>
                        <a:pt x="86" y="15"/>
                      </a:cubicBezTo>
                      <a:cubicBezTo>
                        <a:pt x="86" y="15"/>
                        <a:pt x="85" y="15"/>
                        <a:pt x="85" y="15"/>
                      </a:cubicBezTo>
                      <a:cubicBezTo>
                        <a:pt x="85" y="15"/>
                        <a:pt x="84" y="15"/>
                        <a:pt x="84" y="15"/>
                      </a:cubicBezTo>
                      <a:cubicBezTo>
                        <a:pt x="82" y="15"/>
                        <a:pt x="82" y="15"/>
                        <a:pt x="82" y="15"/>
                      </a:cubicBezTo>
                      <a:cubicBezTo>
                        <a:pt x="81" y="15"/>
                        <a:pt x="81" y="15"/>
                        <a:pt x="81" y="15"/>
                      </a:cubicBezTo>
                      <a:cubicBezTo>
                        <a:pt x="81" y="15"/>
                        <a:pt x="80" y="15"/>
                        <a:pt x="80" y="15"/>
                      </a:cubicBezTo>
                      <a:cubicBezTo>
                        <a:pt x="80" y="15"/>
                        <a:pt x="81" y="16"/>
                        <a:pt x="82" y="16"/>
                      </a:cubicBezTo>
                      <a:cubicBezTo>
                        <a:pt x="83" y="17"/>
                        <a:pt x="83" y="17"/>
                        <a:pt x="83" y="17"/>
                      </a:cubicBezTo>
                      <a:cubicBezTo>
                        <a:pt x="83" y="17"/>
                        <a:pt x="83" y="17"/>
                        <a:pt x="83" y="18"/>
                      </a:cubicBezTo>
                      <a:cubicBezTo>
                        <a:pt x="83" y="18"/>
                        <a:pt x="82" y="18"/>
                        <a:pt x="81" y="18"/>
                      </a:cubicBezTo>
                      <a:cubicBezTo>
                        <a:pt x="81" y="18"/>
                        <a:pt x="80" y="18"/>
                        <a:pt x="80" y="18"/>
                      </a:cubicBezTo>
                      <a:cubicBezTo>
                        <a:pt x="79" y="18"/>
                        <a:pt x="79" y="18"/>
                        <a:pt x="79" y="18"/>
                      </a:cubicBezTo>
                      <a:cubicBezTo>
                        <a:pt x="79" y="17"/>
                        <a:pt x="78" y="17"/>
                        <a:pt x="77" y="16"/>
                      </a:cubicBez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7"/>
                        <a:pt x="76" y="17"/>
                        <a:pt x="75" y="18"/>
                      </a:cubicBezTo>
                      <a:cubicBezTo>
                        <a:pt x="75" y="18"/>
                        <a:pt x="75" y="18"/>
                        <a:pt x="75" y="18"/>
                      </a:cubicBezTo>
                      <a:cubicBezTo>
                        <a:pt x="74" y="18"/>
                        <a:pt x="74" y="19"/>
                        <a:pt x="74" y="19"/>
                      </a:cubicBezTo>
                      <a:cubicBezTo>
                        <a:pt x="73" y="20"/>
                        <a:pt x="73" y="20"/>
                        <a:pt x="73" y="20"/>
                      </a:cubicBezTo>
                      <a:cubicBezTo>
                        <a:pt x="73" y="20"/>
                        <a:pt x="73" y="20"/>
                        <a:pt x="73" y="21"/>
                      </a:cubicBezTo>
                      <a:cubicBezTo>
                        <a:pt x="75" y="21"/>
                        <a:pt x="75" y="21"/>
                        <a:pt x="75" y="21"/>
                      </a:cubicBezTo>
                      <a:cubicBezTo>
                        <a:pt x="74" y="21"/>
                        <a:pt x="76" y="23"/>
                        <a:pt x="77" y="24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80" y="25"/>
                        <a:pt x="81" y="25"/>
                        <a:pt x="81" y="26"/>
                      </a:cubicBezTo>
                      <a:cubicBezTo>
                        <a:pt x="81" y="25"/>
                        <a:pt x="82" y="24"/>
                        <a:pt x="83" y="24"/>
                      </a:cubicBezTo>
                      <a:cubicBezTo>
                        <a:pt x="84" y="24"/>
                        <a:pt x="84" y="26"/>
                        <a:pt x="85" y="26"/>
                      </a:cubicBezTo>
                      <a:cubicBezTo>
                        <a:pt x="85" y="26"/>
                        <a:pt x="85" y="26"/>
                        <a:pt x="85" y="26"/>
                      </a:cubicBezTo>
                      <a:cubicBezTo>
                        <a:pt x="87" y="24"/>
                        <a:pt x="87" y="24"/>
                        <a:pt x="87" y="24"/>
                      </a:cubicBezTo>
                      <a:cubicBezTo>
                        <a:pt x="87" y="25"/>
                        <a:pt x="87" y="25"/>
                        <a:pt x="87" y="25"/>
                      </a:cubicBezTo>
                      <a:cubicBezTo>
                        <a:pt x="87" y="25"/>
                        <a:pt x="87" y="25"/>
                        <a:pt x="87" y="25"/>
                      </a:cubicBezTo>
                      <a:cubicBezTo>
                        <a:pt x="87" y="25"/>
                        <a:pt x="87" y="25"/>
                        <a:pt x="87" y="25"/>
                      </a:cubicBezTo>
                      <a:cubicBezTo>
                        <a:pt x="87" y="28"/>
                        <a:pt x="87" y="28"/>
                        <a:pt x="87" y="28"/>
                      </a:cubicBezTo>
                      <a:cubicBezTo>
                        <a:pt x="87" y="28"/>
                        <a:pt x="86" y="29"/>
                        <a:pt x="85" y="29"/>
                      </a:cubicBezTo>
                      <a:cubicBezTo>
                        <a:pt x="85" y="29"/>
                        <a:pt x="85" y="30"/>
                        <a:pt x="85" y="30"/>
                      </a:cubicBezTo>
                      <a:cubicBezTo>
                        <a:pt x="84" y="31"/>
                        <a:pt x="84" y="31"/>
                        <a:pt x="83" y="31"/>
                      </a:cubicBezTo>
                      <a:cubicBezTo>
                        <a:pt x="83" y="31"/>
                        <a:pt x="82" y="31"/>
                        <a:pt x="82" y="31"/>
                      </a:cubicBezTo>
                      <a:cubicBezTo>
                        <a:pt x="82" y="31"/>
                        <a:pt x="81" y="31"/>
                        <a:pt x="80" y="31"/>
                      </a:cubicBezTo>
                      <a:cubicBezTo>
                        <a:pt x="79" y="31"/>
                        <a:pt x="78" y="32"/>
                        <a:pt x="78" y="32"/>
                      </a:cubicBezTo>
                      <a:cubicBezTo>
                        <a:pt x="78" y="32"/>
                        <a:pt x="77" y="33"/>
                        <a:pt x="75" y="33"/>
                      </a:cubicBezTo>
                      <a:cubicBezTo>
                        <a:pt x="74" y="33"/>
                        <a:pt x="74" y="33"/>
                        <a:pt x="73" y="34"/>
                      </a:cubicBezTo>
                      <a:cubicBezTo>
                        <a:pt x="73" y="34"/>
                        <a:pt x="73" y="34"/>
                        <a:pt x="73" y="34"/>
                      </a:cubicBezTo>
                      <a:cubicBezTo>
                        <a:pt x="72" y="35"/>
                        <a:pt x="73" y="35"/>
                        <a:pt x="73" y="35"/>
                      </a:cubicBezTo>
                      <a:cubicBezTo>
                        <a:pt x="74" y="36"/>
                        <a:pt x="74" y="36"/>
                        <a:pt x="74" y="36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7"/>
                        <a:pt x="74" y="38"/>
                        <a:pt x="72" y="38"/>
                      </a:cubicBezTo>
                      <a:cubicBezTo>
                        <a:pt x="72" y="38"/>
                        <a:pt x="72" y="38"/>
                        <a:pt x="73" y="39"/>
                      </a:cubicBezTo>
                      <a:cubicBezTo>
                        <a:pt x="74" y="41"/>
                        <a:pt x="74" y="41"/>
                        <a:pt x="74" y="4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3" y="41"/>
                        <a:pt x="73" y="41"/>
                        <a:pt x="73" y="41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0" y="39"/>
                        <a:pt x="70" y="39"/>
                        <a:pt x="70" y="38"/>
                      </a:cubicBezTo>
                      <a:cubicBezTo>
                        <a:pt x="70" y="38"/>
                        <a:pt x="70" y="38"/>
                        <a:pt x="69" y="38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6" y="37"/>
                        <a:pt x="66" y="37"/>
                        <a:pt x="66" y="37"/>
                      </a:cubicBezTo>
                      <a:cubicBezTo>
                        <a:pt x="66" y="36"/>
                        <a:pt x="66" y="36"/>
                        <a:pt x="66" y="36"/>
                      </a:cubicBezTo>
                      <a:cubicBezTo>
                        <a:pt x="63" y="35"/>
                        <a:pt x="63" y="35"/>
                        <a:pt x="63" y="35"/>
                      </a:cubicBezTo>
                      <a:cubicBezTo>
                        <a:pt x="63" y="35"/>
                        <a:pt x="62" y="35"/>
                        <a:pt x="62" y="35"/>
                      </a:cubicBezTo>
                      <a:cubicBezTo>
                        <a:pt x="61" y="35"/>
                        <a:pt x="60" y="36"/>
                        <a:pt x="60" y="36"/>
                      </a:cubicBezTo>
                      <a:cubicBezTo>
                        <a:pt x="60" y="36"/>
                        <a:pt x="59" y="37"/>
                        <a:pt x="59" y="37"/>
                      </a:cubicBezTo>
                      <a:cubicBezTo>
                        <a:pt x="59" y="37"/>
                        <a:pt x="58" y="37"/>
                        <a:pt x="58" y="37"/>
                      </a:cubicBezTo>
                      <a:cubicBezTo>
                        <a:pt x="58" y="37"/>
                        <a:pt x="57" y="36"/>
                        <a:pt x="57" y="35"/>
                      </a:cubicBez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57" y="35"/>
                        <a:pt x="57" y="34"/>
                        <a:pt x="56" y="34"/>
                      </a:cubicBezTo>
                      <a:cubicBezTo>
                        <a:pt x="56" y="34"/>
                        <a:pt x="56" y="34"/>
                        <a:pt x="56" y="33"/>
                      </a:cubicBezTo>
                      <a:cubicBezTo>
                        <a:pt x="55" y="32"/>
                        <a:pt x="55" y="32"/>
                        <a:pt x="55" y="32"/>
                      </a:cubicBezTo>
                      <a:cubicBezTo>
                        <a:pt x="55" y="32"/>
                        <a:pt x="54" y="32"/>
                        <a:pt x="53" y="32"/>
                      </a:cubicBezTo>
                      <a:cubicBezTo>
                        <a:pt x="53" y="32"/>
                        <a:pt x="52" y="32"/>
                        <a:pt x="52" y="31"/>
                      </a:cubicBezTo>
                      <a:cubicBezTo>
                        <a:pt x="52" y="31"/>
                        <a:pt x="51" y="31"/>
                        <a:pt x="51" y="31"/>
                      </a:cubicBezTo>
                      <a:cubicBezTo>
                        <a:pt x="51" y="31"/>
                        <a:pt x="50" y="30"/>
                        <a:pt x="50" y="30"/>
                      </a:cubicBezTo>
                      <a:cubicBezTo>
                        <a:pt x="49" y="30"/>
                        <a:pt x="49" y="29"/>
                        <a:pt x="49" y="29"/>
                      </a:cubicBezTo>
                      <a:cubicBezTo>
                        <a:pt x="48" y="30"/>
                        <a:pt x="48" y="30"/>
                        <a:pt x="48" y="30"/>
                      </a:cubicBezTo>
                      <a:cubicBezTo>
                        <a:pt x="47" y="29"/>
                        <a:pt x="47" y="29"/>
                        <a:pt x="46" y="29"/>
                      </a:cubicBezTo>
                      <a:cubicBezTo>
                        <a:pt x="45" y="28"/>
                        <a:pt x="45" y="28"/>
                        <a:pt x="45" y="28"/>
                      </a:cubicBezTo>
                      <a:cubicBezTo>
                        <a:pt x="45" y="28"/>
                        <a:pt x="45" y="28"/>
                        <a:pt x="44" y="27"/>
                      </a:cubicBezTo>
                      <a:cubicBezTo>
                        <a:pt x="44" y="27"/>
                        <a:pt x="43" y="27"/>
                        <a:pt x="43" y="27"/>
                      </a:cubicBezTo>
                      <a:cubicBezTo>
                        <a:pt x="43" y="28"/>
                        <a:pt x="43" y="28"/>
                        <a:pt x="43" y="28"/>
                      </a:cubicBezTo>
                      <a:cubicBezTo>
                        <a:pt x="44" y="29"/>
                        <a:pt x="44" y="30"/>
                        <a:pt x="44" y="30"/>
                      </a:cubicBezTo>
                      <a:cubicBezTo>
                        <a:pt x="43" y="30"/>
                        <a:pt x="42" y="30"/>
                        <a:pt x="41" y="29"/>
                      </a:cubicBezTo>
                      <a:cubicBezTo>
                        <a:pt x="40" y="29"/>
                        <a:pt x="40" y="29"/>
                        <a:pt x="40" y="29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9" y="28"/>
                        <a:pt x="38" y="28"/>
                        <a:pt x="38" y="28"/>
                      </a:cubicBezTo>
                      <a:cubicBezTo>
                        <a:pt x="38" y="28"/>
                        <a:pt x="37" y="29"/>
                        <a:pt x="37" y="29"/>
                      </a:cubicBezTo>
                      <a:cubicBezTo>
                        <a:pt x="36" y="29"/>
                        <a:pt x="36" y="29"/>
                        <a:pt x="36" y="29"/>
                      </a:cubicBezTo>
                      <a:cubicBezTo>
                        <a:pt x="36" y="31"/>
                        <a:pt x="36" y="31"/>
                        <a:pt x="36" y="31"/>
                      </a:cubicBezTo>
                      <a:cubicBezTo>
                        <a:pt x="36" y="32"/>
                        <a:pt x="36" y="32"/>
                        <a:pt x="35" y="32"/>
                      </a:cubicBezTo>
                      <a:cubicBezTo>
                        <a:pt x="34" y="32"/>
                        <a:pt x="34" y="32"/>
                        <a:pt x="34" y="33"/>
                      </a:cubicBezTo>
                      <a:cubicBezTo>
                        <a:pt x="34" y="33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5" y="34"/>
                        <a:pt x="35" y="33"/>
                      </a:cubicBezTo>
                      <a:cubicBezTo>
                        <a:pt x="36" y="33"/>
                        <a:pt x="36" y="33"/>
                        <a:pt x="36" y="33"/>
                      </a:cubicBezTo>
                      <a:cubicBezTo>
                        <a:pt x="35" y="33"/>
                        <a:pt x="35" y="33"/>
                        <a:pt x="35" y="33"/>
                      </a:cubicBezTo>
                      <a:cubicBezTo>
                        <a:pt x="35" y="32"/>
                        <a:pt x="36" y="32"/>
                        <a:pt x="36" y="32"/>
                      </a:cubicBezTo>
                      <a:cubicBezTo>
                        <a:pt x="37" y="32"/>
                        <a:pt x="37" y="32"/>
                        <a:pt x="37" y="32"/>
                      </a:cubicBezTo>
                      <a:cubicBezTo>
                        <a:pt x="37" y="31"/>
                        <a:pt x="38" y="31"/>
                        <a:pt x="38" y="31"/>
                      </a:cubicBezTo>
                      <a:cubicBezTo>
                        <a:pt x="39" y="31"/>
                        <a:pt x="39" y="31"/>
                        <a:pt x="39" y="32"/>
                      </a:cubicBezTo>
                      <a:cubicBezTo>
                        <a:pt x="39" y="32"/>
                        <a:pt x="39" y="33"/>
                        <a:pt x="38" y="33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cubicBezTo>
                        <a:pt x="39" y="35"/>
                        <a:pt x="38" y="35"/>
                        <a:pt x="38" y="35"/>
                      </a:cubicBezTo>
                      <a:cubicBezTo>
                        <a:pt x="38" y="35"/>
                        <a:pt x="37" y="36"/>
                        <a:pt x="37" y="36"/>
                      </a:cubicBezTo>
                      <a:cubicBezTo>
                        <a:pt x="37" y="37"/>
                        <a:pt x="37" y="37"/>
                        <a:pt x="37" y="38"/>
                      </a:cubicBezTo>
                      <a:cubicBezTo>
                        <a:pt x="37" y="37"/>
                        <a:pt x="38" y="38"/>
                        <a:pt x="38" y="38"/>
                      </a:cubicBezTo>
                      <a:cubicBezTo>
                        <a:pt x="38" y="38"/>
                        <a:pt x="38" y="38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40"/>
                        <a:pt x="38" y="40"/>
                        <a:pt x="37" y="40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6" y="40"/>
                        <a:pt x="36" y="39"/>
                        <a:pt x="35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9"/>
                        <a:pt x="33" y="39"/>
                        <a:pt x="32" y="39"/>
                      </a:cubicBezTo>
                      <a:cubicBezTo>
                        <a:pt x="31" y="38"/>
                        <a:pt x="30" y="38"/>
                        <a:pt x="29" y="38"/>
                      </a:cubicBezTo>
                      <a:cubicBezTo>
                        <a:pt x="28" y="38"/>
                        <a:pt x="28" y="39"/>
                        <a:pt x="28" y="39"/>
                      </a:cubicBezTo>
                      <a:cubicBezTo>
                        <a:pt x="28" y="39"/>
                        <a:pt x="29" y="39"/>
                        <a:pt x="31" y="40"/>
                      </a:cubicBezTo>
                      <a:cubicBezTo>
                        <a:pt x="31" y="40"/>
                        <a:pt x="32" y="40"/>
                        <a:pt x="32" y="40"/>
                      </a:cubicBezTo>
                      <a:cubicBezTo>
                        <a:pt x="32" y="40"/>
                        <a:pt x="32" y="40"/>
                        <a:pt x="32" y="40"/>
                      </a:cubicBezTo>
                      <a:cubicBezTo>
                        <a:pt x="33" y="40"/>
                        <a:pt x="33" y="40"/>
                        <a:pt x="33" y="41"/>
                      </a:cubicBezTo>
                      <a:cubicBezTo>
                        <a:pt x="33" y="43"/>
                        <a:pt x="33" y="43"/>
                        <a:pt x="33" y="43"/>
                      </a:cubicBezTo>
                      <a:cubicBezTo>
                        <a:pt x="33" y="43"/>
                        <a:pt x="34" y="43"/>
                        <a:pt x="34" y="44"/>
                      </a:cubicBezTo>
                      <a:cubicBezTo>
                        <a:pt x="34" y="45"/>
                        <a:pt x="34" y="45"/>
                        <a:pt x="34" y="45"/>
                      </a:cubicBezTo>
                      <a:cubicBezTo>
                        <a:pt x="35" y="46"/>
                        <a:pt x="35" y="46"/>
                        <a:pt x="36" y="46"/>
                      </a:cubicBezTo>
                      <a:cubicBezTo>
                        <a:pt x="36" y="46"/>
                        <a:pt x="37" y="46"/>
                        <a:pt x="37" y="46"/>
                      </a:cubicBezTo>
                      <a:cubicBezTo>
                        <a:pt x="37" y="46"/>
                        <a:pt x="38" y="46"/>
                        <a:pt x="38" y="46"/>
                      </a:cubicBezTo>
                      <a:cubicBezTo>
                        <a:pt x="39" y="46"/>
                        <a:pt x="39" y="46"/>
                        <a:pt x="39" y="46"/>
                      </a:cubicBezTo>
                      <a:cubicBezTo>
                        <a:pt x="40" y="46"/>
                        <a:pt x="41" y="46"/>
                        <a:pt x="42" y="46"/>
                      </a:cubicBezTo>
                      <a:cubicBezTo>
                        <a:pt x="43" y="46"/>
                        <a:pt x="44" y="47"/>
                        <a:pt x="44" y="47"/>
                      </a:cubicBezTo>
                      <a:cubicBezTo>
                        <a:pt x="44" y="48"/>
                        <a:pt x="43" y="49"/>
                        <a:pt x="43" y="50"/>
                      </a:cubicBezTo>
                      <a:cubicBezTo>
                        <a:pt x="43" y="49"/>
                        <a:pt x="43" y="49"/>
                        <a:pt x="43" y="49"/>
                      </a:cubicBezTo>
                      <a:cubicBezTo>
                        <a:pt x="42" y="50"/>
                        <a:pt x="42" y="50"/>
                        <a:pt x="42" y="50"/>
                      </a:cubicBezTo>
                      <a:cubicBezTo>
                        <a:pt x="42" y="51"/>
                        <a:pt x="42" y="51"/>
                        <a:pt x="42" y="51"/>
                      </a:cubicBezTo>
                      <a:cubicBezTo>
                        <a:pt x="42" y="51"/>
                        <a:pt x="42" y="51"/>
                        <a:pt x="41" y="51"/>
                      </a:cubicBezTo>
                      <a:cubicBezTo>
                        <a:pt x="39" y="51"/>
                        <a:pt x="38" y="51"/>
                        <a:pt x="38" y="51"/>
                      </a:cubicBez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0"/>
                        <a:pt x="35" y="51"/>
                        <a:pt x="35" y="51"/>
                      </a:cubicBezTo>
                      <a:cubicBezTo>
                        <a:pt x="34" y="52"/>
                        <a:pt x="34" y="52"/>
                        <a:pt x="34" y="52"/>
                      </a:cubicBezTo>
                      <a:cubicBezTo>
                        <a:pt x="34" y="53"/>
                        <a:pt x="34" y="53"/>
                        <a:pt x="34" y="53"/>
                      </a:cubicBezTo>
                      <a:cubicBezTo>
                        <a:pt x="34" y="53"/>
                        <a:pt x="34" y="53"/>
                        <a:pt x="33" y="55"/>
                      </a:cubicBezTo>
                      <a:cubicBezTo>
                        <a:pt x="33" y="55"/>
                        <a:pt x="34" y="55"/>
                        <a:pt x="34" y="55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3" y="58"/>
                        <a:pt x="32" y="57"/>
                        <a:pt x="32" y="57"/>
                      </a:cubicBezTo>
                      <a:cubicBezTo>
                        <a:pt x="32" y="57"/>
                        <a:pt x="32" y="57"/>
                        <a:pt x="31" y="57"/>
                      </a:cubicBezTo>
                      <a:cubicBezTo>
                        <a:pt x="31" y="56"/>
                        <a:pt x="30" y="56"/>
                        <a:pt x="30" y="56"/>
                      </a:cubicBezTo>
                      <a:cubicBezTo>
                        <a:pt x="29" y="58"/>
                        <a:pt x="29" y="58"/>
                        <a:pt x="29" y="58"/>
                      </a:cubicBezTo>
                      <a:cubicBezTo>
                        <a:pt x="28" y="58"/>
                        <a:pt x="28" y="58"/>
                        <a:pt x="28" y="58"/>
                      </a:cubicBezTo>
                      <a:cubicBezTo>
                        <a:pt x="27" y="58"/>
                        <a:pt x="27" y="58"/>
                        <a:pt x="27" y="58"/>
                      </a:cubicBezTo>
                      <a:cubicBezTo>
                        <a:pt x="27" y="58"/>
                        <a:pt x="26" y="58"/>
                        <a:pt x="26" y="58"/>
                      </a:cubicBezTo>
                      <a:cubicBezTo>
                        <a:pt x="26" y="58"/>
                        <a:pt x="26" y="58"/>
                        <a:pt x="26" y="59"/>
                      </a:cubicBezTo>
                      <a:cubicBezTo>
                        <a:pt x="26" y="59"/>
                        <a:pt x="26" y="60"/>
                        <a:pt x="26" y="60"/>
                      </a:cubicBezTo>
                      <a:cubicBezTo>
                        <a:pt x="26" y="60"/>
                        <a:pt x="27" y="60"/>
                        <a:pt x="28" y="61"/>
                      </a:cubicBezTo>
                      <a:cubicBezTo>
                        <a:pt x="28" y="61"/>
                        <a:pt x="28" y="62"/>
                        <a:pt x="28" y="62"/>
                      </a:cubicBezTo>
                      <a:cubicBezTo>
                        <a:pt x="28" y="62"/>
                        <a:pt x="27" y="63"/>
                        <a:pt x="27" y="63"/>
                      </a:cubicBezTo>
                      <a:cubicBezTo>
                        <a:pt x="27" y="63"/>
                        <a:pt x="27" y="63"/>
                        <a:pt x="25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4" y="61"/>
                        <a:pt x="24" y="62"/>
                        <a:pt x="24" y="62"/>
                      </a:cubicBezTo>
                      <a:cubicBezTo>
                        <a:pt x="24" y="63"/>
                        <a:pt x="24" y="63"/>
                        <a:pt x="25" y="63"/>
                      </a:cubicBezTo>
                      <a:cubicBezTo>
                        <a:pt x="26" y="63"/>
                        <a:pt x="26" y="63"/>
                        <a:pt x="26" y="63"/>
                      </a:cubicBezTo>
                      <a:cubicBezTo>
                        <a:pt x="27" y="64"/>
                        <a:pt x="27" y="64"/>
                        <a:pt x="27" y="64"/>
                      </a:cubicBezTo>
                      <a:cubicBezTo>
                        <a:pt x="28" y="65"/>
                        <a:pt x="28" y="65"/>
                        <a:pt x="28" y="65"/>
                      </a:cubicBezTo>
                      <a:cubicBezTo>
                        <a:pt x="28" y="65"/>
                        <a:pt x="28" y="65"/>
                        <a:pt x="28" y="66"/>
                      </a:cubicBezTo>
                      <a:cubicBezTo>
                        <a:pt x="29" y="66"/>
                        <a:pt x="30" y="65"/>
                        <a:pt x="31" y="65"/>
                      </a:cubicBezTo>
                      <a:cubicBezTo>
                        <a:pt x="32" y="65"/>
                        <a:pt x="32" y="65"/>
                        <a:pt x="32" y="65"/>
                      </a:cubicBezTo>
                      <a:cubicBezTo>
                        <a:pt x="33" y="66"/>
                        <a:pt x="33" y="67"/>
                        <a:pt x="33" y="67"/>
                      </a:cubicBezTo>
                      <a:cubicBezTo>
                        <a:pt x="33" y="67"/>
                        <a:pt x="32" y="68"/>
                        <a:pt x="32" y="68"/>
                      </a:cubicBezTo>
                      <a:cubicBezTo>
                        <a:pt x="32" y="68"/>
                        <a:pt x="32" y="67"/>
                        <a:pt x="32" y="67"/>
                      </a:cubicBezTo>
                      <a:cubicBezTo>
                        <a:pt x="32" y="67"/>
                        <a:pt x="32" y="67"/>
                        <a:pt x="32" y="67"/>
                      </a:cubicBezTo>
                      <a:cubicBezTo>
                        <a:pt x="31" y="67"/>
                        <a:pt x="31" y="68"/>
                        <a:pt x="31" y="69"/>
                      </a:cubicBezTo>
                      <a:cubicBezTo>
                        <a:pt x="31" y="69"/>
                        <a:pt x="31" y="69"/>
                        <a:pt x="31" y="69"/>
                      </a:cubicBezTo>
                      <a:cubicBezTo>
                        <a:pt x="31" y="70"/>
                        <a:pt x="31" y="70"/>
                        <a:pt x="32" y="70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4" y="70"/>
                        <a:pt x="34" y="70"/>
                        <a:pt x="34" y="70"/>
                      </a:cubicBezTo>
                      <a:cubicBezTo>
                        <a:pt x="34" y="69"/>
                        <a:pt x="35" y="69"/>
                        <a:pt x="35" y="69"/>
                      </a:cubicBezTo>
                      <a:cubicBezTo>
                        <a:pt x="35" y="68"/>
                        <a:pt x="36" y="68"/>
                        <a:pt x="36" y="68"/>
                      </a:cubicBezTo>
                      <a:cubicBezTo>
                        <a:pt x="36" y="68"/>
                        <a:pt x="38" y="69"/>
                        <a:pt x="38" y="69"/>
                      </a:cubicBezTo>
                      <a:cubicBezTo>
                        <a:pt x="38" y="69"/>
                        <a:pt x="38" y="69"/>
                        <a:pt x="38" y="69"/>
                      </a:cubicBezTo>
                      <a:cubicBezTo>
                        <a:pt x="38" y="70"/>
                        <a:pt x="38" y="70"/>
                        <a:pt x="38" y="70"/>
                      </a:cubicBezTo>
                      <a:cubicBezTo>
                        <a:pt x="38" y="70"/>
                        <a:pt x="38" y="70"/>
                        <a:pt x="38" y="70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37" y="70"/>
                        <a:pt x="36" y="71"/>
                        <a:pt x="36" y="72"/>
                      </a:cubicBezTo>
                      <a:cubicBezTo>
                        <a:pt x="36" y="72"/>
                        <a:pt x="36" y="72"/>
                        <a:pt x="35" y="72"/>
                      </a:cubicBezTo>
                      <a:cubicBezTo>
                        <a:pt x="35" y="72"/>
                        <a:pt x="35" y="72"/>
                        <a:pt x="35" y="72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4" y="74"/>
                        <a:pt x="34" y="74"/>
                        <a:pt x="34" y="73"/>
                      </a:cubicBezTo>
                      <a:cubicBezTo>
                        <a:pt x="35" y="73"/>
                        <a:pt x="35" y="73"/>
                        <a:pt x="35" y="73"/>
                      </a:cubicBezTo>
                      <a:cubicBezTo>
                        <a:pt x="35" y="73"/>
                        <a:pt x="35" y="73"/>
                        <a:pt x="35" y="73"/>
                      </a:cubicBezTo>
                      <a:cubicBezTo>
                        <a:pt x="36" y="73"/>
                        <a:pt x="36" y="73"/>
                        <a:pt x="37" y="73"/>
                      </a:cubicBezTo>
                      <a:cubicBezTo>
                        <a:pt x="37" y="74"/>
                        <a:pt x="37" y="74"/>
                        <a:pt x="37" y="74"/>
                      </a:cubicBezTo>
                      <a:cubicBezTo>
                        <a:pt x="38" y="74"/>
                        <a:pt x="38" y="75"/>
                        <a:pt x="38" y="75"/>
                      </a:cubicBezTo>
                      <a:cubicBezTo>
                        <a:pt x="38" y="75"/>
                        <a:pt x="39" y="75"/>
                        <a:pt x="39" y="75"/>
                      </a:cubicBezTo>
                      <a:cubicBezTo>
                        <a:pt x="40" y="76"/>
                        <a:pt x="40" y="76"/>
                        <a:pt x="41" y="76"/>
                      </a:cubicBezTo>
                      <a:cubicBezTo>
                        <a:pt x="44" y="76"/>
                        <a:pt x="44" y="76"/>
                        <a:pt x="44" y="76"/>
                      </a:cubicBezTo>
                      <a:cubicBezTo>
                        <a:pt x="45" y="76"/>
                        <a:pt x="45" y="76"/>
                        <a:pt x="45" y="76"/>
                      </a:cubicBezTo>
                      <a:cubicBezTo>
                        <a:pt x="46" y="76"/>
                        <a:pt x="49" y="76"/>
                        <a:pt x="49" y="76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77"/>
                        <a:pt x="51" y="77"/>
                        <a:pt x="51" y="77"/>
                      </a:cubicBez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51" y="79"/>
                        <a:pt x="51" y="79"/>
                        <a:pt x="51" y="79"/>
                      </a:cubicBezTo>
                      <a:cubicBezTo>
                        <a:pt x="51" y="79"/>
                        <a:pt x="52" y="79"/>
                        <a:pt x="53" y="79"/>
                      </a:cubicBezTo>
                      <a:cubicBezTo>
                        <a:pt x="53" y="80"/>
                        <a:pt x="53" y="80"/>
                        <a:pt x="51" y="80"/>
                      </a:cubicBezTo>
                      <a:cubicBezTo>
                        <a:pt x="51" y="80"/>
                        <a:pt x="51" y="80"/>
                        <a:pt x="51" y="80"/>
                      </a:cubicBezTo>
                      <a:cubicBezTo>
                        <a:pt x="52" y="81"/>
                        <a:pt x="52" y="81"/>
                        <a:pt x="52" y="81"/>
                      </a:cubicBezTo>
                      <a:cubicBezTo>
                        <a:pt x="51" y="83"/>
                        <a:pt x="51" y="83"/>
                        <a:pt x="51" y="83"/>
                      </a:cubicBezTo>
                      <a:cubicBezTo>
                        <a:pt x="51" y="82"/>
                        <a:pt x="51" y="82"/>
                        <a:pt x="51" y="82"/>
                      </a:cubicBezTo>
                      <a:cubicBezTo>
                        <a:pt x="51" y="82"/>
                        <a:pt x="51" y="82"/>
                        <a:pt x="51" y="82"/>
                      </a:cubicBezTo>
                      <a:cubicBezTo>
                        <a:pt x="51" y="82"/>
                        <a:pt x="51" y="82"/>
                        <a:pt x="51" y="82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8" y="82"/>
                        <a:pt x="48" y="82"/>
                        <a:pt x="48" y="82"/>
                      </a:cubicBezTo>
                      <a:cubicBezTo>
                        <a:pt x="47" y="82"/>
                        <a:pt x="47" y="82"/>
                        <a:pt x="47" y="82"/>
                      </a:cubicBezTo>
                      <a:cubicBezTo>
                        <a:pt x="46" y="82"/>
                        <a:pt x="45" y="82"/>
                        <a:pt x="45" y="82"/>
                      </a:cubicBezTo>
                      <a:cubicBezTo>
                        <a:pt x="44" y="81"/>
                        <a:pt x="44" y="81"/>
                        <a:pt x="43" y="81"/>
                      </a:cubicBezTo>
                      <a:cubicBezTo>
                        <a:pt x="42" y="82"/>
                        <a:pt x="42" y="82"/>
                        <a:pt x="42" y="82"/>
                      </a:cubicBezTo>
                      <a:cubicBezTo>
                        <a:pt x="42" y="83"/>
                        <a:pt x="41" y="83"/>
                        <a:pt x="40" y="83"/>
                      </a:cubicBezTo>
                      <a:cubicBezTo>
                        <a:pt x="40" y="83"/>
                        <a:pt x="40" y="84"/>
                        <a:pt x="39" y="85"/>
                      </a:cubicBezTo>
                      <a:cubicBezTo>
                        <a:pt x="36" y="87"/>
                        <a:pt x="36" y="87"/>
                        <a:pt x="36" y="87"/>
                      </a:cubicBezTo>
                      <a:cubicBezTo>
                        <a:pt x="36" y="88"/>
                        <a:pt x="36" y="88"/>
                        <a:pt x="36" y="88"/>
                      </a:cubicBezTo>
                      <a:cubicBezTo>
                        <a:pt x="36" y="88"/>
                        <a:pt x="37" y="88"/>
                        <a:pt x="38" y="89"/>
                      </a:cubicBezTo>
                      <a:cubicBezTo>
                        <a:pt x="38" y="89"/>
                        <a:pt x="38" y="90"/>
                        <a:pt x="37" y="90"/>
                      </a:cubicBezTo>
                      <a:cubicBezTo>
                        <a:pt x="37" y="90"/>
                        <a:pt x="37" y="90"/>
                        <a:pt x="36" y="91"/>
                      </a:cubicBezTo>
                      <a:cubicBezTo>
                        <a:pt x="36" y="91"/>
                        <a:pt x="35" y="92"/>
                        <a:pt x="35" y="92"/>
                      </a:cubicBezTo>
                      <a:cubicBezTo>
                        <a:pt x="35" y="93"/>
                        <a:pt x="34" y="93"/>
                        <a:pt x="34" y="93"/>
                      </a:cubicBezTo>
                      <a:cubicBezTo>
                        <a:pt x="34" y="94"/>
                        <a:pt x="34" y="94"/>
                        <a:pt x="33" y="95"/>
                      </a:cubicBezTo>
                      <a:cubicBezTo>
                        <a:pt x="33" y="96"/>
                        <a:pt x="32" y="95"/>
                        <a:pt x="31" y="95"/>
                      </a:cubicBezTo>
                      <a:cubicBezTo>
                        <a:pt x="30" y="95"/>
                        <a:pt x="30" y="95"/>
                        <a:pt x="29" y="95"/>
                      </a:cubicBezTo>
                      <a:cubicBezTo>
                        <a:pt x="29" y="96"/>
                        <a:pt x="29" y="96"/>
                        <a:pt x="29" y="96"/>
                      </a:cubicBezTo>
                      <a:cubicBezTo>
                        <a:pt x="28" y="96"/>
                        <a:pt x="28" y="97"/>
                        <a:pt x="28" y="97"/>
                      </a:cubicBezTo>
                      <a:cubicBezTo>
                        <a:pt x="27" y="97"/>
                        <a:pt x="27" y="98"/>
                        <a:pt x="27" y="98"/>
                      </a:cubicBezTo>
                      <a:cubicBezTo>
                        <a:pt x="26" y="99"/>
                        <a:pt x="26" y="99"/>
                        <a:pt x="25" y="99"/>
                      </a:cubicBezTo>
                      <a:cubicBezTo>
                        <a:pt x="25" y="99"/>
                        <a:pt x="24" y="99"/>
                        <a:pt x="24" y="99"/>
                      </a:cubicBezTo>
                      <a:cubicBezTo>
                        <a:pt x="23" y="99"/>
                        <a:pt x="23" y="99"/>
                        <a:pt x="23" y="99"/>
                      </a:cubicBezTo>
                      <a:cubicBezTo>
                        <a:pt x="23" y="99"/>
                        <a:pt x="23" y="99"/>
                        <a:pt x="22" y="99"/>
                      </a:cubicBezTo>
                      <a:cubicBezTo>
                        <a:pt x="21" y="99"/>
                        <a:pt x="21" y="101"/>
                        <a:pt x="21" y="101"/>
                      </a:cubicBezTo>
                      <a:cubicBezTo>
                        <a:pt x="21" y="101"/>
                        <a:pt x="21" y="101"/>
                        <a:pt x="22" y="100"/>
                      </a:cubicBezTo>
                      <a:cubicBezTo>
                        <a:pt x="22" y="100"/>
                        <a:pt x="22" y="101"/>
                        <a:pt x="23" y="101"/>
                      </a:cubicBezTo>
                      <a:cubicBezTo>
                        <a:pt x="23" y="101"/>
                        <a:pt x="24" y="101"/>
                        <a:pt x="25" y="100"/>
                      </a:cubicBezTo>
                      <a:cubicBezTo>
                        <a:pt x="26" y="100"/>
                        <a:pt x="26" y="100"/>
                        <a:pt x="26" y="100"/>
                      </a:cubicBezTo>
                      <a:cubicBezTo>
                        <a:pt x="27" y="100"/>
                        <a:pt x="27" y="100"/>
                        <a:pt x="27" y="100"/>
                      </a:cubicBezTo>
                      <a:cubicBezTo>
                        <a:pt x="28" y="100"/>
                        <a:pt x="29" y="100"/>
                        <a:pt x="29" y="100"/>
                      </a:cubicBezTo>
                      <a:cubicBezTo>
                        <a:pt x="29" y="100"/>
                        <a:pt x="30" y="100"/>
                        <a:pt x="30" y="100"/>
                      </a:cubicBezTo>
                      <a:cubicBezTo>
                        <a:pt x="30" y="99"/>
                        <a:pt x="30" y="99"/>
                        <a:pt x="31" y="99"/>
                      </a:cubicBezTo>
                      <a:cubicBezTo>
                        <a:pt x="31" y="99"/>
                        <a:pt x="31" y="99"/>
                        <a:pt x="32" y="101"/>
                      </a:cubicBezTo>
                      <a:cubicBezTo>
                        <a:pt x="32" y="101"/>
                        <a:pt x="32" y="101"/>
                        <a:pt x="32" y="102"/>
                      </a:cubicBezTo>
                      <a:cubicBezTo>
                        <a:pt x="32" y="102"/>
                        <a:pt x="33" y="102"/>
                        <a:pt x="34" y="102"/>
                      </a:cubicBezTo>
                      <a:cubicBezTo>
                        <a:pt x="35" y="102"/>
                        <a:pt x="35" y="102"/>
                        <a:pt x="35" y="102"/>
                      </a:cubicBezTo>
                      <a:cubicBezTo>
                        <a:pt x="35" y="102"/>
                        <a:pt x="36" y="102"/>
                        <a:pt x="36" y="102"/>
                      </a:cubicBezTo>
                      <a:cubicBezTo>
                        <a:pt x="36" y="102"/>
                        <a:pt x="37" y="102"/>
                        <a:pt x="37" y="102"/>
                      </a:cubicBezTo>
                      <a:cubicBezTo>
                        <a:pt x="37" y="102"/>
                        <a:pt x="38" y="102"/>
                        <a:pt x="38" y="102"/>
                      </a:cubicBezTo>
                      <a:cubicBezTo>
                        <a:pt x="39" y="103"/>
                        <a:pt x="39" y="103"/>
                        <a:pt x="39" y="103"/>
                      </a:cubicBezTo>
                      <a:cubicBezTo>
                        <a:pt x="40" y="103"/>
                        <a:pt x="40" y="103"/>
                        <a:pt x="40" y="103"/>
                      </a:cubicBezTo>
                      <a:cubicBezTo>
                        <a:pt x="41" y="103"/>
                        <a:pt x="41" y="103"/>
                        <a:pt x="41" y="103"/>
                      </a:cubicBezTo>
                      <a:cubicBezTo>
                        <a:pt x="42" y="102"/>
                        <a:pt x="43" y="102"/>
                        <a:pt x="43" y="101"/>
                      </a:cubicBezTo>
                      <a:cubicBezTo>
                        <a:pt x="43" y="101"/>
                        <a:pt x="44" y="100"/>
                        <a:pt x="44" y="100"/>
                      </a:cubicBezTo>
                      <a:cubicBezTo>
                        <a:pt x="45" y="99"/>
                        <a:pt x="45" y="99"/>
                        <a:pt x="46" y="99"/>
                      </a:cubicBezTo>
                      <a:cubicBezTo>
                        <a:pt x="46" y="99"/>
                        <a:pt x="46" y="99"/>
                        <a:pt x="46" y="99"/>
                      </a:cubicBezTo>
                      <a:cubicBezTo>
                        <a:pt x="47" y="100"/>
                        <a:pt x="47" y="100"/>
                        <a:pt x="46" y="101"/>
                      </a:cubicBezTo>
                      <a:cubicBezTo>
                        <a:pt x="47" y="103"/>
                        <a:pt x="47" y="103"/>
                        <a:pt x="47" y="103"/>
                      </a:cubicBezTo>
                      <a:cubicBezTo>
                        <a:pt x="47" y="103"/>
                        <a:pt x="47" y="103"/>
                        <a:pt x="46" y="103"/>
                      </a:cubicBezTo>
                      <a:cubicBezTo>
                        <a:pt x="46" y="103"/>
                        <a:pt x="45" y="103"/>
                        <a:pt x="45" y="104"/>
                      </a:cubicBezTo>
                      <a:cubicBezTo>
                        <a:pt x="45" y="104"/>
                        <a:pt x="44" y="104"/>
                        <a:pt x="43" y="104"/>
                      </a:cubicBezTo>
                      <a:cubicBezTo>
                        <a:pt x="43" y="104"/>
                        <a:pt x="42" y="104"/>
                        <a:pt x="41" y="104"/>
                      </a:cubicBezTo>
                      <a:cubicBezTo>
                        <a:pt x="41" y="104"/>
                        <a:pt x="41" y="104"/>
                        <a:pt x="41" y="104"/>
                      </a:cubicBezTo>
                      <a:cubicBezTo>
                        <a:pt x="40" y="104"/>
                        <a:pt x="39" y="104"/>
                        <a:pt x="38" y="104"/>
                      </a:cubicBezTo>
                      <a:cubicBezTo>
                        <a:pt x="38" y="104"/>
                        <a:pt x="37" y="105"/>
                        <a:pt x="37" y="105"/>
                      </a:cubicBezTo>
                      <a:cubicBezTo>
                        <a:pt x="36" y="105"/>
                        <a:pt x="35" y="105"/>
                        <a:pt x="34" y="104"/>
                      </a:cubicBezTo>
                      <a:cubicBezTo>
                        <a:pt x="34" y="104"/>
                        <a:pt x="33" y="103"/>
                        <a:pt x="33" y="103"/>
                      </a:cubicBezTo>
                      <a:cubicBezTo>
                        <a:pt x="31" y="103"/>
                        <a:pt x="31" y="103"/>
                        <a:pt x="31" y="103"/>
                      </a:cubicBezTo>
                      <a:cubicBezTo>
                        <a:pt x="30" y="103"/>
                        <a:pt x="30" y="103"/>
                        <a:pt x="30" y="103"/>
                      </a:cubicBezTo>
                      <a:cubicBezTo>
                        <a:pt x="27" y="102"/>
                        <a:pt x="27" y="102"/>
                        <a:pt x="27" y="102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7" y="103"/>
                        <a:pt x="27" y="103"/>
                        <a:pt x="27" y="103"/>
                      </a:cubicBezTo>
                      <a:cubicBezTo>
                        <a:pt x="27" y="103"/>
                        <a:pt x="26" y="104"/>
                        <a:pt x="26" y="104"/>
                      </a:cubicBezTo>
                      <a:cubicBezTo>
                        <a:pt x="26" y="104"/>
                        <a:pt x="26" y="104"/>
                        <a:pt x="26" y="105"/>
                      </a:cubicBezTo>
                      <a:cubicBezTo>
                        <a:pt x="25" y="105"/>
                        <a:pt x="25" y="105"/>
                        <a:pt x="25" y="105"/>
                      </a:cubicBezTo>
                      <a:cubicBezTo>
                        <a:pt x="25" y="105"/>
                        <a:pt x="24" y="106"/>
                        <a:pt x="24" y="106"/>
                      </a:cubicBezTo>
                      <a:cubicBezTo>
                        <a:pt x="24" y="106"/>
                        <a:pt x="23" y="106"/>
                        <a:pt x="23" y="106"/>
                      </a:cubicBezTo>
                      <a:cubicBezTo>
                        <a:pt x="22" y="107"/>
                        <a:pt x="22" y="107"/>
                        <a:pt x="22" y="107"/>
                      </a:cubicBezTo>
                      <a:cubicBezTo>
                        <a:pt x="18" y="107"/>
                        <a:pt x="18" y="107"/>
                        <a:pt x="18" y="107"/>
                      </a:cubicBezTo>
                      <a:cubicBezTo>
                        <a:pt x="18" y="107"/>
                        <a:pt x="18" y="107"/>
                        <a:pt x="18" y="107"/>
                      </a:cubicBezTo>
                      <a:cubicBezTo>
                        <a:pt x="18" y="107"/>
                        <a:pt x="19" y="107"/>
                        <a:pt x="20" y="108"/>
                      </a:cubicBezTo>
                      <a:cubicBezTo>
                        <a:pt x="20" y="108"/>
                        <a:pt x="20" y="108"/>
                        <a:pt x="20" y="108"/>
                      </a:cubicBezTo>
                      <a:cubicBezTo>
                        <a:pt x="20" y="108"/>
                        <a:pt x="20" y="109"/>
                        <a:pt x="20" y="109"/>
                      </a:cubicBezTo>
                      <a:cubicBezTo>
                        <a:pt x="20" y="109"/>
                        <a:pt x="19" y="111"/>
                        <a:pt x="19" y="111"/>
                      </a:cubicBezTo>
                      <a:cubicBezTo>
                        <a:pt x="19" y="111"/>
                        <a:pt x="19" y="112"/>
                        <a:pt x="19" y="112"/>
                      </a:cubicBezTo>
                      <a:cubicBezTo>
                        <a:pt x="19" y="112"/>
                        <a:pt x="19" y="113"/>
                        <a:pt x="19" y="114"/>
                      </a:cubicBezTo>
                      <a:cubicBezTo>
                        <a:pt x="19" y="114"/>
                        <a:pt x="19" y="114"/>
                        <a:pt x="19" y="114"/>
                      </a:cubicBezTo>
                      <a:cubicBezTo>
                        <a:pt x="19" y="114"/>
                        <a:pt x="19" y="114"/>
                        <a:pt x="19" y="114"/>
                      </a:cubicBezTo>
                      <a:cubicBezTo>
                        <a:pt x="19" y="114"/>
                        <a:pt x="18" y="114"/>
                        <a:pt x="18" y="114"/>
                      </a:cubicBezTo>
                      <a:cubicBezTo>
                        <a:pt x="18" y="114"/>
                        <a:pt x="18" y="114"/>
                        <a:pt x="18" y="114"/>
                      </a:cubicBezTo>
                      <a:cubicBezTo>
                        <a:pt x="18" y="114"/>
                        <a:pt x="18" y="115"/>
                        <a:pt x="18" y="115"/>
                      </a:cubicBezTo>
                      <a:cubicBezTo>
                        <a:pt x="17" y="115"/>
                        <a:pt x="17" y="114"/>
                        <a:pt x="16" y="114"/>
                      </a:cubicBezTo>
                      <a:cubicBezTo>
                        <a:pt x="16" y="114"/>
                        <a:pt x="16" y="114"/>
                        <a:pt x="15" y="114"/>
                      </a:cubicBezTo>
                      <a:cubicBezTo>
                        <a:pt x="16" y="113"/>
                        <a:pt x="15" y="113"/>
                        <a:pt x="15" y="113"/>
                      </a:cubicBezTo>
                      <a:cubicBezTo>
                        <a:pt x="14" y="113"/>
                        <a:pt x="14" y="112"/>
                        <a:pt x="14" y="112"/>
                      </a:cubicBezTo>
                      <a:cubicBezTo>
                        <a:pt x="14" y="112"/>
                        <a:pt x="14" y="111"/>
                        <a:pt x="13" y="111"/>
                      </a:cubicBezTo>
                      <a:cubicBezTo>
                        <a:pt x="13" y="111"/>
                        <a:pt x="13" y="111"/>
                        <a:pt x="12" y="112"/>
                      </a:cubicBezTo>
                      <a:cubicBezTo>
                        <a:pt x="12" y="113"/>
                        <a:pt x="11" y="112"/>
                        <a:pt x="10" y="112"/>
                      </a:cubicBezTo>
                      <a:cubicBezTo>
                        <a:pt x="10" y="112"/>
                        <a:pt x="10" y="112"/>
                        <a:pt x="10" y="112"/>
                      </a:cubicBezTo>
                      <a:cubicBezTo>
                        <a:pt x="10" y="112"/>
                        <a:pt x="10" y="111"/>
                        <a:pt x="10" y="111"/>
                      </a:cubicBezTo>
                      <a:cubicBezTo>
                        <a:pt x="10" y="111"/>
                        <a:pt x="10" y="111"/>
                        <a:pt x="10" y="111"/>
                      </a:cubicBezTo>
                      <a:cubicBezTo>
                        <a:pt x="10" y="111"/>
                        <a:pt x="10" y="110"/>
                        <a:pt x="10" y="110"/>
                      </a:cubicBezTo>
                      <a:cubicBezTo>
                        <a:pt x="10" y="110"/>
                        <a:pt x="10" y="110"/>
                        <a:pt x="10" y="110"/>
                      </a:cubicBezTo>
                      <a:cubicBezTo>
                        <a:pt x="10" y="110"/>
                        <a:pt x="9" y="110"/>
                        <a:pt x="8" y="110"/>
                      </a:cubicBezTo>
                      <a:cubicBezTo>
                        <a:pt x="8" y="110"/>
                        <a:pt x="7" y="111"/>
                        <a:pt x="6" y="111"/>
                      </a:cubicBezTo>
                      <a:cubicBezTo>
                        <a:pt x="6" y="111"/>
                        <a:pt x="5" y="111"/>
                        <a:pt x="5" y="111"/>
                      </a:cubicBezTo>
                      <a:cubicBezTo>
                        <a:pt x="5" y="112"/>
                        <a:pt x="4" y="113"/>
                        <a:pt x="4" y="113"/>
                      </a:cubicBezTo>
                      <a:cubicBezTo>
                        <a:pt x="3" y="114"/>
                        <a:pt x="3" y="113"/>
                        <a:pt x="3" y="113"/>
                      </a:cubicBezTo>
                      <a:cubicBezTo>
                        <a:pt x="3" y="112"/>
                        <a:pt x="3" y="112"/>
                        <a:pt x="3" y="112"/>
                      </a:cubicBezTo>
                      <a:cubicBezTo>
                        <a:pt x="2" y="112"/>
                        <a:pt x="2" y="113"/>
                        <a:pt x="1" y="113"/>
                      </a:cubicBezTo>
                      <a:cubicBezTo>
                        <a:pt x="1" y="113"/>
                        <a:pt x="1" y="114"/>
                        <a:pt x="1" y="114"/>
                      </a:cubicBezTo>
                      <a:cubicBezTo>
                        <a:pt x="1" y="114"/>
                        <a:pt x="2" y="115"/>
                        <a:pt x="2" y="115"/>
                      </a:cubicBezTo>
                      <a:cubicBezTo>
                        <a:pt x="2" y="115"/>
                        <a:pt x="3" y="115"/>
                        <a:pt x="3" y="115"/>
                      </a:cubicBezTo>
                      <a:cubicBezTo>
                        <a:pt x="3" y="115"/>
                        <a:pt x="4" y="115"/>
                        <a:pt x="4" y="115"/>
                      </a:cubicBezTo>
                      <a:cubicBezTo>
                        <a:pt x="4" y="115"/>
                        <a:pt x="5" y="115"/>
                        <a:pt x="6" y="116"/>
                      </a:cubicBezTo>
                      <a:cubicBezTo>
                        <a:pt x="8" y="116"/>
                        <a:pt x="8" y="116"/>
                        <a:pt x="8" y="117"/>
                      </a:cubicBezTo>
                      <a:cubicBezTo>
                        <a:pt x="8" y="117"/>
                        <a:pt x="8" y="117"/>
                        <a:pt x="7" y="117"/>
                      </a:cubicBezTo>
                      <a:cubicBezTo>
                        <a:pt x="8" y="117"/>
                        <a:pt x="8" y="117"/>
                        <a:pt x="8" y="117"/>
                      </a:cubicBezTo>
                      <a:cubicBezTo>
                        <a:pt x="9" y="117"/>
                        <a:pt x="9" y="117"/>
                        <a:pt x="9" y="117"/>
                      </a:cubicBezTo>
                      <a:cubicBezTo>
                        <a:pt x="9" y="117"/>
                        <a:pt x="10" y="117"/>
                        <a:pt x="11" y="117"/>
                      </a:cubicBezTo>
                      <a:cubicBezTo>
                        <a:pt x="12" y="117"/>
                        <a:pt x="12" y="118"/>
                        <a:pt x="12" y="118"/>
                      </a:cubicBezTo>
                      <a:cubicBezTo>
                        <a:pt x="12" y="118"/>
                        <a:pt x="13" y="117"/>
                        <a:pt x="14" y="117"/>
                      </a:cubicBezTo>
                      <a:cubicBezTo>
                        <a:pt x="15" y="117"/>
                        <a:pt x="15" y="118"/>
                        <a:pt x="15" y="118"/>
                      </a:cubicBezTo>
                      <a:cubicBezTo>
                        <a:pt x="16" y="118"/>
                        <a:pt x="16" y="118"/>
                        <a:pt x="17" y="118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18" y="118"/>
                        <a:pt x="19" y="118"/>
                        <a:pt x="19" y="118"/>
                      </a:cubicBezTo>
                      <a:cubicBezTo>
                        <a:pt x="19" y="118"/>
                        <a:pt x="19" y="119"/>
                        <a:pt x="19" y="119"/>
                      </a:cubicBezTo>
                      <a:cubicBezTo>
                        <a:pt x="19" y="119"/>
                        <a:pt x="18" y="119"/>
                        <a:pt x="18" y="119"/>
                      </a:cubicBezTo>
                      <a:cubicBezTo>
                        <a:pt x="17" y="119"/>
                        <a:pt x="17" y="119"/>
                        <a:pt x="17" y="119"/>
                      </a:cubicBezTo>
                      <a:cubicBezTo>
                        <a:pt x="16" y="119"/>
                        <a:pt x="16" y="119"/>
                        <a:pt x="16" y="119"/>
                      </a:cubicBezTo>
                      <a:cubicBezTo>
                        <a:pt x="16" y="119"/>
                        <a:pt x="16" y="119"/>
                        <a:pt x="16" y="119"/>
                      </a:cubicBez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4" y="121"/>
                        <a:pt x="13" y="121"/>
                        <a:pt x="13" y="121"/>
                      </a:cubicBezTo>
                      <a:cubicBezTo>
                        <a:pt x="12" y="121"/>
                        <a:pt x="11" y="121"/>
                        <a:pt x="11" y="121"/>
                      </a:cubicBezTo>
                      <a:cubicBezTo>
                        <a:pt x="11" y="121"/>
                        <a:pt x="10" y="121"/>
                        <a:pt x="10" y="121"/>
                      </a:cubicBezTo>
                      <a:cubicBezTo>
                        <a:pt x="10" y="121"/>
                        <a:pt x="9" y="121"/>
                        <a:pt x="8" y="121"/>
                      </a:cubicBezTo>
                      <a:cubicBezTo>
                        <a:pt x="8" y="121"/>
                        <a:pt x="7" y="121"/>
                        <a:pt x="7" y="122"/>
                      </a:cubicBezTo>
                      <a:cubicBezTo>
                        <a:pt x="6" y="122"/>
                        <a:pt x="6" y="122"/>
                        <a:pt x="6" y="122"/>
                      </a:cubicBezTo>
                      <a:cubicBezTo>
                        <a:pt x="6" y="122"/>
                        <a:pt x="5" y="122"/>
                        <a:pt x="5" y="122"/>
                      </a:cubicBezTo>
                      <a:cubicBezTo>
                        <a:pt x="4" y="122"/>
                        <a:pt x="4" y="122"/>
                        <a:pt x="4" y="123"/>
                      </a:cubicBezTo>
                      <a:cubicBezTo>
                        <a:pt x="3" y="123"/>
                        <a:pt x="3" y="123"/>
                        <a:pt x="3" y="123"/>
                      </a:cubicBezTo>
                      <a:cubicBezTo>
                        <a:pt x="4" y="124"/>
                        <a:pt x="4" y="125"/>
                        <a:pt x="3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1" y="125"/>
                        <a:pt x="1" y="125"/>
                        <a:pt x="0" y="126"/>
                      </a:cubicBezTo>
                      <a:cubicBezTo>
                        <a:pt x="0" y="126"/>
                        <a:pt x="0" y="126"/>
                        <a:pt x="0" y="126"/>
                      </a:cubicBezTo>
                      <a:cubicBezTo>
                        <a:pt x="1" y="127"/>
                        <a:pt x="0" y="128"/>
                        <a:pt x="0" y="128"/>
                      </a:cubicBezTo>
                      <a:cubicBezTo>
                        <a:pt x="0" y="128"/>
                        <a:pt x="0" y="129"/>
                        <a:pt x="0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1" y="129"/>
                        <a:pt x="1" y="129"/>
                        <a:pt x="1" y="129"/>
                      </a:cubicBezTo>
                      <a:cubicBezTo>
                        <a:pt x="2" y="128"/>
                        <a:pt x="3" y="128"/>
                        <a:pt x="3" y="128"/>
                      </a:cubicBezTo>
                      <a:cubicBezTo>
                        <a:pt x="3" y="128"/>
                        <a:pt x="4" y="128"/>
                        <a:pt x="4" y="128"/>
                      </a:cubicBezTo>
                      <a:cubicBezTo>
                        <a:pt x="5" y="128"/>
                        <a:pt x="5" y="128"/>
                        <a:pt x="5" y="128"/>
                      </a:cubicBezTo>
                      <a:cubicBezTo>
                        <a:pt x="5" y="129"/>
                        <a:pt x="4" y="129"/>
                        <a:pt x="4" y="130"/>
                      </a:cubicBezTo>
                      <a:cubicBezTo>
                        <a:pt x="4" y="130"/>
                        <a:pt x="4" y="130"/>
                        <a:pt x="4" y="131"/>
                      </a:cubicBezTo>
                      <a:cubicBezTo>
                        <a:pt x="4" y="131"/>
                        <a:pt x="4" y="132"/>
                        <a:pt x="4" y="132"/>
                      </a:cubicBezTo>
                      <a:cubicBezTo>
                        <a:pt x="4" y="132"/>
                        <a:pt x="5" y="132"/>
                        <a:pt x="6" y="132"/>
                      </a:cubicBezTo>
                      <a:cubicBezTo>
                        <a:pt x="6" y="132"/>
                        <a:pt x="7" y="132"/>
                        <a:pt x="8" y="132"/>
                      </a:cubicBezTo>
                      <a:cubicBezTo>
                        <a:pt x="9" y="132"/>
                        <a:pt x="9" y="132"/>
                        <a:pt x="9" y="132"/>
                      </a:cubicBezTo>
                      <a:cubicBezTo>
                        <a:pt x="9" y="132"/>
                        <a:pt x="9" y="132"/>
                        <a:pt x="10" y="132"/>
                      </a:cubicBezTo>
                      <a:cubicBezTo>
                        <a:pt x="10" y="132"/>
                        <a:pt x="10" y="131"/>
                        <a:pt x="10" y="131"/>
                      </a:cubicBezTo>
                      <a:cubicBezTo>
                        <a:pt x="11" y="132"/>
                        <a:pt x="11" y="132"/>
                        <a:pt x="11" y="132"/>
                      </a:cubicBezTo>
                      <a:cubicBezTo>
                        <a:pt x="12" y="132"/>
                        <a:pt x="12" y="132"/>
                        <a:pt x="13" y="132"/>
                      </a:cubicBezTo>
                      <a:cubicBezTo>
                        <a:pt x="13" y="131"/>
                        <a:pt x="14" y="131"/>
                        <a:pt x="14" y="131"/>
                      </a:cubicBezTo>
                      <a:cubicBezTo>
                        <a:pt x="14" y="131"/>
                        <a:pt x="15" y="131"/>
                        <a:pt x="15" y="131"/>
                      </a:cubicBezTo>
                      <a:cubicBezTo>
                        <a:pt x="16" y="131"/>
                        <a:pt x="16" y="131"/>
                        <a:pt x="16" y="131"/>
                      </a:cubicBezTo>
                      <a:cubicBezTo>
                        <a:pt x="17" y="131"/>
                        <a:pt x="17" y="131"/>
                        <a:pt x="17" y="131"/>
                      </a:cubicBezTo>
                      <a:cubicBezTo>
                        <a:pt x="17" y="131"/>
                        <a:pt x="18" y="132"/>
                        <a:pt x="18" y="132"/>
                      </a:cubicBezTo>
                      <a:cubicBezTo>
                        <a:pt x="18" y="133"/>
                        <a:pt x="16" y="133"/>
                        <a:pt x="15" y="133"/>
                      </a:cubicBezTo>
                      <a:cubicBezTo>
                        <a:pt x="15" y="133"/>
                        <a:pt x="14" y="133"/>
                        <a:pt x="14" y="133"/>
                      </a:cubicBezTo>
                      <a:cubicBezTo>
                        <a:pt x="14" y="133"/>
                        <a:pt x="13" y="133"/>
                        <a:pt x="13" y="133"/>
                      </a:cubicBezTo>
                      <a:cubicBezTo>
                        <a:pt x="12" y="134"/>
                        <a:pt x="12" y="134"/>
                        <a:pt x="11" y="134"/>
                      </a:cubicBezTo>
                      <a:cubicBezTo>
                        <a:pt x="10" y="134"/>
                        <a:pt x="10" y="134"/>
                        <a:pt x="10" y="134"/>
                      </a:cubicBezTo>
                      <a:cubicBezTo>
                        <a:pt x="8" y="135"/>
                        <a:pt x="8" y="135"/>
                        <a:pt x="8" y="135"/>
                      </a:cubicBezTo>
                      <a:cubicBezTo>
                        <a:pt x="8" y="135"/>
                        <a:pt x="6" y="136"/>
                        <a:pt x="6" y="136"/>
                      </a:cubicBezTo>
                      <a:cubicBezTo>
                        <a:pt x="6" y="137"/>
                        <a:pt x="6" y="137"/>
                        <a:pt x="5" y="137"/>
                      </a:cubicBezTo>
                      <a:cubicBezTo>
                        <a:pt x="4" y="138"/>
                        <a:pt x="4" y="138"/>
                        <a:pt x="4" y="138"/>
                      </a:cubicBezTo>
                      <a:cubicBezTo>
                        <a:pt x="3" y="138"/>
                        <a:pt x="2" y="138"/>
                        <a:pt x="1" y="139"/>
                      </a:cubicBezTo>
                      <a:cubicBezTo>
                        <a:pt x="2" y="139"/>
                        <a:pt x="4" y="139"/>
                        <a:pt x="6" y="139"/>
                      </a:cubicBezTo>
                      <a:cubicBezTo>
                        <a:pt x="6" y="139"/>
                        <a:pt x="6" y="139"/>
                        <a:pt x="6" y="139"/>
                      </a:cubicBezTo>
                      <a:cubicBezTo>
                        <a:pt x="7" y="139"/>
                        <a:pt x="7" y="139"/>
                        <a:pt x="8" y="139"/>
                      </a:cubicBezTo>
                      <a:cubicBezTo>
                        <a:pt x="8" y="139"/>
                        <a:pt x="8" y="139"/>
                        <a:pt x="9" y="138"/>
                      </a:cubicBezTo>
                      <a:cubicBezTo>
                        <a:pt x="10" y="138"/>
                        <a:pt x="10" y="138"/>
                        <a:pt x="10" y="138"/>
                      </a:cubicBezTo>
                      <a:cubicBezTo>
                        <a:pt x="11" y="138"/>
                        <a:pt x="11" y="138"/>
                        <a:pt x="12" y="138"/>
                      </a:cubicBezTo>
                      <a:cubicBezTo>
                        <a:pt x="13" y="138"/>
                        <a:pt x="13" y="139"/>
                        <a:pt x="14" y="139"/>
                      </a:cubicBezTo>
                      <a:cubicBezTo>
                        <a:pt x="15" y="139"/>
                        <a:pt x="15" y="139"/>
                        <a:pt x="15" y="139"/>
                      </a:cubicBezTo>
                      <a:cubicBezTo>
                        <a:pt x="16" y="139"/>
                        <a:pt x="16" y="139"/>
                        <a:pt x="16" y="139"/>
                      </a:cubicBezTo>
                      <a:cubicBezTo>
                        <a:pt x="16" y="139"/>
                        <a:pt x="18" y="138"/>
                        <a:pt x="18" y="138"/>
                      </a:cubicBezTo>
                      <a:cubicBezTo>
                        <a:pt x="19" y="138"/>
                        <a:pt x="20" y="137"/>
                        <a:pt x="20" y="137"/>
                      </a:cubicBezTo>
                      <a:cubicBezTo>
                        <a:pt x="20" y="137"/>
                        <a:pt x="21" y="138"/>
                        <a:pt x="21" y="139"/>
                      </a:cubicBezTo>
                      <a:cubicBezTo>
                        <a:pt x="21" y="140"/>
                        <a:pt x="20" y="141"/>
                        <a:pt x="20" y="141"/>
                      </a:cubicBezTo>
                      <a:cubicBezTo>
                        <a:pt x="19" y="141"/>
                        <a:pt x="18" y="142"/>
                        <a:pt x="17" y="141"/>
                      </a:cubicBezTo>
                      <a:cubicBezTo>
                        <a:pt x="16" y="141"/>
                        <a:pt x="15" y="142"/>
                        <a:pt x="14" y="142"/>
                      </a:cubicBezTo>
                      <a:cubicBezTo>
                        <a:pt x="14" y="142"/>
                        <a:pt x="14" y="142"/>
                        <a:pt x="13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3"/>
                        <a:pt x="11" y="143"/>
                      </a:cubicBezTo>
                      <a:cubicBezTo>
                        <a:pt x="11" y="143"/>
                        <a:pt x="12" y="143"/>
                        <a:pt x="13" y="143"/>
                      </a:cubicBezTo>
                      <a:cubicBezTo>
                        <a:pt x="13" y="143"/>
                        <a:pt x="14" y="143"/>
                        <a:pt x="14" y="143"/>
                      </a:cubicBezTo>
                      <a:cubicBezTo>
                        <a:pt x="15" y="143"/>
                        <a:pt x="15" y="143"/>
                        <a:pt x="15" y="143"/>
                      </a:cubicBezTo>
                      <a:cubicBezTo>
                        <a:pt x="15" y="143"/>
                        <a:pt x="15" y="143"/>
                        <a:pt x="15" y="143"/>
                      </a:cubicBezTo>
                      <a:cubicBezTo>
                        <a:pt x="16" y="142"/>
                        <a:pt x="16" y="142"/>
                        <a:pt x="16" y="142"/>
                      </a:cubicBezTo>
                      <a:cubicBezTo>
                        <a:pt x="16" y="142"/>
                        <a:pt x="17" y="142"/>
                        <a:pt x="17" y="142"/>
                      </a:cubicBezTo>
                      <a:cubicBezTo>
                        <a:pt x="17" y="142"/>
                        <a:pt x="17" y="142"/>
                        <a:pt x="17" y="142"/>
                      </a:cubicBezTo>
                      <a:cubicBezTo>
                        <a:pt x="17" y="142"/>
                        <a:pt x="17" y="142"/>
                        <a:pt x="17" y="142"/>
                      </a:cubicBezTo>
                      <a:cubicBezTo>
                        <a:pt x="17" y="143"/>
                        <a:pt x="17" y="143"/>
                        <a:pt x="17" y="143"/>
                      </a:cubicBezTo>
                      <a:cubicBezTo>
                        <a:pt x="17" y="143"/>
                        <a:pt x="16" y="144"/>
                        <a:pt x="16" y="144"/>
                      </a:cubicBezTo>
                      <a:cubicBezTo>
                        <a:pt x="16" y="144"/>
                        <a:pt x="15" y="145"/>
                        <a:pt x="13" y="145"/>
                      </a:cubicBezTo>
                      <a:cubicBezTo>
                        <a:pt x="13" y="145"/>
                        <a:pt x="12" y="145"/>
                        <a:pt x="11" y="145"/>
                      </a:cubicBezTo>
                      <a:cubicBezTo>
                        <a:pt x="11" y="145"/>
                        <a:pt x="11" y="146"/>
                        <a:pt x="10" y="146"/>
                      </a:cubicBezTo>
                      <a:cubicBezTo>
                        <a:pt x="10" y="146"/>
                        <a:pt x="10" y="146"/>
                        <a:pt x="10" y="146"/>
                      </a:cubicBezTo>
                      <a:cubicBezTo>
                        <a:pt x="10" y="147"/>
                        <a:pt x="10" y="147"/>
                        <a:pt x="11" y="147"/>
                      </a:cubicBezTo>
                      <a:cubicBezTo>
                        <a:pt x="14" y="146"/>
                        <a:pt x="14" y="146"/>
                        <a:pt x="14" y="146"/>
                      </a:cubicBezTo>
                      <a:cubicBezTo>
                        <a:pt x="15" y="146"/>
                        <a:pt x="18" y="147"/>
                        <a:pt x="19" y="147"/>
                      </a:cubicBezTo>
                      <a:cubicBezTo>
                        <a:pt x="20" y="147"/>
                        <a:pt x="21" y="147"/>
                        <a:pt x="21" y="147"/>
                      </a:cubicBezTo>
                      <a:cubicBezTo>
                        <a:pt x="22" y="147"/>
                        <a:pt x="22" y="147"/>
                        <a:pt x="22" y="147"/>
                      </a:cubicBezTo>
                      <a:cubicBezTo>
                        <a:pt x="23" y="149"/>
                        <a:pt x="23" y="149"/>
                        <a:pt x="23" y="149"/>
                      </a:cubicBezTo>
                      <a:cubicBezTo>
                        <a:pt x="25" y="148"/>
                        <a:pt x="25" y="148"/>
                        <a:pt x="25" y="148"/>
                      </a:cubicBezTo>
                      <a:cubicBezTo>
                        <a:pt x="31" y="148"/>
                        <a:pt x="31" y="148"/>
                        <a:pt x="31" y="148"/>
                      </a:cubicBezTo>
                      <a:cubicBezTo>
                        <a:pt x="32" y="150"/>
                        <a:pt x="32" y="150"/>
                        <a:pt x="32" y="150"/>
                      </a:cubicBezTo>
                      <a:cubicBezTo>
                        <a:pt x="36" y="149"/>
                        <a:pt x="36" y="149"/>
                        <a:pt x="36" y="149"/>
                      </a:cubicBezTo>
                      <a:cubicBezTo>
                        <a:pt x="38" y="150"/>
                        <a:pt x="38" y="150"/>
                        <a:pt x="38" y="150"/>
                      </a:cubicBezTo>
                      <a:cubicBezTo>
                        <a:pt x="39" y="148"/>
                        <a:pt x="39" y="148"/>
                        <a:pt x="39" y="148"/>
                      </a:cubicBezTo>
                      <a:cubicBezTo>
                        <a:pt x="43" y="148"/>
                        <a:pt x="43" y="148"/>
                        <a:pt x="43" y="148"/>
                      </a:cubicBezTo>
                      <a:cubicBezTo>
                        <a:pt x="46" y="148"/>
                        <a:pt x="46" y="148"/>
                        <a:pt x="46" y="148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6" y="146"/>
                        <a:pt x="46" y="146"/>
                        <a:pt x="46" y="146"/>
                      </a:cubicBezTo>
                      <a:cubicBezTo>
                        <a:pt x="47" y="146"/>
                        <a:pt x="47" y="146"/>
                        <a:pt x="47" y="146"/>
                      </a:cubicBezTo>
                      <a:cubicBezTo>
                        <a:pt x="48" y="146"/>
                        <a:pt x="48" y="146"/>
                        <a:pt x="48" y="146"/>
                      </a:cubicBezTo>
                      <a:cubicBezTo>
                        <a:pt x="50" y="146"/>
                        <a:pt x="50" y="146"/>
                        <a:pt x="50" y="146"/>
                      </a:cubicBezTo>
                      <a:cubicBezTo>
                        <a:pt x="53" y="144"/>
                        <a:pt x="53" y="144"/>
                        <a:pt x="53" y="144"/>
                      </a:cubicBezTo>
                      <a:cubicBezTo>
                        <a:pt x="53" y="144"/>
                        <a:pt x="53" y="142"/>
                        <a:pt x="53" y="141"/>
                      </a:cubicBezTo>
                      <a:cubicBezTo>
                        <a:pt x="54" y="141"/>
                        <a:pt x="54" y="140"/>
                        <a:pt x="55" y="140"/>
                      </a:cubicBezTo>
                      <a:cubicBezTo>
                        <a:pt x="55" y="140"/>
                        <a:pt x="56" y="141"/>
                        <a:pt x="56" y="141"/>
                      </a:cubicBezTo>
                      <a:cubicBezTo>
                        <a:pt x="55" y="143"/>
                        <a:pt x="55" y="143"/>
                        <a:pt x="55" y="143"/>
                      </a:cubicBezTo>
                      <a:cubicBezTo>
                        <a:pt x="55" y="143"/>
                        <a:pt x="56" y="144"/>
                        <a:pt x="56" y="144"/>
                      </a:cubicBezTo>
                      <a:cubicBezTo>
                        <a:pt x="59" y="144"/>
                        <a:pt x="59" y="144"/>
                        <a:pt x="59" y="144"/>
                      </a:cubicBezTo>
                      <a:cubicBezTo>
                        <a:pt x="62" y="144"/>
                        <a:pt x="62" y="144"/>
                        <a:pt x="62" y="144"/>
                      </a:cubicBezTo>
                      <a:cubicBezTo>
                        <a:pt x="62" y="143"/>
                        <a:pt x="62" y="143"/>
                        <a:pt x="62" y="143"/>
                      </a:cubicBezTo>
                      <a:cubicBezTo>
                        <a:pt x="61" y="142"/>
                        <a:pt x="61" y="142"/>
                        <a:pt x="61" y="142"/>
                      </a:cubicBezTo>
                      <a:cubicBezTo>
                        <a:pt x="66" y="139"/>
                        <a:pt x="66" y="139"/>
                        <a:pt x="66" y="139"/>
                      </a:cubicBezTo>
                      <a:cubicBezTo>
                        <a:pt x="68" y="141"/>
                        <a:pt x="68" y="141"/>
                        <a:pt x="68" y="141"/>
                      </a:cubicBezTo>
                      <a:cubicBezTo>
                        <a:pt x="68" y="141"/>
                        <a:pt x="68" y="141"/>
                        <a:pt x="68" y="141"/>
                      </a:cubicBezTo>
                      <a:cubicBezTo>
                        <a:pt x="68" y="139"/>
                        <a:pt x="68" y="139"/>
                        <a:pt x="68" y="139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5" y="138"/>
                        <a:pt x="75" y="138"/>
                        <a:pt x="75" y="138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5" name="Freeform 91">
                  <a:extLst>
                    <a:ext uri="{FF2B5EF4-FFF2-40B4-BE49-F238E27FC236}">
                      <a16:creationId xmlns:a16="http://schemas.microsoft.com/office/drawing/2014/main" id="{94FE8A0F-E445-EEBC-59AC-BE1EDDD76B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1" y="1956"/>
                  <a:ext cx="2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6" name="Freeform 92">
                  <a:extLst>
                    <a:ext uri="{FF2B5EF4-FFF2-40B4-BE49-F238E27FC236}">
                      <a16:creationId xmlns:a16="http://schemas.microsoft.com/office/drawing/2014/main" id="{4C38C8E9-B0A8-0C60-8871-9767EF87B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196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7" name="Freeform 93">
                  <a:extLst>
                    <a:ext uri="{FF2B5EF4-FFF2-40B4-BE49-F238E27FC236}">
                      <a16:creationId xmlns:a16="http://schemas.microsoft.com/office/drawing/2014/main" id="{8C572C7F-70BD-FC66-8B2B-F6C2A6CAC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3" y="1976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0 h 2"/>
                    <a:gd name="T4" fmla="*/ 2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0" y="0"/>
                      </a:lnTo>
                      <a:lnTo>
                        <a:pt x="2" y="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8" name="Freeform 94">
                  <a:extLst>
                    <a:ext uri="{FF2B5EF4-FFF2-40B4-BE49-F238E27FC236}">
                      <a16:creationId xmlns:a16="http://schemas.microsoft.com/office/drawing/2014/main" id="{082D96CA-B880-8B3D-8C30-49FC29B4C4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5" y="19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59" name="Rectangle 95">
                  <a:extLst>
                    <a:ext uri="{FF2B5EF4-FFF2-40B4-BE49-F238E27FC236}">
                      <a16:creationId xmlns:a16="http://schemas.microsoft.com/office/drawing/2014/main" id="{E8669253-F333-5715-FEDF-289934B72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7" y="1847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0" name="Freeform 96">
                  <a:extLst>
                    <a:ext uri="{FF2B5EF4-FFF2-40B4-BE49-F238E27FC236}">
                      <a16:creationId xmlns:a16="http://schemas.microsoft.com/office/drawing/2014/main" id="{F0026F3F-7F72-CF04-10A1-8A40E96FD9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19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1" name="Freeform 97">
                  <a:extLst>
                    <a:ext uri="{FF2B5EF4-FFF2-40B4-BE49-F238E27FC236}">
                      <a16:creationId xmlns:a16="http://schemas.microsoft.com/office/drawing/2014/main" id="{70CFEEDA-5549-B772-F5D5-B5BFBA9347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7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2" name="Freeform 98">
                  <a:extLst>
                    <a:ext uri="{FF2B5EF4-FFF2-40B4-BE49-F238E27FC236}">
                      <a16:creationId xmlns:a16="http://schemas.microsoft.com/office/drawing/2014/main" id="{280431D4-65A1-33A3-DF47-0C652E177A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903"/>
                  <a:ext cx="0" cy="2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3" name="Freeform 99">
                  <a:extLst>
                    <a:ext uri="{FF2B5EF4-FFF2-40B4-BE49-F238E27FC236}">
                      <a16:creationId xmlns:a16="http://schemas.microsoft.com/office/drawing/2014/main" id="{DCFDFB11-AE84-7DD2-EE49-1A3492622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1" y="17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4" name="Freeform 100">
                  <a:extLst>
                    <a:ext uri="{FF2B5EF4-FFF2-40B4-BE49-F238E27FC236}">
                      <a16:creationId xmlns:a16="http://schemas.microsoft.com/office/drawing/2014/main" id="{03F23D9E-44D8-3710-BB9A-B1AA3F59DE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1" y="1797"/>
                  <a:ext cx="0" cy="2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5" name="Freeform 101">
                  <a:extLst>
                    <a:ext uri="{FF2B5EF4-FFF2-40B4-BE49-F238E27FC236}">
                      <a16:creationId xmlns:a16="http://schemas.microsoft.com/office/drawing/2014/main" id="{D72A84C9-2731-0138-9045-838ADC87A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7" y="17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6" name="Freeform 102">
                  <a:extLst>
                    <a:ext uri="{FF2B5EF4-FFF2-40B4-BE49-F238E27FC236}">
                      <a16:creationId xmlns:a16="http://schemas.microsoft.com/office/drawing/2014/main" id="{9B16DF54-5050-E67C-B731-2EC1EBC98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" y="19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7" name="Rectangle 103">
                  <a:extLst>
                    <a:ext uri="{FF2B5EF4-FFF2-40B4-BE49-F238E27FC236}">
                      <a16:creationId xmlns:a16="http://schemas.microsoft.com/office/drawing/2014/main" id="{CA7CD4F8-C45B-32EA-3126-73C091D103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61" y="1962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8" name="Rectangle 104">
                  <a:extLst>
                    <a:ext uri="{FF2B5EF4-FFF2-40B4-BE49-F238E27FC236}">
                      <a16:creationId xmlns:a16="http://schemas.microsoft.com/office/drawing/2014/main" id="{6AFC068C-117D-898B-4743-14B78B3DF0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5" y="1966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69" name="Rectangle 105">
                  <a:extLst>
                    <a:ext uri="{FF2B5EF4-FFF2-40B4-BE49-F238E27FC236}">
                      <a16:creationId xmlns:a16="http://schemas.microsoft.com/office/drawing/2014/main" id="{62CA7DE2-E89E-CB34-A475-D5D782D79C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35" y="1972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0" name="Rectangle 106">
                  <a:extLst>
                    <a:ext uri="{FF2B5EF4-FFF2-40B4-BE49-F238E27FC236}">
                      <a16:creationId xmlns:a16="http://schemas.microsoft.com/office/drawing/2014/main" id="{C986B26D-C15C-5B9B-281F-E60DFE38CE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64" y="1809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1" name="Freeform 107">
                  <a:extLst>
                    <a:ext uri="{FF2B5EF4-FFF2-40B4-BE49-F238E27FC236}">
                      <a16:creationId xmlns:a16="http://schemas.microsoft.com/office/drawing/2014/main" id="{BE7801EA-6D04-EA91-77FE-9AD5A7C029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1733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2" name="Freeform 108">
                  <a:extLst>
                    <a:ext uri="{FF2B5EF4-FFF2-40B4-BE49-F238E27FC236}">
                      <a16:creationId xmlns:a16="http://schemas.microsoft.com/office/drawing/2014/main" id="{F486ED6C-C838-96C5-8E9E-1DF631C0A1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7" y="1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3" name="Freeform 109">
                  <a:extLst>
                    <a:ext uri="{FF2B5EF4-FFF2-40B4-BE49-F238E27FC236}">
                      <a16:creationId xmlns:a16="http://schemas.microsoft.com/office/drawing/2014/main" id="{8C99DDB7-6D6A-1531-B95E-CD6792520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1" y="1946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0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4" name="Rectangle 110">
                  <a:extLst>
                    <a:ext uri="{FF2B5EF4-FFF2-40B4-BE49-F238E27FC236}">
                      <a16:creationId xmlns:a16="http://schemas.microsoft.com/office/drawing/2014/main" id="{D88A24AF-CC28-845A-04D2-3472CD367C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7" y="1763"/>
                  <a:ext cx="1" cy="2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5" name="Freeform 111">
                  <a:extLst>
                    <a:ext uri="{FF2B5EF4-FFF2-40B4-BE49-F238E27FC236}">
                      <a16:creationId xmlns:a16="http://schemas.microsoft.com/office/drawing/2014/main" id="{DD375C7B-E709-BE68-1BA1-ADAEAE9811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2" y="1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6" name="Rectangle 112">
                  <a:extLst>
                    <a:ext uri="{FF2B5EF4-FFF2-40B4-BE49-F238E27FC236}">
                      <a16:creationId xmlns:a16="http://schemas.microsoft.com/office/drawing/2014/main" id="{A66EAD18-9C30-7C47-DF5B-72AA44814A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5" y="1954"/>
                  <a:ext cx="1" cy="1"/>
                </a:xfrm>
                <a:prstGeom prst="rect">
                  <a:avLst/>
                </a:pr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7" name="Freeform 113">
                  <a:extLst>
                    <a:ext uri="{FF2B5EF4-FFF2-40B4-BE49-F238E27FC236}">
                      <a16:creationId xmlns:a16="http://schemas.microsoft.com/office/drawing/2014/main" id="{C9F8FA85-B5F1-528D-630F-9E56A62E5F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8" name="Freeform 114">
                  <a:extLst>
                    <a:ext uri="{FF2B5EF4-FFF2-40B4-BE49-F238E27FC236}">
                      <a16:creationId xmlns:a16="http://schemas.microsoft.com/office/drawing/2014/main" id="{3E536E0B-C447-9D39-646A-5159F0ECB2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3" y="1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79" name="Freeform 115">
                  <a:extLst>
                    <a:ext uri="{FF2B5EF4-FFF2-40B4-BE49-F238E27FC236}">
                      <a16:creationId xmlns:a16="http://schemas.microsoft.com/office/drawing/2014/main" id="{AE1225BE-52AF-E094-3150-56EC428CE2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7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0" name="Freeform 116">
                  <a:extLst>
                    <a:ext uri="{FF2B5EF4-FFF2-40B4-BE49-F238E27FC236}">
                      <a16:creationId xmlns:a16="http://schemas.microsoft.com/office/drawing/2014/main" id="{F505ACB2-5E67-3002-8B33-FA54C28D5F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88" y="3170"/>
                  <a:ext cx="38" cy="26"/>
                </a:xfrm>
                <a:custGeom>
                  <a:avLst/>
                  <a:gdLst>
                    <a:gd name="T0" fmla="*/ 12 w 19"/>
                    <a:gd name="T1" fmla="*/ 0 h 13"/>
                    <a:gd name="T2" fmla="*/ 3 w 19"/>
                    <a:gd name="T3" fmla="*/ 6 h 13"/>
                    <a:gd name="T4" fmla="*/ 8 w 19"/>
                    <a:gd name="T5" fmla="*/ 13 h 13"/>
                    <a:gd name="T6" fmla="*/ 19 w 19"/>
                    <a:gd name="T7" fmla="*/ 4 h 13"/>
                    <a:gd name="T8" fmla="*/ 12 w 19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13">
                      <a:moveTo>
                        <a:pt x="12" y="0"/>
                      </a:moveTo>
                      <a:cubicBezTo>
                        <a:pt x="8" y="1"/>
                        <a:pt x="5" y="4"/>
                        <a:pt x="3" y="6"/>
                      </a:cubicBezTo>
                      <a:cubicBezTo>
                        <a:pt x="0" y="9"/>
                        <a:pt x="6" y="13"/>
                        <a:pt x="8" y="13"/>
                      </a:cubicBezTo>
                      <a:cubicBezTo>
                        <a:pt x="9" y="13"/>
                        <a:pt x="19" y="7"/>
                        <a:pt x="19" y="4"/>
                      </a:cubicBezTo>
                      <a:cubicBezTo>
                        <a:pt x="18" y="1"/>
                        <a:pt x="14" y="0"/>
                        <a:pt x="12" y="0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1" name="Freeform 117">
                  <a:extLst>
                    <a:ext uri="{FF2B5EF4-FFF2-40B4-BE49-F238E27FC236}">
                      <a16:creationId xmlns:a16="http://schemas.microsoft.com/office/drawing/2014/main" id="{940B7D97-5E82-D6D6-FD21-F077E7F63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3098"/>
                  <a:ext cx="78" cy="70"/>
                </a:xfrm>
                <a:custGeom>
                  <a:avLst/>
                  <a:gdLst>
                    <a:gd name="T0" fmla="*/ 36 w 39"/>
                    <a:gd name="T1" fmla="*/ 15 h 35"/>
                    <a:gd name="T2" fmla="*/ 26 w 39"/>
                    <a:gd name="T3" fmla="*/ 15 h 35"/>
                    <a:gd name="T4" fmla="*/ 26 w 39"/>
                    <a:gd name="T5" fmla="*/ 5 h 35"/>
                    <a:gd name="T6" fmla="*/ 12 w 39"/>
                    <a:gd name="T7" fmla="*/ 9 h 35"/>
                    <a:gd name="T8" fmla="*/ 1 w 39"/>
                    <a:gd name="T9" fmla="*/ 16 h 35"/>
                    <a:gd name="T10" fmla="*/ 1 w 39"/>
                    <a:gd name="T11" fmla="*/ 20 h 35"/>
                    <a:gd name="T12" fmla="*/ 11 w 39"/>
                    <a:gd name="T13" fmla="*/ 19 h 35"/>
                    <a:gd name="T14" fmla="*/ 13 w 39"/>
                    <a:gd name="T15" fmla="*/ 26 h 35"/>
                    <a:gd name="T16" fmla="*/ 21 w 39"/>
                    <a:gd name="T17" fmla="*/ 30 h 35"/>
                    <a:gd name="T18" fmla="*/ 26 w 39"/>
                    <a:gd name="T19" fmla="*/ 34 h 35"/>
                    <a:gd name="T20" fmla="*/ 39 w 39"/>
                    <a:gd name="T21" fmla="*/ 18 h 35"/>
                    <a:gd name="T22" fmla="*/ 36 w 39"/>
                    <a:gd name="T23" fmla="*/ 1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9" h="35">
                      <a:moveTo>
                        <a:pt x="36" y="15"/>
                      </a:moveTo>
                      <a:cubicBezTo>
                        <a:pt x="33" y="14"/>
                        <a:pt x="29" y="17"/>
                        <a:pt x="26" y="15"/>
                      </a:cubicBezTo>
                      <a:cubicBezTo>
                        <a:pt x="24" y="14"/>
                        <a:pt x="29" y="7"/>
                        <a:pt x="26" y="5"/>
                      </a:cubicBezTo>
                      <a:cubicBezTo>
                        <a:pt x="19" y="0"/>
                        <a:pt x="17" y="6"/>
                        <a:pt x="12" y="9"/>
                      </a:cubicBezTo>
                      <a:cubicBezTo>
                        <a:pt x="9" y="12"/>
                        <a:pt x="4" y="13"/>
                        <a:pt x="1" y="16"/>
                      </a:cubicBezTo>
                      <a:cubicBezTo>
                        <a:pt x="0" y="17"/>
                        <a:pt x="0" y="19"/>
                        <a:pt x="1" y="20"/>
                      </a:cubicBezTo>
                      <a:cubicBezTo>
                        <a:pt x="5" y="20"/>
                        <a:pt x="8" y="17"/>
                        <a:pt x="11" y="19"/>
                      </a:cubicBezTo>
                      <a:cubicBezTo>
                        <a:pt x="13" y="20"/>
                        <a:pt x="12" y="24"/>
                        <a:pt x="13" y="26"/>
                      </a:cubicBezTo>
                      <a:cubicBezTo>
                        <a:pt x="8" y="31"/>
                        <a:pt x="21" y="30"/>
                        <a:pt x="21" y="30"/>
                      </a:cubicBezTo>
                      <a:cubicBezTo>
                        <a:pt x="22" y="32"/>
                        <a:pt x="24" y="35"/>
                        <a:pt x="26" y="34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9" y="17"/>
                        <a:pt x="38" y="15"/>
                        <a:pt x="36" y="15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2" name="Freeform 118">
                  <a:extLst>
                    <a:ext uri="{FF2B5EF4-FFF2-40B4-BE49-F238E27FC236}">
                      <a16:creationId xmlns:a16="http://schemas.microsoft.com/office/drawing/2014/main" id="{4F901DB9-9BBE-DF3B-2A69-80640D1D42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9" y="3098"/>
                  <a:ext cx="46" cy="44"/>
                </a:xfrm>
                <a:custGeom>
                  <a:avLst/>
                  <a:gdLst>
                    <a:gd name="T0" fmla="*/ 12 w 23"/>
                    <a:gd name="T1" fmla="*/ 2 h 22"/>
                    <a:gd name="T2" fmla="*/ 0 w 23"/>
                    <a:gd name="T3" fmla="*/ 4 h 22"/>
                    <a:gd name="T4" fmla="*/ 12 w 23"/>
                    <a:gd name="T5" fmla="*/ 10 h 22"/>
                    <a:gd name="T6" fmla="*/ 14 w 23"/>
                    <a:gd name="T7" fmla="*/ 17 h 22"/>
                    <a:gd name="T8" fmla="*/ 18 w 23"/>
                    <a:gd name="T9" fmla="*/ 4 h 22"/>
                    <a:gd name="T10" fmla="*/ 12 w 23"/>
                    <a:gd name="T11" fmla="*/ 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22">
                      <a:moveTo>
                        <a:pt x="12" y="2"/>
                      </a:moveTo>
                      <a:cubicBezTo>
                        <a:pt x="8" y="2"/>
                        <a:pt x="0" y="0"/>
                        <a:pt x="0" y="4"/>
                      </a:cubicBezTo>
                      <a:cubicBezTo>
                        <a:pt x="0" y="9"/>
                        <a:pt x="9" y="7"/>
                        <a:pt x="12" y="10"/>
                      </a:cubicBezTo>
                      <a:cubicBezTo>
                        <a:pt x="14" y="12"/>
                        <a:pt x="13" y="16"/>
                        <a:pt x="14" y="17"/>
                      </a:cubicBezTo>
                      <a:cubicBezTo>
                        <a:pt x="20" y="22"/>
                        <a:pt x="23" y="13"/>
                        <a:pt x="18" y="4"/>
                      </a:cubicBezTo>
                      <a:cubicBezTo>
                        <a:pt x="17" y="2"/>
                        <a:pt x="14" y="2"/>
                        <a:pt x="12" y="2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3" name="Freeform 119">
                  <a:extLst>
                    <a:ext uri="{FF2B5EF4-FFF2-40B4-BE49-F238E27FC236}">
                      <a16:creationId xmlns:a16="http://schemas.microsoft.com/office/drawing/2014/main" id="{E71EFD2D-9C7B-7585-E069-7DBE37A88D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2" y="2652"/>
                  <a:ext cx="809" cy="709"/>
                </a:xfrm>
                <a:custGeom>
                  <a:avLst/>
                  <a:gdLst>
                    <a:gd name="T0" fmla="*/ 375 w 403"/>
                    <a:gd name="T1" fmla="*/ 125 h 353"/>
                    <a:gd name="T2" fmla="*/ 355 w 403"/>
                    <a:gd name="T3" fmla="*/ 117 h 353"/>
                    <a:gd name="T4" fmla="*/ 342 w 403"/>
                    <a:gd name="T5" fmla="*/ 112 h 353"/>
                    <a:gd name="T6" fmla="*/ 341 w 403"/>
                    <a:gd name="T7" fmla="*/ 110 h 353"/>
                    <a:gd name="T8" fmla="*/ 320 w 403"/>
                    <a:gd name="T9" fmla="*/ 95 h 353"/>
                    <a:gd name="T10" fmla="*/ 256 w 403"/>
                    <a:gd name="T11" fmla="*/ 76 h 353"/>
                    <a:gd name="T12" fmla="*/ 226 w 403"/>
                    <a:gd name="T13" fmla="*/ 58 h 353"/>
                    <a:gd name="T14" fmla="*/ 105 w 403"/>
                    <a:gd name="T15" fmla="*/ 21 h 353"/>
                    <a:gd name="T16" fmla="*/ 29 w 403"/>
                    <a:gd name="T17" fmla="*/ 14 h 353"/>
                    <a:gd name="T18" fmla="*/ 6 w 403"/>
                    <a:gd name="T19" fmla="*/ 33 h 353"/>
                    <a:gd name="T20" fmla="*/ 6 w 403"/>
                    <a:gd name="T21" fmla="*/ 62 h 353"/>
                    <a:gd name="T22" fmla="*/ 11 w 403"/>
                    <a:gd name="T23" fmla="*/ 69 h 353"/>
                    <a:gd name="T24" fmla="*/ 24 w 403"/>
                    <a:gd name="T25" fmla="*/ 68 h 353"/>
                    <a:gd name="T26" fmla="*/ 28 w 403"/>
                    <a:gd name="T27" fmla="*/ 75 h 353"/>
                    <a:gd name="T28" fmla="*/ 28 w 403"/>
                    <a:gd name="T29" fmla="*/ 82 h 353"/>
                    <a:gd name="T30" fmla="*/ 36 w 403"/>
                    <a:gd name="T31" fmla="*/ 82 h 353"/>
                    <a:gd name="T32" fmla="*/ 44 w 403"/>
                    <a:gd name="T33" fmla="*/ 87 h 353"/>
                    <a:gd name="T34" fmla="*/ 51 w 403"/>
                    <a:gd name="T35" fmla="*/ 87 h 353"/>
                    <a:gd name="T36" fmla="*/ 61 w 403"/>
                    <a:gd name="T37" fmla="*/ 83 h 353"/>
                    <a:gd name="T38" fmla="*/ 70 w 403"/>
                    <a:gd name="T39" fmla="*/ 86 h 353"/>
                    <a:gd name="T40" fmla="*/ 78 w 403"/>
                    <a:gd name="T41" fmla="*/ 91 h 353"/>
                    <a:gd name="T42" fmla="*/ 76 w 403"/>
                    <a:gd name="T43" fmla="*/ 98 h 353"/>
                    <a:gd name="T44" fmla="*/ 85 w 403"/>
                    <a:gd name="T45" fmla="*/ 105 h 353"/>
                    <a:gd name="T46" fmla="*/ 78 w 403"/>
                    <a:gd name="T47" fmla="*/ 115 h 353"/>
                    <a:gd name="T48" fmla="*/ 67 w 403"/>
                    <a:gd name="T49" fmla="*/ 120 h 353"/>
                    <a:gd name="T50" fmla="*/ 57 w 403"/>
                    <a:gd name="T51" fmla="*/ 126 h 353"/>
                    <a:gd name="T52" fmla="*/ 57 w 403"/>
                    <a:gd name="T53" fmla="*/ 136 h 353"/>
                    <a:gd name="T54" fmla="*/ 56 w 403"/>
                    <a:gd name="T55" fmla="*/ 146 h 353"/>
                    <a:gd name="T56" fmla="*/ 53 w 403"/>
                    <a:gd name="T57" fmla="*/ 157 h 353"/>
                    <a:gd name="T58" fmla="*/ 45 w 403"/>
                    <a:gd name="T59" fmla="*/ 161 h 353"/>
                    <a:gd name="T60" fmla="*/ 47 w 403"/>
                    <a:gd name="T61" fmla="*/ 172 h 353"/>
                    <a:gd name="T62" fmla="*/ 42 w 403"/>
                    <a:gd name="T63" fmla="*/ 179 h 353"/>
                    <a:gd name="T64" fmla="*/ 36 w 403"/>
                    <a:gd name="T65" fmla="*/ 183 h 353"/>
                    <a:gd name="T66" fmla="*/ 27 w 403"/>
                    <a:gd name="T67" fmla="*/ 181 h 353"/>
                    <a:gd name="T68" fmla="*/ 24 w 403"/>
                    <a:gd name="T69" fmla="*/ 185 h 353"/>
                    <a:gd name="T70" fmla="*/ 27 w 403"/>
                    <a:gd name="T71" fmla="*/ 193 h 353"/>
                    <a:gd name="T72" fmla="*/ 28 w 403"/>
                    <a:gd name="T73" fmla="*/ 202 h 353"/>
                    <a:gd name="T74" fmla="*/ 33 w 403"/>
                    <a:gd name="T75" fmla="*/ 207 h 353"/>
                    <a:gd name="T76" fmla="*/ 31 w 403"/>
                    <a:gd name="T77" fmla="*/ 216 h 353"/>
                    <a:gd name="T78" fmla="*/ 23 w 403"/>
                    <a:gd name="T79" fmla="*/ 221 h 353"/>
                    <a:gd name="T80" fmla="*/ 18 w 403"/>
                    <a:gd name="T81" fmla="*/ 231 h 353"/>
                    <a:gd name="T82" fmla="*/ 19 w 403"/>
                    <a:gd name="T83" fmla="*/ 239 h 353"/>
                    <a:gd name="T84" fmla="*/ 26 w 403"/>
                    <a:gd name="T85" fmla="*/ 247 h 353"/>
                    <a:gd name="T86" fmla="*/ 22 w 403"/>
                    <a:gd name="T87" fmla="*/ 254 h 353"/>
                    <a:gd name="T88" fmla="*/ 12 w 403"/>
                    <a:gd name="T89" fmla="*/ 258 h 353"/>
                    <a:gd name="T90" fmla="*/ 2 w 403"/>
                    <a:gd name="T91" fmla="*/ 268 h 353"/>
                    <a:gd name="T92" fmla="*/ 1 w 403"/>
                    <a:gd name="T93" fmla="*/ 280 h 353"/>
                    <a:gd name="T94" fmla="*/ 33 w 403"/>
                    <a:gd name="T95" fmla="*/ 309 h 353"/>
                    <a:gd name="T96" fmla="*/ 63 w 403"/>
                    <a:gd name="T97" fmla="*/ 348 h 353"/>
                    <a:gd name="T98" fmla="*/ 140 w 403"/>
                    <a:gd name="T99" fmla="*/ 339 h 353"/>
                    <a:gd name="T100" fmla="*/ 196 w 403"/>
                    <a:gd name="T101" fmla="*/ 332 h 353"/>
                    <a:gd name="T102" fmla="*/ 246 w 403"/>
                    <a:gd name="T103" fmla="*/ 296 h 353"/>
                    <a:gd name="T104" fmla="*/ 281 w 403"/>
                    <a:gd name="T105" fmla="*/ 216 h 353"/>
                    <a:gd name="T106" fmla="*/ 348 w 403"/>
                    <a:gd name="T107" fmla="*/ 167 h 353"/>
                    <a:gd name="T108" fmla="*/ 398 w 403"/>
                    <a:gd name="T109" fmla="*/ 121 h 3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353">
                      <a:moveTo>
                        <a:pt x="398" y="121"/>
                      </a:moveTo>
                      <a:cubicBezTo>
                        <a:pt x="397" y="122"/>
                        <a:pt x="397" y="122"/>
                        <a:pt x="397" y="122"/>
                      </a:cubicBezTo>
                      <a:cubicBezTo>
                        <a:pt x="396" y="122"/>
                        <a:pt x="396" y="122"/>
                        <a:pt x="396" y="122"/>
                      </a:cubicBezTo>
                      <a:cubicBezTo>
                        <a:pt x="394" y="122"/>
                        <a:pt x="392" y="122"/>
                        <a:pt x="390" y="122"/>
                      </a:cubicBezTo>
                      <a:cubicBezTo>
                        <a:pt x="383" y="122"/>
                        <a:pt x="383" y="122"/>
                        <a:pt x="383" y="122"/>
                      </a:cubicBezTo>
                      <a:cubicBezTo>
                        <a:pt x="376" y="125"/>
                        <a:pt x="376" y="125"/>
                        <a:pt x="376" y="125"/>
                      </a:cubicBezTo>
                      <a:cubicBezTo>
                        <a:pt x="375" y="125"/>
                        <a:pt x="375" y="125"/>
                        <a:pt x="375" y="125"/>
                      </a:cubicBezTo>
                      <a:cubicBezTo>
                        <a:pt x="374" y="125"/>
                        <a:pt x="374" y="125"/>
                        <a:pt x="374" y="125"/>
                      </a:cubicBezTo>
                      <a:cubicBezTo>
                        <a:pt x="374" y="124"/>
                        <a:pt x="374" y="124"/>
                        <a:pt x="374" y="124"/>
                      </a:cubicBezTo>
                      <a:cubicBezTo>
                        <a:pt x="367" y="119"/>
                        <a:pt x="367" y="119"/>
                        <a:pt x="367" y="119"/>
                      </a:cubicBezTo>
                      <a:cubicBezTo>
                        <a:pt x="361" y="121"/>
                        <a:pt x="361" y="121"/>
                        <a:pt x="361" y="121"/>
                      </a:cubicBezTo>
                      <a:cubicBezTo>
                        <a:pt x="360" y="121"/>
                        <a:pt x="360" y="121"/>
                        <a:pt x="360" y="121"/>
                      </a:cubicBezTo>
                      <a:cubicBezTo>
                        <a:pt x="358" y="120"/>
                        <a:pt x="357" y="119"/>
                        <a:pt x="356" y="118"/>
                      </a:cubicBezTo>
                      <a:cubicBezTo>
                        <a:pt x="356" y="118"/>
                        <a:pt x="355" y="117"/>
                        <a:pt x="355" y="117"/>
                      </a:cubicBezTo>
                      <a:cubicBezTo>
                        <a:pt x="342" y="115"/>
                        <a:pt x="342" y="115"/>
                        <a:pt x="342" y="115"/>
                      </a:cubicBezTo>
                      <a:cubicBezTo>
                        <a:pt x="343" y="113"/>
                        <a:pt x="343" y="113"/>
                        <a:pt x="343" y="113"/>
                      </a:cubicBezTo>
                      <a:cubicBezTo>
                        <a:pt x="343" y="113"/>
                        <a:pt x="343" y="113"/>
                        <a:pt x="343" y="113"/>
                      </a:cubicBezTo>
                      <a:cubicBezTo>
                        <a:pt x="343" y="113"/>
                        <a:pt x="342" y="113"/>
                        <a:pt x="342" y="113"/>
                      </a:cubicBezTo>
                      <a:cubicBezTo>
                        <a:pt x="342" y="113"/>
                        <a:pt x="342" y="113"/>
                        <a:pt x="342" y="113"/>
                      </a:cubicBezTo>
                      <a:cubicBezTo>
                        <a:pt x="342" y="113"/>
                        <a:pt x="342" y="113"/>
                        <a:pt x="342" y="113"/>
                      </a:cubicBezTo>
                      <a:cubicBezTo>
                        <a:pt x="342" y="113"/>
                        <a:pt x="342" y="113"/>
                        <a:pt x="342" y="112"/>
                      </a:cubicBezTo>
                      <a:cubicBezTo>
                        <a:pt x="342" y="112"/>
                        <a:pt x="341" y="112"/>
                        <a:pt x="341" y="112"/>
                      </a:cubicBezTo>
                      <a:cubicBezTo>
                        <a:pt x="341" y="112"/>
                        <a:pt x="341" y="112"/>
                        <a:pt x="341" y="112"/>
                      </a:cubicBezTo>
                      <a:cubicBezTo>
                        <a:pt x="341" y="111"/>
                        <a:pt x="341" y="111"/>
                        <a:pt x="341" y="111"/>
                      </a:cubicBezTo>
                      <a:cubicBezTo>
                        <a:pt x="341" y="111"/>
                        <a:pt x="341" y="111"/>
                        <a:pt x="341" y="111"/>
                      </a:cubicBezTo>
                      <a:cubicBezTo>
                        <a:pt x="341" y="111"/>
                        <a:pt x="341" y="111"/>
                        <a:pt x="341" y="111"/>
                      </a:cubicBezTo>
                      <a:cubicBezTo>
                        <a:pt x="341" y="110"/>
                        <a:pt x="341" y="110"/>
                        <a:pt x="341" y="110"/>
                      </a:cubicBezTo>
                      <a:cubicBezTo>
                        <a:pt x="341" y="110"/>
                        <a:pt x="341" y="110"/>
                        <a:pt x="341" y="110"/>
                      </a:cubicBezTo>
                      <a:cubicBezTo>
                        <a:pt x="342" y="110"/>
                        <a:pt x="342" y="110"/>
                        <a:pt x="342" y="110"/>
                      </a:cubicBezTo>
                      <a:cubicBezTo>
                        <a:pt x="342" y="109"/>
                        <a:pt x="342" y="109"/>
                        <a:pt x="342" y="109"/>
                      </a:cubicBezTo>
                      <a:cubicBezTo>
                        <a:pt x="341" y="109"/>
                        <a:pt x="341" y="109"/>
                        <a:pt x="341" y="109"/>
                      </a:cubicBezTo>
                      <a:cubicBezTo>
                        <a:pt x="341" y="110"/>
                        <a:pt x="341" y="110"/>
                        <a:pt x="341" y="110"/>
                      </a:cubicBezTo>
                      <a:cubicBezTo>
                        <a:pt x="340" y="110"/>
                        <a:pt x="339" y="109"/>
                        <a:pt x="339" y="108"/>
                      </a:cubicBezTo>
                      <a:cubicBezTo>
                        <a:pt x="339" y="106"/>
                        <a:pt x="338" y="105"/>
                        <a:pt x="338" y="104"/>
                      </a:cubicBezTo>
                      <a:cubicBezTo>
                        <a:pt x="335" y="102"/>
                        <a:pt x="325" y="98"/>
                        <a:pt x="320" y="95"/>
                      </a:cubicBezTo>
                      <a:cubicBezTo>
                        <a:pt x="316" y="100"/>
                        <a:pt x="316" y="100"/>
                        <a:pt x="316" y="100"/>
                      </a:cubicBezTo>
                      <a:cubicBezTo>
                        <a:pt x="306" y="98"/>
                        <a:pt x="306" y="98"/>
                        <a:pt x="306" y="98"/>
                      </a:cubicBezTo>
                      <a:cubicBezTo>
                        <a:pt x="294" y="98"/>
                        <a:pt x="294" y="98"/>
                        <a:pt x="294" y="98"/>
                      </a:cubicBezTo>
                      <a:cubicBezTo>
                        <a:pt x="285" y="91"/>
                        <a:pt x="285" y="91"/>
                        <a:pt x="285" y="91"/>
                      </a:cubicBezTo>
                      <a:cubicBezTo>
                        <a:pt x="283" y="90"/>
                        <a:pt x="273" y="86"/>
                        <a:pt x="272" y="85"/>
                      </a:cubicBezTo>
                      <a:cubicBezTo>
                        <a:pt x="271" y="84"/>
                        <a:pt x="267" y="80"/>
                        <a:pt x="266" y="79"/>
                      </a:cubicBezTo>
                      <a:cubicBezTo>
                        <a:pt x="256" y="76"/>
                        <a:pt x="256" y="76"/>
                        <a:pt x="256" y="76"/>
                      </a:cubicBezTo>
                      <a:cubicBezTo>
                        <a:pt x="256" y="75"/>
                        <a:pt x="256" y="75"/>
                        <a:pt x="256" y="75"/>
                      </a:cubicBezTo>
                      <a:cubicBezTo>
                        <a:pt x="255" y="75"/>
                        <a:pt x="251" y="67"/>
                        <a:pt x="250" y="64"/>
                      </a:cubicBezTo>
                      <a:cubicBezTo>
                        <a:pt x="250" y="63"/>
                        <a:pt x="249" y="62"/>
                        <a:pt x="247" y="61"/>
                      </a:cubicBezTo>
                      <a:cubicBezTo>
                        <a:pt x="243" y="60"/>
                        <a:pt x="243" y="60"/>
                        <a:pt x="243" y="60"/>
                      </a:cubicBezTo>
                      <a:cubicBezTo>
                        <a:pt x="245" y="58"/>
                        <a:pt x="245" y="58"/>
                        <a:pt x="245" y="58"/>
                      </a:cubicBezTo>
                      <a:cubicBezTo>
                        <a:pt x="244" y="58"/>
                        <a:pt x="243" y="58"/>
                        <a:pt x="243" y="58"/>
                      </a:cubicBezTo>
                      <a:cubicBezTo>
                        <a:pt x="239" y="54"/>
                        <a:pt x="230" y="59"/>
                        <a:pt x="226" y="58"/>
                      </a:cubicBezTo>
                      <a:cubicBezTo>
                        <a:pt x="223" y="57"/>
                        <a:pt x="216" y="50"/>
                        <a:pt x="210" y="50"/>
                      </a:cubicBezTo>
                      <a:cubicBezTo>
                        <a:pt x="210" y="50"/>
                        <a:pt x="200" y="52"/>
                        <a:pt x="199" y="51"/>
                      </a:cubicBezTo>
                      <a:cubicBezTo>
                        <a:pt x="199" y="51"/>
                        <a:pt x="191" y="45"/>
                        <a:pt x="188" y="43"/>
                      </a:cubicBezTo>
                      <a:cubicBezTo>
                        <a:pt x="185" y="40"/>
                        <a:pt x="179" y="40"/>
                        <a:pt x="178" y="40"/>
                      </a:cubicBezTo>
                      <a:cubicBezTo>
                        <a:pt x="178" y="40"/>
                        <a:pt x="160" y="43"/>
                        <a:pt x="159" y="43"/>
                      </a:cubicBezTo>
                      <a:cubicBezTo>
                        <a:pt x="159" y="42"/>
                        <a:pt x="130" y="28"/>
                        <a:pt x="130" y="28"/>
                      </a:cubicBezTo>
                      <a:cubicBezTo>
                        <a:pt x="121" y="25"/>
                        <a:pt x="113" y="22"/>
                        <a:pt x="105" y="21"/>
                      </a:cubicBezTo>
                      <a:cubicBezTo>
                        <a:pt x="96" y="19"/>
                        <a:pt x="86" y="17"/>
                        <a:pt x="77" y="15"/>
                      </a:cubicBezTo>
                      <a:cubicBezTo>
                        <a:pt x="66" y="12"/>
                        <a:pt x="71" y="8"/>
                        <a:pt x="62" y="3"/>
                      </a:cubicBezTo>
                      <a:cubicBezTo>
                        <a:pt x="60" y="2"/>
                        <a:pt x="58" y="1"/>
                        <a:pt x="55" y="1"/>
                      </a:cubicBezTo>
                      <a:cubicBezTo>
                        <a:pt x="51" y="0"/>
                        <a:pt x="50" y="5"/>
                        <a:pt x="48" y="4"/>
                      </a:cubicBezTo>
                      <a:cubicBezTo>
                        <a:pt x="48" y="6"/>
                        <a:pt x="39" y="3"/>
                        <a:pt x="38" y="7"/>
                      </a:cubicBezTo>
                      <a:cubicBezTo>
                        <a:pt x="38" y="10"/>
                        <a:pt x="36" y="10"/>
                        <a:pt x="35" y="12"/>
                      </a:cubicBezTo>
                      <a:cubicBezTo>
                        <a:pt x="34" y="13"/>
                        <a:pt x="30" y="13"/>
                        <a:pt x="29" y="14"/>
                      </a:cubicBezTo>
                      <a:cubicBezTo>
                        <a:pt x="21" y="13"/>
                        <a:pt x="21" y="11"/>
                        <a:pt x="18" y="12"/>
                      </a:cubicBezTo>
                      <a:cubicBezTo>
                        <a:pt x="17" y="13"/>
                        <a:pt x="14" y="12"/>
                        <a:pt x="12" y="14"/>
                      </a:cubicBezTo>
                      <a:cubicBezTo>
                        <a:pt x="10" y="16"/>
                        <a:pt x="8" y="18"/>
                        <a:pt x="5" y="19"/>
                      </a:cubicBezTo>
                      <a:cubicBezTo>
                        <a:pt x="5" y="19"/>
                        <a:pt x="3" y="19"/>
                        <a:pt x="3" y="22"/>
                      </a:cubicBezTo>
                      <a:cubicBezTo>
                        <a:pt x="3" y="24"/>
                        <a:pt x="2" y="27"/>
                        <a:pt x="2" y="27"/>
                      </a:cubicBezTo>
                      <a:cubicBezTo>
                        <a:pt x="5" y="28"/>
                        <a:pt x="5" y="28"/>
                        <a:pt x="5" y="28"/>
                      </a:cubicBezTo>
                      <a:cubicBezTo>
                        <a:pt x="6" y="33"/>
                        <a:pt x="6" y="33"/>
                        <a:pt x="6" y="33"/>
                      </a:cubicBezTo>
                      <a:cubicBezTo>
                        <a:pt x="11" y="35"/>
                        <a:pt x="11" y="35"/>
                        <a:pt x="11" y="35"/>
                      </a:cubicBezTo>
                      <a:cubicBezTo>
                        <a:pt x="6" y="39"/>
                        <a:pt x="4" y="38"/>
                        <a:pt x="5" y="43"/>
                      </a:cubicBezTo>
                      <a:cubicBezTo>
                        <a:pt x="5" y="45"/>
                        <a:pt x="14" y="38"/>
                        <a:pt x="15" y="40"/>
                      </a:cubicBezTo>
                      <a:cubicBezTo>
                        <a:pt x="16" y="43"/>
                        <a:pt x="9" y="47"/>
                        <a:pt x="9" y="50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9" y="59"/>
                        <a:pt x="9" y="59"/>
                        <a:pt x="9" y="59"/>
                      </a:cubicBezTo>
                      <a:cubicBezTo>
                        <a:pt x="6" y="62"/>
                        <a:pt x="6" y="62"/>
                        <a:pt x="6" y="62"/>
                      </a:cubicBezTo>
                      <a:cubicBezTo>
                        <a:pt x="3" y="69"/>
                        <a:pt x="3" y="69"/>
                        <a:pt x="3" y="69"/>
                      </a:cubicBezTo>
                      <a:cubicBezTo>
                        <a:pt x="4" y="73"/>
                        <a:pt x="4" y="73"/>
                        <a:pt x="4" y="73"/>
                      </a:cubicBezTo>
                      <a:cubicBezTo>
                        <a:pt x="5" y="73"/>
                        <a:pt x="6" y="72"/>
                        <a:pt x="6" y="72"/>
                      </a:cubicBezTo>
                      <a:cubicBezTo>
                        <a:pt x="6" y="72"/>
                        <a:pt x="7" y="71"/>
                        <a:pt x="7" y="71"/>
                      </a:cubicBezTo>
                      <a:cubicBezTo>
                        <a:pt x="8" y="71"/>
                        <a:pt x="9" y="71"/>
                        <a:pt x="9" y="71"/>
                      </a:cubicBezTo>
                      <a:cubicBezTo>
                        <a:pt x="9" y="71"/>
                        <a:pt x="11" y="70"/>
                        <a:pt x="11" y="70"/>
                      </a:cubicBezTo>
                      <a:cubicBezTo>
                        <a:pt x="11" y="69"/>
                        <a:pt x="11" y="69"/>
                        <a:pt x="11" y="69"/>
                      </a:cubicBezTo>
                      <a:cubicBezTo>
                        <a:pt x="13" y="68"/>
                        <a:pt x="13" y="68"/>
                        <a:pt x="13" y="68"/>
                      </a:cubicBezTo>
                      <a:cubicBezTo>
                        <a:pt x="14" y="69"/>
                        <a:pt x="14" y="69"/>
                        <a:pt x="14" y="69"/>
                      </a:cubicBezTo>
                      <a:cubicBezTo>
                        <a:pt x="14" y="69"/>
                        <a:pt x="15" y="68"/>
                        <a:pt x="15" y="68"/>
                      </a:cubicBezTo>
                      <a:cubicBezTo>
                        <a:pt x="15" y="68"/>
                        <a:pt x="18" y="68"/>
                        <a:pt x="18" y="68"/>
                      </a:cubicBezTo>
                      <a:cubicBezTo>
                        <a:pt x="18" y="68"/>
                        <a:pt x="19" y="68"/>
                        <a:pt x="20" y="69"/>
                      </a:cubicBezTo>
                      <a:cubicBezTo>
                        <a:pt x="20" y="69"/>
                        <a:pt x="21" y="69"/>
                        <a:pt x="22" y="69"/>
                      </a:cubicBezTo>
                      <a:cubicBezTo>
                        <a:pt x="22" y="69"/>
                        <a:pt x="24" y="68"/>
                        <a:pt x="24" y="68"/>
                      </a:cubicBezTo>
                      <a:cubicBezTo>
                        <a:pt x="27" y="67"/>
                        <a:pt x="27" y="67"/>
                        <a:pt x="27" y="67"/>
                      </a:cubicBezTo>
                      <a:cubicBezTo>
                        <a:pt x="28" y="69"/>
                        <a:pt x="28" y="69"/>
                        <a:pt x="28" y="69"/>
                      </a:cubicBezTo>
                      <a:cubicBezTo>
                        <a:pt x="28" y="69"/>
                        <a:pt x="28" y="70"/>
                        <a:pt x="28" y="70"/>
                      </a:cubicBezTo>
                      <a:cubicBezTo>
                        <a:pt x="28" y="71"/>
                        <a:pt x="28" y="71"/>
                        <a:pt x="29" y="71"/>
                      </a:cubicBezTo>
                      <a:cubicBezTo>
                        <a:pt x="29" y="71"/>
                        <a:pt x="30" y="71"/>
                        <a:pt x="30" y="71"/>
                      </a:cubicBezTo>
                      <a:cubicBezTo>
                        <a:pt x="30" y="72"/>
                        <a:pt x="30" y="74"/>
                        <a:pt x="30" y="74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28" y="75"/>
                        <a:pt x="26" y="75"/>
                        <a:pt x="26" y="76"/>
                      </a:cubicBezTo>
                      <a:cubicBezTo>
                        <a:pt x="26" y="76"/>
                        <a:pt x="25" y="77"/>
                        <a:pt x="25" y="77"/>
                      </a:cubicBezTo>
                      <a:cubicBezTo>
                        <a:pt x="25" y="77"/>
                        <a:pt x="24" y="78"/>
                        <a:pt x="24" y="78"/>
                      </a:cubicBezTo>
                      <a:cubicBezTo>
                        <a:pt x="25" y="79"/>
                        <a:pt x="26" y="80"/>
                        <a:pt x="26" y="80"/>
                      </a:cubicBezTo>
                      <a:cubicBezTo>
                        <a:pt x="25" y="81"/>
                        <a:pt x="25" y="81"/>
                        <a:pt x="25" y="81"/>
                      </a:cubicBezTo>
                      <a:cubicBezTo>
                        <a:pt x="25" y="81"/>
                        <a:pt x="25" y="82"/>
                        <a:pt x="26" y="82"/>
                      </a:cubicBezTo>
                      <a:cubicBezTo>
                        <a:pt x="27" y="83"/>
                        <a:pt x="27" y="83"/>
                        <a:pt x="28" y="82"/>
                      </a:cubicBezTo>
                      <a:cubicBezTo>
                        <a:pt x="30" y="82"/>
                        <a:pt x="31" y="81"/>
                        <a:pt x="31" y="81"/>
                      </a:cubicBezTo>
                      <a:cubicBezTo>
                        <a:pt x="31" y="81"/>
                        <a:pt x="32" y="82"/>
                        <a:pt x="32" y="81"/>
                      </a:cubicBezTo>
                      <a:cubicBezTo>
                        <a:pt x="33" y="81"/>
                        <a:pt x="35" y="80"/>
                        <a:pt x="35" y="80"/>
                      </a:cubicBezTo>
                      <a:cubicBezTo>
                        <a:pt x="35" y="80"/>
                        <a:pt x="35" y="79"/>
                        <a:pt x="35" y="79"/>
                      </a:cubicBezTo>
                      <a:cubicBezTo>
                        <a:pt x="35" y="79"/>
                        <a:pt x="35" y="81"/>
                        <a:pt x="35" y="81"/>
                      </a:cubicBezTo>
                      <a:cubicBezTo>
                        <a:pt x="35" y="81"/>
                        <a:pt x="34" y="82"/>
                        <a:pt x="35" y="82"/>
                      </a:cubicBezTo>
                      <a:cubicBezTo>
                        <a:pt x="35" y="83"/>
                        <a:pt x="36" y="82"/>
                        <a:pt x="36" y="82"/>
                      </a:cubicBezTo>
                      <a:cubicBezTo>
                        <a:pt x="37" y="82"/>
                        <a:pt x="37" y="82"/>
                        <a:pt x="37" y="82"/>
                      </a:cubicBezTo>
                      <a:cubicBezTo>
                        <a:pt x="39" y="82"/>
                        <a:pt x="39" y="82"/>
                        <a:pt x="39" y="82"/>
                      </a:cubicBezTo>
                      <a:cubicBezTo>
                        <a:pt x="39" y="82"/>
                        <a:pt x="41" y="81"/>
                        <a:pt x="41" y="81"/>
                      </a:cubicBezTo>
                      <a:cubicBezTo>
                        <a:pt x="41" y="82"/>
                        <a:pt x="42" y="82"/>
                        <a:pt x="42" y="82"/>
                      </a:cubicBezTo>
                      <a:cubicBezTo>
                        <a:pt x="42" y="83"/>
                        <a:pt x="45" y="84"/>
                        <a:pt x="45" y="84"/>
                      </a:cubicBezTo>
                      <a:cubicBezTo>
                        <a:pt x="44" y="85"/>
                        <a:pt x="44" y="85"/>
                        <a:pt x="44" y="85"/>
                      </a:cubicBezTo>
                      <a:cubicBezTo>
                        <a:pt x="44" y="85"/>
                        <a:pt x="43" y="87"/>
                        <a:pt x="44" y="87"/>
                      </a:cubicBezTo>
                      <a:cubicBezTo>
                        <a:pt x="44" y="87"/>
                        <a:pt x="45" y="86"/>
                        <a:pt x="45" y="86"/>
                      </a:cubicBezTo>
                      <a:cubicBezTo>
                        <a:pt x="45" y="86"/>
                        <a:pt x="46" y="85"/>
                        <a:pt x="46" y="85"/>
                      </a:cubicBezTo>
                      <a:cubicBezTo>
                        <a:pt x="46" y="85"/>
                        <a:pt x="47" y="85"/>
                        <a:pt x="47" y="85"/>
                      </a:cubicBezTo>
                      <a:cubicBezTo>
                        <a:pt x="47" y="85"/>
                        <a:pt x="48" y="86"/>
                        <a:pt x="48" y="86"/>
                      </a:cubicBezTo>
                      <a:cubicBezTo>
                        <a:pt x="48" y="86"/>
                        <a:pt x="49" y="88"/>
                        <a:pt x="49" y="88"/>
                      </a:cubicBezTo>
                      <a:cubicBezTo>
                        <a:pt x="49" y="88"/>
                        <a:pt x="50" y="87"/>
                        <a:pt x="50" y="87"/>
                      </a:cubicBezTo>
                      <a:cubicBezTo>
                        <a:pt x="50" y="87"/>
                        <a:pt x="51" y="87"/>
                        <a:pt x="51" y="87"/>
                      </a:cubicBezTo>
                      <a:cubicBezTo>
                        <a:pt x="52" y="87"/>
                        <a:pt x="52" y="87"/>
                        <a:pt x="52" y="87"/>
                      </a:cubicBezTo>
                      <a:cubicBezTo>
                        <a:pt x="53" y="87"/>
                        <a:pt x="56" y="87"/>
                        <a:pt x="56" y="87"/>
                      </a:cubicBezTo>
                      <a:cubicBezTo>
                        <a:pt x="57" y="86"/>
                        <a:pt x="57" y="86"/>
                        <a:pt x="57" y="86"/>
                      </a:cubicBezTo>
                      <a:cubicBezTo>
                        <a:pt x="58" y="84"/>
                        <a:pt x="58" y="84"/>
                        <a:pt x="58" y="84"/>
                      </a:cubicBezTo>
                      <a:cubicBezTo>
                        <a:pt x="58" y="83"/>
                        <a:pt x="58" y="83"/>
                        <a:pt x="58" y="83"/>
                      </a:cubicBezTo>
                      <a:cubicBezTo>
                        <a:pt x="58" y="83"/>
                        <a:pt x="60" y="82"/>
                        <a:pt x="60" y="82"/>
                      </a:cubicBezTo>
                      <a:cubicBezTo>
                        <a:pt x="60" y="82"/>
                        <a:pt x="61" y="82"/>
                        <a:pt x="61" y="83"/>
                      </a:cubicBezTo>
                      <a:cubicBezTo>
                        <a:pt x="61" y="83"/>
                        <a:pt x="63" y="85"/>
                        <a:pt x="63" y="85"/>
                      </a:cubicBezTo>
                      <a:cubicBezTo>
                        <a:pt x="63" y="85"/>
                        <a:pt x="64" y="84"/>
                        <a:pt x="64" y="84"/>
                      </a:cubicBezTo>
                      <a:cubicBezTo>
                        <a:pt x="65" y="85"/>
                        <a:pt x="65" y="84"/>
                        <a:pt x="66" y="85"/>
                      </a:cubicBezTo>
                      <a:cubicBezTo>
                        <a:pt x="66" y="86"/>
                        <a:pt x="66" y="86"/>
                        <a:pt x="66" y="86"/>
                      </a:cubicBezTo>
                      <a:cubicBezTo>
                        <a:pt x="67" y="86"/>
                        <a:pt x="67" y="86"/>
                        <a:pt x="68" y="87"/>
                      </a:cubicBezTo>
                      <a:cubicBezTo>
                        <a:pt x="68" y="87"/>
                        <a:pt x="70" y="87"/>
                        <a:pt x="70" y="87"/>
                      </a:cubicBezTo>
                      <a:cubicBezTo>
                        <a:pt x="70" y="86"/>
                        <a:pt x="70" y="86"/>
                        <a:pt x="70" y="86"/>
                      </a:cubicBezTo>
                      <a:cubicBezTo>
                        <a:pt x="70" y="86"/>
                        <a:pt x="70" y="85"/>
                        <a:pt x="71" y="85"/>
                      </a:cubicBezTo>
                      <a:cubicBezTo>
                        <a:pt x="72" y="86"/>
                        <a:pt x="72" y="87"/>
                        <a:pt x="72" y="87"/>
                      </a:cubicBezTo>
                      <a:cubicBezTo>
                        <a:pt x="72" y="87"/>
                        <a:pt x="73" y="88"/>
                        <a:pt x="73" y="88"/>
                      </a:cubicBezTo>
                      <a:cubicBezTo>
                        <a:pt x="73" y="88"/>
                        <a:pt x="76" y="88"/>
                        <a:pt x="76" y="88"/>
                      </a:cubicBezTo>
                      <a:cubicBezTo>
                        <a:pt x="76" y="88"/>
                        <a:pt x="77" y="88"/>
                        <a:pt x="77" y="88"/>
                      </a:cubicBezTo>
                      <a:cubicBezTo>
                        <a:pt x="78" y="88"/>
                        <a:pt x="78" y="89"/>
                        <a:pt x="78" y="89"/>
                      </a:cubicBezTo>
                      <a:cubicBezTo>
                        <a:pt x="78" y="89"/>
                        <a:pt x="78" y="90"/>
                        <a:pt x="78" y="91"/>
                      </a:cubicBezTo>
                      <a:cubicBezTo>
                        <a:pt x="77" y="91"/>
                        <a:pt x="77" y="91"/>
                        <a:pt x="77" y="91"/>
                      </a:cubicBezTo>
                      <a:cubicBezTo>
                        <a:pt x="78" y="92"/>
                        <a:pt x="79" y="93"/>
                        <a:pt x="79" y="93"/>
                      </a:cubicBezTo>
                      <a:cubicBezTo>
                        <a:pt x="79" y="93"/>
                        <a:pt x="78" y="94"/>
                        <a:pt x="78" y="94"/>
                      </a:cubicBezTo>
                      <a:cubicBezTo>
                        <a:pt x="78" y="95"/>
                        <a:pt x="77" y="96"/>
                        <a:pt x="77" y="96"/>
                      </a:cubicBezTo>
                      <a:cubicBezTo>
                        <a:pt x="77" y="97"/>
                        <a:pt x="77" y="97"/>
                        <a:pt x="77" y="97"/>
                      </a:cubicBezTo>
                      <a:cubicBezTo>
                        <a:pt x="76" y="97"/>
                        <a:pt x="76" y="97"/>
                        <a:pt x="76" y="97"/>
                      </a:cubicBezTo>
                      <a:cubicBezTo>
                        <a:pt x="76" y="98"/>
                        <a:pt x="76" y="98"/>
                        <a:pt x="76" y="98"/>
                      </a:cubicBezTo>
                      <a:cubicBezTo>
                        <a:pt x="76" y="98"/>
                        <a:pt x="76" y="99"/>
                        <a:pt x="76" y="99"/>
                      </a:cubicBezTo>
                      <a:cubicBezTo>
                        <a:pt x="76" y="99"/>
                        <a:pt x="76" y="101"/>
                        <a:pt x="76" y="101"/>
                      </a:cubicBezTo>
                      <a:cubicBezTo>
                        <a:pt x="77" y="102"/>
                        <a:pt x="77" y="102"/>
                        <a:pt x="77" y="102"/>
                      </a:cubicBezTo>
                      <a:cubicBezTo>
                        <a:pt x="77" y="102"/>
                        <a:pt x="78" y="101"/>
                        <a:pt x="79" y="101"/>
                      </a:cubicBezTo>
                      <a:cubicBezTo>
                        <a:pt x="79" y="101"/>
                        <a:pt x="81" y="101"/>
                        <a:pt x="81" y="101"/>
                      </a:cubicBezTo>
                      <a:cubicBezTo>
                        <a:pt x="81" y="101"/>
                        <a:pt x="83" y="103"/>
                        <a:pt x="83" y="103"/>
                      </a:cubicBezTo>
                      <a:cubicBezTo>
                        <a:pt x="83" y="103"/>
                        <a:pt x="85" y="105"/>
                        <a:pt x="85" y="105"/>
                      </a:cubicBezTo>
                      <a:cubicBezTo>
                        <a:pt x="87" y="107"/>
                        <a:pt x="87" y="107"/>
                        <a:pt x="87" y="107"/>
                      </a:cubicBezTo>
                      <a:cubicBezTo>
                        <a:pt x="85" y="108"/>
                        <a:pt x="85" y="108"/>
                        <a:pt x="85" y="108"/>
                      </a:cubicBezTo>
                      <a:cubicBezTo>
                        <a:pt x="83" y="111"/>
                        <a:pt x="83" y="111"/>
                        <a:pt x="83" y="111"/>
                      </a:cubicBezTo>
                      <a:cubicBezTo>
                        <a:pt x="82" y="112"/>
                        <a:pt x="82" y="112"/>
                        <a:pt x="82" y="112"/>
                      </a:cubicBezTo>
                      <a:cubicBezTo>
                        <a:pt x="82" y="112"/>
                        <a:pt x="81" y="113"/>
                        <a:pt x="81" y="113"/>
                      </a:cubicBezTo>
                      <a:cubicBezTo>
                        <a:pt x="81" y="114"/>
                        <a:pt x="79" y="115"/>
                        <a:pt x="79" y="115"/>
                      </a:cubicBezTo>
                      <a:cubicBezTo>
                        <a:pt x="78" y="115"/>
                        <a:pt x="78" y="115"/>
                        <a:pt x="78" y="115"/>
                      </a:cubicBezTo>
                      <a:cubicBezTo>
                        <a:pt x="76" y="116"/>
                        <a:pt x="76" y="116"/>
                        <a:pt x="76" y="116"/>
                      </a:cubicBezTo>
                      <a:cubicBezTo>
                        <a:pt x="75" y="117"/>
                        <a:pt x="75" y="117"/>
                        <a:pt x="75" y="117"/>
                      </a:cubicBezTo>
                      <a:cubicBezTo>
                        <a:pt x="73" y="119"/>
                        <a:pt x="73" y="119"/>
                        <a:pt x="73" y="119"/>
                      </a:cubicBezTo>
                      <a:cubicBezTo>
                        <a:pt x="72" y="119"/>
                        <a:pt x="72" y="119"/>
                        <a:pt x="72" y="119"/>
                      </a:cubicBezTo>
                      <a:cubicBezTo>
                        <a:pt x="70" y="120"/>
                        <a:pt x="70" y="120"/>
                        <a:pt x="70" y="120"/>
                      </a:cubicBezTo>
                      <a:cubicBezTo>
                        <a:pt x="69" y="119"/>
                        <a:pt x="69" y="119"/>
                        <a:pt x="69" y="119"/>
                      </a:cubicBezTo>
                      <a:cubicBezTo>
                        <a:pt x="67" y="120"/>
                        <a:pt x="67" y="120"/>
                        <a:pt x="67" y="120"/>
                      </a:cubicBezTo>
                      <a:cubicBezTo>
                        <a:pt x="66" y="121"/>
                        <a:pt x="66" y="121"/>
                        <a:pt x="66" y="121"/>
                      </a:cubicBezTo>
                      <a:cubicBezTo>
                        <a:pt x="64" y="122"/>
                        <a:pt x="64" y="122"/>
                        <a:pt x="64" y="122"/>
                      </a:cubicBezTo>
                      <a:cubicBezTo>
                        <a:pt x="63" y="125"/>
                        <a:pt x="63" y="125"/>
                        <a:pt x="63" y="125"/>
                      </a:cubicBezTo>
                      <a:cubicBezTo>
                        <a:pt x="63" y="125"/>
                        <a:pt x="61" y="125"/>
                        <a:pt x="61" y="125"/>
                      </a:cubicBezTo>
                      <a:cubicBezTo>
                        <a:pt x="60" y="126"/>
                        <a:pt x="59" y="126"/>
                        <a:pt x="59" y="126"/>
                      </a:cubicBezTo>
                      <a:cubicBezTo>
                        <a:pt x="58" y="126"/>
                        <a:pt x="58" y="126"/>
                        <a:pt x="58" y="126"/>
                      </a:cubicBezTo>
                      <a:cubicBezTo>
                        <a:pt x="57" y="126"/>
                        <a:pt x="57" y="126"/>
                        <a:pt x="57" y="126"/>
                      </a:cubicBezTo>
                      <a:cubicBezTo>
                        <a:pt x="57" y="128"/>
                        <a:pt x="57" y="128"/>
                        <a:pt x="57" y="128"/>
                      </a:cubicBezTo>
                      <a:cubicBezTo>
                        <a:pt x="58" y="128"/>
                        <a:pt x="58" y="128"/>
                        <a:pt x="58" y="128"/>
                      </a:cubicBezTo>
                      <a:cubicBezTo>
                        <a:pt x="58" y="128"/>
                        <a:pt x="58" y="129"/>
                        <a:pt x="57" y="130"/>
                      </a:cubicBezTo>
                      <a:cubicBezTo>
                        <a:pt x="57" y="130"/>
                        <a:pt x="58" y="132"/>
                        <a:pt x="58" y="132"/>
                      </a:cubicBezTo>
                      <a:cubicBezTo>
                        <a:pt x="59" y="133"/>
                        <a:pt x="59" y="133"/>
                        <a:pt x="59" y="133"/>
                      </a:cubicBezTo>
                      <a:cubicBezTo>
                        <a:pt x="59" y="133"/>
                        <a:pt x="59" y="135"/>
                        <a:pt x="59" y="135"/>
                      </a:cubicBezTo>
                      <a:cubicBezTo>
                        <a:pt x="58" y="135"/>
                        <a:pt x="57" y="136"/>
                        <a:pt x="57" y="136"/>
                      </a:cubicBezTo>
                      <a:cubicBezTo>
                        <a:pt x="57" y="137"/>
                        <a:pt x="57" y="137"/>
                        <a:pt x="57" y="137"/>
                      </a:cubicBezTo>
                      <a:cubicBezTo>
                        <a:pt x="57" y="139"/>
                        <a:pt x="57" y="139"/>
                        <a:pt x="57" y="139"/>
                      </a:cubicBezTo>
                      <a:cubicBezTo>
                        <a:pt x="57" y="139"/>
                        <a:pt x="57" y="141"/>
                        <a:pt x="57" y="141"/>
                      </a:cubicBezTo>
                      <a:cubicBezTo>
                        <a:pt x="57" y="142"/>
                        <a:pt x="56" y="143"/>
                        <a:pt x="56" y="143"/>
                      </a:cubicBezTo>
                      <a:cubicBezTo>
                        <a:pt x="55" y="144"/>
                        <a:pt x="55" y="144"/>
                        <a:pt x="55" y="144"/>
                      </a:cubicBezTo>
                      <a:cubicBezTo>
                        <a:pt x="55" y="145"/>
                        <a:pt x="55" y="145"/>
                        <a:pt x="55" y="145"/>
                      </a:cubicBezTo>
                      <a:cubicBezTo>
                        <a:pt x="56" y="146"/>
                        <a:pt x="56" y="146"/>
                        <a:pt x="56" y="146"/>
                      </a:cubicBezTo>
                      <a:cubicBezTo>
                        <a:pt x="55" y="149"/>
                        <a:pt x="55" y="149"/>
                        <a:pt x="55" y="149"/>
                      </a:cubicBezTo>
                      <a:cubicBezTo>
                        <a:pt x="53" y="150"/>
                        <a:pt x="53" y="150"/>
                        <a:pt x="53" y="150"/>
                      </a:cubicBezTo>
                      <a:cubicBezTo>
                        <a:pt x="53" y="152"/>
                        <a:pt x="53" y="152"/>
                        <a:pt x="53" y="152"/>
                      </a:cubicBezTo>
                      <a:cubicBezTo>
                        <a:pt x="54" y="153"/>
                        <a:pt x="54" y="153"/>
                        <a:pt x="54" y="153"/>
                      </a:cubicBezTo>
                      <a:cubicBezTo>
                        <a:pt x="54" y="155"/>
                        <a:pt x="54" y="155"/>
                        <a:pt x="54" y="155"/>
                      </a:cubicBezTo>
                      <a:cubicBezTo>
                        <a:pt x="54" y="156"/>
                        <a:pt x="54" y="156"/>
                        <a:pt x="54" y="156"/>
                      </a:cubicBezTo>
                      <a:cubicBezTo>
                        <a:pt x="53" y="157"/>
                        <a:pt x="53" y="157"/>
                        <a:pt x="53" y="157"/>
                      </a:cubicBezTo>
                      <a:cubicBezTo>
                        <a:pt x="52" y="157"/>
                        <a:pt x="52" y="157"/>
                        <a:pt x="52" y="157"/>
                      </a:cubicBezTo>
                      <a:cubicBezTo>
                        <a:pt x="51" y="159"/>
                        <a:pt x="51" y="159"/>
                        <a:pt x="51" y="159"/>
                      </a:cubicBezTo>
                      <a:cubicBezTo>
                        <a:pt x="49" y="159"/>
                        <a:pt x="49" y="159"/>
                        <a:pt x="49" y="159"/>
                      </a:cubicBezTo>
                      <a:cubicBezTo>
                        <a:pt x="48" y="159"/>
                        <a:pt x="48" y="159"/>
                        <a:pt x="48" y="159"/>
                      </a:cubicBezTo>
                      <a:cubicBezTo>
                        <a:pt x="47" y="160"/>
                        <a:pt x="47" y="160"/>
                        <a:pt x="47" y="160"/>
                      </a:cubicBezTo>
                      <a:cubicBezTo>
                        <a:pt x="46" y="160"/>
                        <a:pt x="46" y="160"/>
                        <a:pt x="46" y="160"/>
                      </a:cubicBezTo>
                      <a:cubicBezTo>
                        <a:pt x="45" y="161"/>
                        <a:pt x="45" y="161"/>
                        <a:pt x="45" y="161"/>
                      </a:cubicBezTo>
                      <a:cubicBezTo>
                        <a:pt x="45" y="162"/>
                        <a:pt x="45" y="162"/>
                        <a:pt x="45" y="162"/>
                      </a:cubicBezTo>
                      <a:cubicBezTo>
                        <a:pt x="45" y="162"/>
                        <a:pt x="45" y="163"/>
                        <a:pt x="45" y="164"/>
                      </a:cubicBezTo>
                      <a:cubicBezTo>
                        <a:pt x="45" y="164"/>
                        <a:pt x="46" y="164"/>
                        <a:pt x="46" y="164"/>
                      </a:cubicBezTo>
                      <a:cubicBezTo>
                        <a:pt x="47" y="165"/>
                        <a:pt x="47" y="165"/>
                        <a:pt x="47" y="165"/>
                      </a:cubicBezTo>
                      <a:cubicBezTo>
                        <a:pt x="48" y="168"/>
                        <a:pt x="48" y="168"/>
                        <a:pt x="48" y="168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1"/>
                        <a:pt x="47" y="172"/>
                      </a:cubicBezTo>
                      <a:cubicBezTo>
                        <a:pt x="47" y="172"/>
                        <a:pt x="46" y="173"/>
                        <a:pt x="46" y="173"/>
                      </a:cubicBezTo>
                      <a:cubicBezTo>
                        <a:pt x="46" y="175"/>
                        <a:pt x="46" y="175"/>
                        <a:pt x="46" y="175"/>
                      </a:cubicBezTo>
                      <a:cubicBezTo>
                        <a:pt x="45" y="176"/>
                        <a:pt x="45" y="176"/>
                        <a:pt x="45" y="176"/>
                      </a:cubicBezTo>
                      <a:cubicBezTo>
                        <a:pt x="44" y="177"/>
                        <a:pt x="44" y="177"/>
                        <a:pt x="44" y="177"/>
                      </a:cubicBezTo>
                      <a:cubicBezTo>
                        <a:pt x="42" y="177"/>
                        <a:pt x="42" y="177"/>
                        <a:pt x="42" y="177"/>
                      </a:cubicBezTo>
                      <a:cubicBezTo>
                        <a:pt x="42" y="178"/>
                        <a:pt x="42" y="178"/>
                        <a:pt x="42" y="178"/>
                      </a:cubicBezTo>
                      <a:cubicBezTo>
                        <a:pt x="42" y="179"/>
                        <a:pt x="42" y="179"/>
                        <a:pt x="42" y="179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41" y="180"/>
                        <a:pt x="41" y="180"/>
                        <a:pt x="41" y="180"/>
                      </a:cubicBezTo>
                      <a:cubicBezTo>
                        <a:pt x="41" y="182"/>
                        <a:pt x="41" y="182"/>
                        <a:pt x="41" y="182"/>
                      </a:cubicBezTo>
                      <a:cubicBezTo>
                        <a:pt x="40" y="183"/>
                        <a:pt x="40" y="183"/>
                        <a:pt x="40" y="183"/>
                      </a:cubicBezTo>
                      <a:cubicBezTo>
                        <a:pt x="40" y="183"/>
                        <a:pt x="39" y="183"/>
                        <a:pt x="39" y="183"/>
                      </a:cubicBezTo>
                      <a:cubicBezTo>
                        <a:pt x="38" y="183"/>
                        <a:pt x="37" y="183"/>
                        <a:pt x="37" y="183"/>
                      </a:cubicBezTo>
                      <a:cubicBezTo>
                        <a:pt x="37" y="183"/>
                        <a:pt x="36" y="183"/>
                        <a:pt x="36" y="183"/>
                      </a:cubicBezTo>
                      <a:cubicBezTo>
                        <a:pt x="36" y="183"/>
                        <a:pt x="35" y="183"/>
                        <a:pt x="35" y="183"/>
                      </a:cubicBezTo>
                      <a:cubicBezTo>
                        <a:pt x="35" y="183"/>
                        <a:pt x="34" y="182"/>
                        <a:pt x="34" y="182"/>
                      </a:cubicBezTo>
                      <a:cubicBezTo>
                        <a:pt x="33" y="182"/>
                        <a:pt x="33" y="182"/>
                        <a:pt x="33" y="182"/>
                      </a:cubicBezTo>
                      <a:cubicBezTo>
                        <a:pt x="31" y="182"/>
                        <a:pt x="31" y="182"/>
                        <a:pt x="31" y="182"/>
                      </a:cubicBezTo>
                      <a:cubicBezTo>
                        <a:pt x="29" y="182"/>
                        <a:pt x="29" y="182"/>
                        <a:pt x="29" y="182"/>
                      </a:cubicBezTo>
                      <a:cubicBezTo>
                        <a:pt x="27" y="182"/>
                        <a:pt x="27" y="182"/>
                        <a:pt x="27" y="182"/>
                      </a:cubicBezTo>
                      <a:cubicBezTo>
                        <a:pt x="27" y="181"/>
                        <a:pt x="27" y="181"/>
                        <a:pt x="27" y="181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1"/>
                        <a:pt x="26" y="181"/>
                        <a:pt x="26" y="181"/>
                      </a:cubicBezTo>
                      <a:cubicBezTo>
                        <a:pt x="24" y="180"/>
                        <a:pt x="24" y="180"/>
                        <a:pt x="24" y="180"/>
                      </a:cubicBezTo>
                      <a:cubicBezTo>
                        <a:pt x="22" y="180"/>
                        <a:pt x="22" y="180"/>
                        <a:pt x="22" y="180"/>
                      </a:cubicBezTo>
                      <a:cubicBezTo>
                        <a:pt x="22" y="180"/>
                        <a:pt x="23" y="181"/>
                        <a:pt x="23" y="182"/>
                      </a:cubicBezTo>
                      <a:cubicBezTo>
                        <a:pt x="23" y="182"/>
                        <a:pt x="24" y="183"/>
                        <a:pt x="24" y="183"/>
                      </a:cubicBezTo>
                      <a:cubicBezTo>
                        <a:pt x="24" y="183"/>
                        <a:pt x="24" y="185"/>
                        <a:pt x="24" y="185"/>
                      </a:cubicBezTo>
                      <a:cubicBezTo>
                        <a:pt x="24" y="185"/>
                        <a:pt x="26" y="187"/>
                        <a:pt x="26" y="187"/>
                      </a:cubicBezTo>
                      <a:cubicBezTo>
                        <a:pt x="26" y="188"/>
                        <a:pt x="26" y="188"/>
                        <a:pt x="26" y="188"/>
                      </a:cubicBezTo>
                      <a:cubicBezTo>
                        <a:pt x="26" y="188"/>
                        <a:pt x="26" y="189"/>
                        <a:pt x="26" y="189"/>
                      </a:cubicBezTo>
                      <a:cubicBezTo>
                        <a:pt x="27" y="189"/>
                        <a:pt x="28" y="190"/>
                        <a:pt x="28" y="190"/>
                      </a:cubicBezTo>
                      <a:cubicBezTo>
                        <a:pt x="28" y="191"/>
                        <a:pt x="28" y="191"/>
                        <a:pt x="28" y="191"/>
                      </a:cubicBezTo>
                      <a:cubicBezTo>
                        <a:pt x="27" y="193"/>
                        <a:pt x="27" y="193"/>
                        <a:pt x="27" y="193"/>
                      </a:cubicBezTo>
                      <a:cubicBezTo>
                        <a:pt x="27" y="193"/>
                        <a:pt x="27" y="193"/>
                        <a:pt x="27" y="193"/>
                      </a:cubicBezTo>
                      <a:cubicBezTo>
                        <a:pt x="27" y="195"/>
                        <a:pt x="27" y="195"/>
                        <a:pt x="27" y="195"/>
                      </a:cubicBezTo>
                      <a:cubicBezTo>
                        <a:pt x="27" y="196"/>
                        <a:pt x="27" y="196"/>
                        <a:pt x="27" y="196"/>
                      </a:cubicBezTo>
                      <a:cubicBezTo>
                        <a:pt x="28" y="197"/>
                        <a:pt x="28" y="197"/>
                        <a:pt x="28" y="197"/>
                      </a:cubicBezTo>
                      <a:cubicBezTo>
                        <a:pt x="28" y="198"/>
                        <a:pt x="28" y="198"/>
                        <a:pt x="28" y="198"/>
                      </a:cubicBezTo>
                      <a:cubicBezTo>
                        <a:pt x="27" y="199"/>
                        <a:pt x="27" y="199"/>
                        <a:pt x="27" y="199"/>
                      </a:cubicBezTo>
                      <a:cubicBezTo>
                        <a:pt x="27" y="201"/>
                        <a:pt x="27" y="201"/>
                        <a:pt x="27" y="20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29" y="203"/>
                        <a:pt x="29" y="203"/>
                        <a:pt x="29" y="203"/>
                      </a:cubicBezTo>
                      <a:cubicBezTo>
                        <a:pt x="31" y="204"/>
                        <a:pt x="31" y="204"/>
                        <a:pt x="31" y="204"/>
                      </a:cubicBezTo>
                      <a:cubicBezTo>
                        <a:pt x="31" y="205"/>
                        <a:pt x="31" y="205"/>
                        <a:pt x="31" y="205"/>
                      </a:cubicBezTo>
                      <a:cubicBezTo>
                        <a:pt x="30" y="206"/>
                        <a:pt x="30" y="206"/>
                        <a:pt x="30" y="206"/>
                      </a:cubicBezTo>
                      <a:cubicBezTo>
                        <a:pt x="30" y="206"/>
                        <a:pt x="29" y="207"/>
                        <a:pt x="30" y="207"/>
                      </a:cubicBezTo>
                      <a:cubicBezTo>
                        <a:pt x="30" y="207"/>
                        <a:pt x="31" y="207"/>
                        <a:pt x="31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4" y="207"/>
                        <a:pt x="34" y="207"/>
                      </a:cubicBezTo>
                      <a:cubicBezTo>
                        <a:pt x="34" y="207"/>
                        <a:pt x="35" y="209"/>
                        <a:pt x="35" y="209"/>
                      </a:cubicBezTo>
                      <a:cubicBezTo>
                        <a:pt x="35" y="210"/>
                        <a:pt x="35" y="210"/>
                        <a:pt x="35" y="210"/>
                      </a:cubicBezTo>
                      <a:cubicBezTo>
                        <a:pt x="35" y="212"/>
                        <a:pt x="35" y="212"/>
                        <a:pt x="35" y="212"/>
                      </a:cubicBezTo>
                      <a:cubicBezTo>
                        <a:pt x="34" y="214"/>
                        <a:pt x="34" y="214"/>
                        <a:pt x="34" y="214"/>
                      </a:cubicBezTo>
                      <a:cubicBezTo>
                        <a:pt x="32" y="215"/>
                        <a:pt x="32" y="215"/>
                        <a:pt x="32" y="215"/>
                      </a:cubicBezTo>
                      <a:cubicBezTo>
                        <a:pt x="31" y="216"/>
                        <a:pt x="31" y="216"/>
                        <a:pt x="31" y="216"/>
                      </a:cubicBezTo>
                      <a:cubicBezTo>
                        <a:pt x="31" y="217"/>
                        <a:pt x="31" y="217"/>
                        <a:pt x="31" y="217"/>
                      </a:cubicBezTo>
                      <a:cubicBezTo>
                        <a:pt x="30" y="218"/>
                        <a:pt x="30" y="218"/>
                        <a:pt x="30" y="218"/>
                      </a:cubicBezTo>
                      <a:cubicBezTo>
                        <a:pt x="29" y="219"/>
                        <a:pt x="29" y="219"/>
                        <a:pt x="29" y="219"/>
                      </a:cubicBezTo>
                      <a:cubicBezTo>
                        <a:pt x="27" y="219"/>
                        <a:pt x="27" y="219"/>
                        <a:pt x="27" y="219"/>
                      </a:cubicBezTo>
                      <a:cubicBezTo>
                        <a:pt x="27" y="220"/>
                        <a:pt x="27" y="220"/>
                        <a:pt x="27" y="220"/>
                      </a:cubicBezTo>
                      <a:cubicBezTo>
                        <a:pt x="25" y="220"/>
                        <a:pt x="25" y="220"/>
                        <a:pt x="25" y="220"/>
                      </a:cubicBezTo>
                      <a:cubicBezTo>
                        <a:pt x="23" y="221"/>
                        <a:pt x="23" y="221"/>
                        <a:pt x="23" y="221"/>
                      </a:cubicBezTo>
                      <a:cubicBezTo>
                        <a:pt x="22" y="221"/>
                        <a:pt x="22" y="221"/>
                        <a:pt x="22" y="221"/>
                      </a:cubicBezTo>
                      <a:cubicBezTo>
                        <a:pt x="21" y="224"/>
                        <a:pt x="21" y="224"/>
                        <a:pt x="21" y="224"/>
                      </a:cubicBezTo>
                      <a:cubicBezTo>
                        <a:pt x="21" y="224"/>
                        <a:pt x="20" y="226"/>
                        <a:pt x="21" y="226"/>
                      </a:cubicBezTo>
                      <a:cubicBezTo>
                        <a:pt x="21" y="226"/>
                        <a:pt x="21" y="227"/>
                        <a:pt x="21" y="227"/>
                      </a:cubicBezTo>
                      <a:cubicBezTo>
                        <a:pt x="21" y="227"/>
                        <a:pt x="20" y="229"/>
                        <a:pt x="20" y="229"/>
                      </a:cubicBezTo>
                      <a:cubicBezTo>
                        <a:pt x="20" y="229"/>
                        <a:pt x="18" y="229"/>
                        <a:pt x="18" y="229"/>
                      </a:cubicBezTo>
                      <a:cubicBezTo>
                        <a:pt x="18" y="231"/>
                        <a:pt x="18" y="231"/>
                        <a:pt x="18" y="231"/>
                      </a:cubicBezTo>
                      <a:cubicBezTo>
                        <a:pt x="18" y="231"/>
                        <a:pt x="18" y="231"/>
                        <a:pt x="18" y="231"/>
                      </a:cubicBezTo>
                      <a:cubicBezTo>
                        <a:pt x="17" y="232"/>
                        <a:pt x="17" y="232"/>
                        <a:pt x="17" y="232"/>
                      </a:cubicBezTo>
                      <a:cubicBezTo>
                        <a:pt x="18" y="233"/>
                        <a:pt x="18" y="233"/>
                        <a:pt x="18" y="233"/>
                      </a:cubicBezTo>
                      <a:cubicBezTo>
                        <a:pt x="17" y="234"/>
                        <a:pt x="17" y="234"/>
                        <a:pt x="17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5"/>
                        <a:pt x="18" y="237"/>
                        <a:pt x="18" y="237"/>
                      </a:cubicBezTo>
                      <a:cubicBezTo>
                        <a:pt x="18" y="238"/>
                        <a:pt x="19" y="239"/>
                        <a:pt x="19" y="239"/>
                      </a:cubicBezTo>
                      <a:cubicBezTo>
                        <a:pt x="19" y="239"/>
                        <a:pt x="20" y="240"/>
                        <a:pt x="20" y="240"/>
                      </a:cubicBezTo>
                      <a:cubicBezTo>
                        <a:pt x="20" y="240"/>
                        <a:pt x="20" y="242"/>
                        <a:pt x="20" y="242"/>
                      </a:cubicBezTo>
                      <a:cubicBezTo>
                        <a:pt x="20" y="243"/>
                        <a:pt x="21" y="245"/>
                        <a:pt x="21" y="245"/>
                      </a:cubicBezTo>
                      <a:cubicBezTo>
                        <a:pt x="21" y="246"/>
                        <a:pt x="21" y="246"/>
                        <a:pt x="21" y="246"/>
                      </a:cubicBezTo>
                      <a:cubicBezTo>
                        <a:pt x="21" y="246"/>
                        <a:pt x="21" y="247"/>
                        <a:pt x="22" y="247"/>
                      </a:cubicBezTo>
                      <a:cubicBezTo>
                        <a:pt x="22" y="247"/>
                        <a:pt x="24" y="247"/>
                        <a:pt x="24" y="247"/>
                      </a:cubicBezTo>
                      <a:cubicBezTo>
                        <a:pt x="24" y="247"/>
                        <a:pt x="25" y="247"/>
                        <a:pt x="26" y="247"/>
                      </a:cubicBezTo>
                      <a:cubicBezTo>
                        <a:pt x="26" y="247"/>
                        <a:pt x="26" y="246"/>
                        <a:pt x="27" y="247"/>
                      </a:cubicBezTo>
                      <a:cubicBezTo>
                        <a:pt x="27" y="247"/>
                        <a:pt x="27" y="248"/>
                        <a:pt x="27" y="248"/>
                      </a:cubicBezTo>
                      <a:cubicBezTo>
                        <a:pt x="27" y="248"/>
                        <a:pt x="27" y="249"/>
                        <a:pt x="27" y="249"/>
                      </a:cubicBezTo>
                      <a:cubicBezTo>
                        <a:pt x="24" y="252"/>
                        <a:pt x="24" y="252"/>
                        <a:pt x="24" y="252"/>
                      </a:cubicBezTo>
                      <a:cubicBezTo>
                        <a:pt x="24" y="254"/>
                        <a:pt x="24" y="254"/>
                        <a:pt x="24" y="254"/>
                      </a:cubicBezTo>
                      <a:cubicBezTo>
                        <a:pt x="24" y="254"/>
                        <a:pt x="23" y="254"/>
                        <a:pt x="23" y="254"/>
                      </a:cubicBezTo>
                      <a:cubicBezTo>
                        <a:pt x="23" y="254"/>
                        <a:pt x="22" y="254"/>
                        <a:pt x="22" y="254"/>
                      </a:cubicBezTo>
                      <a:cubicBezTo>
                        <a:pt x="20" y="253"/>
                        <a:pt x="20" y="253"/>
                        <a:pt x="20" y="253"/>
                      </a:cubicBezTo>
                      <a:cubicBezTo>
                        <a:pt x="18" y="253"/>
                        <a:pt x="18" y="253"/>
                        <a:pt x="18" y="253"/>
                      </a:cubicBezTo>
                      <a:cubicBezTo>
                        <a:pt x="18" y="254"/>
                        <a:pt x="18" y="254"/>
                        <a:pt x="18" y="254"/>
                      </a:cubicBezTo>
                      <a:cubicBezTo>
                        <a:pt x="18" y="254"/>
                        <a:pt x="17" y="254"/>
                        <a:pt x="17" y="254"/>
                      </a:cubicBezTo>
                      <a:cubicBezTo>
                        <a:pt x="16" y="254"/>
                        <a:pt x="14" y="254"/>
                        <a:pt x="14" y="254"/>
                      </a:cubicBezTo>
                      <a:cubicBezTo>
                        <a:pt x="14" y="255"/>
                        <a:pt x="14" y="255"/>
                        <a:pt x="14" y="255"/>
                      </a:cubicBezTo>
                      <a:cubicBezTo>
                        <a:pt x="12" y="258"/>
                        <a:pt x="12" y="258"/>
                        <a:pt x="12" y="258"/>
                      </a:cubicBezTo>
                      <a:cubicBezTo>
                        <a:pt x="11" y="260"/>
                        <a:pt x="11" y="260"/>
                        <a:pt x="11" y="260"/>
                      </a:cubicBezTo>
                      <a:cubicBezTo>
                        <a:pt x="9" y="261"/>
                        <a:pt x="9" y="261"/>
                        <a:pt x="9" y="261"/>
                      </a:cubicBezTo>
                      <a:cubicBezTo>
                        <a:pt x="8" y="262"/>
                        <a:pt x="8" y="262"/>
                        <a:pt x="8" y="262"/>
                      </a:cubicBezTo>
                      <a:cubicBezTo>
                        <a:pt x="6" y="263"/>
                        <a:pt x="6" y="263"/>
                        <a:pt x="6" y="263"/>
                      </a:cubicBezTo>
                      <a:cubicBezTo>
                        <a:pt x="6" y="263"/>
                        <a:pt x="5" y="264"/>
                        <a:pt x="5" y="264"/>
                      </a:cubicBezTo>
                      <a:cubicBezTo>
                        <a:pt x="5" y="264"/>
                        <a:pt x="4" y="267"/>
                        <a:pt x="4" y="267"/>
                      </a:cubicBezTo>
                      <a:cubicBezTo>
                        <a:pt x="4" y="267"/>
                        <a:pt x="3" y="268"/>
                        <a:pt x="2" y="268"/>
                      </a:cubicBezTo>
                      <a:cubicBezTo>
                        <a:pt x="2" y="269"/>
                        <a:pt x="1" y="269"/>
                        <a:pt x="1" y="269"/>
                      </a:cubicBezTo>
                      <a:cubicBezTo>
                        <a:pt x="1" y="269"/>
                        <a:pt x="1" y="271"/>
                        <a:pt x="1" y="271"/>
                      </a:cubicBezTo>
                      <a:cubicBezTo>
                        <a:pt x="1" y="271"/>
                        <a:pt x="1" y="273"/>
                        <a:pt x="1" y="273"/>
                      </a:cubicBezTo>
                      <a:cubicBezTo>
                        <a:pt x="2" y="275"/>
                        <a:pt x="2" y="275"/>
                        <a:pt x="2" y="275"/>
                      </a:cubicBezTo>
                      <a:cubicBezTo>
                        <a:pt x="1" y="277"/>
                        <a:pt x="1" y="277"/>
                        <a:pt x="1" y="277"/>
                      </a:cubicBezTo>
                      <a:cubicBezTo>
                        <a:pt x="2" y="278"/>
                        <a:pt x="2" y="278"/>
                        <a:pt x="2" y="278"/>
                      </a:cubicBezTo>
                      <a:cubicBezTo>
                        <a:pt x="1" y="280"/>
                        <a:pt x="1" y="280"/>
                        <a:pt x="1" y="280"/>
                      </a:cubicBezTo>
                      <a:cubicBezTo>
                        <a:pt x="1" y="282"/>
                        <a:pt x="1" y="282"/>
                        <a:pt x="1" y="282"/>
                      </a:cubicBezTo>
                      <a:cubicBezTo>
                        <a:pt x="1" y="283"/>
                        <a:pt x="1" y="283"/>
                        <a:pt x="1" y="283"/>
                      </a:cubicBezTo>
                      <a:cubicBezTo>
                        <a:pt x="0" y="285"/>
                        <a:pt x="0" y="285"/>
                        <a:pt x="0" y="285"/>
                      </a:cubicBezTo>
                      <a:cubicBezTo>
                        <a:pt x="1" y="288"/>
                        <a:pt x="1" y="288"/>
                        <a:pt x="1" y="288"/>
                      </a:cubicBezTo>
                      <a:cubicBezTo>
                        <a:pt x="12" y="290"/>
                        <a:pt x="12" y="290"/>
                        <a:pt x="12" y="290"/>
                      </a:cubicBezTo>
                      <a:cubicBezTo>
                        <a:pt x="17" y="290"/>
                        <a:pt x="21" y="294"/>
                        <a:pt x="25" y="296"/>
                      </a:cubicBezTo>
                      <a:cubicBezTo>
                        <a:pt x="27" y="297"/>
                        <a:pt x="32" y="307"/>
                        <a:pt x="33" y="309"/>
                      </a:cubicBezTo>
                      <a:cubicBezTo>
                        <a:pt x="33" y="309"/>
                        <a:pt x="33" y="315"/>
                        <a:pt x="31" y="315"/>
                      </a:cubicBezTo>
                      <a:cubicBezTo>
                        <a:pt x="30" y="318"/>
                        <a:pt x="33" y="319"/>
                        <a:pt x="34" y="321"/>
                      </a:cubicBezTo>
                      <a:cubicBezTo>
                        <a:pt x="37" y="325"/>
                        <a:pt x="34" y="328"/>
                        <a:pt x="34" y="328"/>
                      </a:cubicBezTo>
                      <a:cubicBezTo>
                        <a:pt x="34" y="331"/>
                        <a:pt x="37" y="339"/>
                        <a:pt x="40" y="342"/>
                      </a:cubicBezTo>
                      <a:cubicBezTo>
                        <a:pt x="42" y="344"/>
                        <a:pt x="44" y="342"/>
                        <a:pt x="45" y="344"/>
                      </a:cubicBezTo>
                      <a:cubicBezTo>
                        <a:pt x="47" y="351"/>
                        <a:pt x="52" y="351"/>
                        <a:pt x="56" y="353"/>
                      </a:cubicBezTo>
                      <a:cubicBezTo>
                        <a:pt x="58" y="352"/>
                        <a:pt x="61" y="349"/>
                        <a:pt x="63" y="348"/>
                      </a:cubicBezTo>
                      <a:cubicBezTo>
                        <a:pt x="67" y="346"/>
                        <a:pt x="68" y="343"/>
                        <a:pt x="71" y="341"/>
                      </a:cubicBezTo>
                      <a:cubicBezTo>
                        <a:pt x="72" y="339"/>
                        <a:pt x="76" y="340"/>
                        <a:pt x="78" y="339"/>
                      </a:cubicBezTo>
                      <a:cubicBezTo>
                        <a:pt x="85" y="336"/>
                        <a:pt x="90" y="339"/>
                        <a:pt x="93" y="338"/>
                      </a:cubicBezTo>
                      <a:cubicBezTo>
                        <a:pt x="95" y="338"/>
                        <a:pt x="98" y="335"/>
                        <a:pt x="101" y="334"/>
                      </a:cubicBezTo>
                      <a:cubicBezTo>
                        <a:pt x="103" y="333"/>
                        <a:pt x="106" y="333"/>
                        <a:pt x="108" y="331"/>
                      </a:cubicBezTo>
                      <a:cubicBezTo>
                        <a:pt x="108" y="331"/>
                        <a:pt x="118" y="333"/>
                        <a:pt x="122" y="334"/>
                      </a:cubicBezTo>
                      <a:cubicBezTo>
                        <a:pt x="129" y="335"/>
                        <a:pt x="136" y="339"/>
                        <a:pt x="140" y="339"/>
                      </a:cubicBezTo>
                      <a:cubicBezTo>
                        <a:pt x="143" y="339"/>
                        <a:pt x="143" y="336"/>
                        <a:pt x="145" y="337"/>
                      </a:cubicBezTo>
                      <a:cubicBezTo>
                        <a:pt x="145" y="337"/>
                        <a:pt x="157" y="343"/>
                        <a:pt x="163" y="344"/>
                      </a:cubicBezTo>
                      <a:cubicBezTo>
                        <a:pt x="167" y="344"/>
                        <a:pt x="167" y="338"/>
                        <a:pt x="172" y="339"/>
                      </a:cubicBezTo>
                      <a:cubicBezTo>
                        <a:pt x="175" y="339"/>
                        <a:pt x="175" y="340"/>
                        <a:pt x="178" y="340"/>
                      </a:cubicBezTo>
                      <a:cubicBezTo>
                        <a:pt x="180" y="340"/>
                        <a:pt x="182" y="346"/>
                        <a:pt x="184" y="346"/>
                      </a:cubicBezTo>
                      <a:cubicBezTo>
                        <a:pt x="185" y="345"/>
                        <a:pt x="189" y="341"/>
                        <a:pt x="190" y="340"/>
                      </a:cubicBezTo>
                      <a:cubicBezTo>
                        <a:pt x="190" y="340"/>
                        <a:pt x="196" y="334"/>
                        <a:pt x="196" y="332"/>
                      </a:cubicBezTo>
                      <a:cubicBezTo>
                        <a:pt x="196" y="330"/>
                        <a:pt x="199" y="322"/>
                        <a:pt x="199" y="322"/>
                      </a:cubicBezTo>
                      <a:cubicBezTo>
                        <a:pt x="202" y="320"/>
                        <a:pt x="207" y="322"/>
                        <a:pt x="210" y="319"/>
                      </a:cubicBezTo>
                      <a:cubicBezTo>
                        <a:pt x="218" y="312"/>
                        <a:pt x="218" y="312"/>
                        <a:pt x="218" y="312"/>
                      </a:cubicBezTo>
                      <a:cubicBezTo>
                        <a:pt x="232" y="316"/>
                        <a:pt x="232" y="316"/>
                        <a:pt x="232" y="316"/>
                      </a:cubicBezTo>
                      <a:cubicBezTo>
                        <a:pt x="240" y="315"/>
                        <a:pt x="240" y="315"/>
                        <a:pt x="240" y="315"/>
                      </a:cubicBezTo>
                      <a:cubicBezTo>
                        <a:pt x="240" y="313"/>
                        <a:pt x="239" y="308"/>
                        <a:pt x="240" y="305"/>
                      </a:cubicBezTo>
                      <a:cubicBezTo>
                        <a:pt x="244" y="300"/>
                        <a:pt x="242" y="301"/>
                        <a:pt x="246" y="296"/>
                      </a:cubicBezTo>
                      <a:cubicBezTo>
                        <a:pt x="248" y="293"/>
                        <a:pt x="249" y="290"/>
                        <a:pt x="252" y="288"/>
                      </a:cubicBezTo>
                      <a:cubicBezTo>
                        <a:pt x="258" y="281"/>
                        <a:pt x="261" y="278"/>
                        <a:pt x="266" y="277"/>
                      </a:cubicBezTo>
                      <a:cubicBezTo>
                        <a:pt x="269" y="276"/>
                        <a:pt x="279" y="270"/>
                        <a:pt x="280" y="269"/>
                      </a:cubicBezTo>
                      <a:cubicBezTo>
                        <a:pt x="282" y="268"/>
                        <a:pt x="274" y="262"/>
                        <a:pt x="270" y="257"/>
                      </a:cubicBezTo>
                      <a:cubicBezTo>
                        <a:pt x="267" y="252"/>
                        <a:pt x="267" y="247"/>
                        <a:pt x="267" y="245"/>
                      </a:cubicBezTo>
                      <a:cubicBezTo>
                        <a:pt x="264" y="232"/>
                        <a:pt x="265" y="238"/>
                        <a:pt x="270" y="228"/>
                      </a:cubicBezTo>
                      <a:cubicBezTo>
                        <a:pt x="273" y="223"/>
                        <a:pt x="278" y="219"/>
                        <a:pt x="281" y="216"/>
                      </a:cubicBezTo>
                      <a:cubicBezTo>
                        <a:pt x="282" y="215"/>
                        <a:pt x="288" y="205"/>
                        <a:pt x="295" y="200"/>
                      </a:cubicBezTo>
                      <a:cubicBezTo>
                        <a:pt x="297" y="199"/>
                        <a:pt x="299" y="193"/>
                        <a:pt x="301" y="192"/>
                      </a:cubicBezTo>
                      <a:cubicBezTo>
                        <a:pt x="306" y="188"/>
                        <a:pt x="312" y="189"/>
                        <a:pt x="313" y="187"/>
                      </a:cubicBezTo>
                      <a:cubicBezTo>
                        <a:pt x="314" y="184"/>
                        <a:pt x="309" y="186"/>
                        <a:pt x="309" y="183"/>
                      </a:cubicBezTo>
                      <a:cubicBezTo>
                        <a:pt x="308" y="176"/>
                        <a:pt x="312" y="177"/>
                        <a:pt x="315" y="176"/>
                      </a:cubicBezTo>
                      <a:cubicBezTo>
                        <a:pt x="318" y="175"/>
                        <a:pt x="322" y="173"/>
                        <a:pt x="325" y="172"/>
                      </a:cubicBezTo>
                      <a:cubicBezTo>
                        <a:pt x="345" y="166"/>
                        <a:pt x="342" y="170"/>
                        <a:pt x="348" y="167"/>
                      </a:cubicBezTo>
                      <a:cubicBezTo>
                        <a:pt x="351" y="165"/>
                        <a:pt x="357" y="167"/>
                        <a:pt x="358" y="165"/>
                      </a:cubicBezTo>
                      <a:cubicBezTo>
                        <a:pt x="359" y="163"/>
                        <a:pt x="365" y="157"/>
                        <a:pt x="367" y="158"/>
                      </a:cubicBezTo>
                      <a:cubicBezTo>
                        <a:pt x="370" y="159"/>
                        <a:pt x="374" y="154"/>
                        <a:pt x="377" y="154"/>
                      </a:cubicBezTo>
                      <a:cubicBezTo>
                        <a:pt x="386" y="152"/>
                        <a:pt x="393" y="147"/>
                        <a:pt x="396" y="142"/>
                      </a:cubicBezTo>
                      <a:cubicBezTo>
                        <a:pt x="398" y="139"/>
                        <a:pt x="392" y="131"/>
                        <a:pt x="395" y="128"/>
                      </a:cubicBezTo>
                      <a:cubicBezTo>
                        <a:pt x="396" y="126"/>
                        <a:pt x="397" y="130"/>
                        <a:pt x="399" y="128"/>
                      </a:cubicBezTo>
                      <a:cubicBezTo>
                        <a:pt x="403" y="124"/>
                        <a:pt x="401" y="122"/>
                        <a:pt x="398" y="121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4" name="Rectangle 120">
                  <a:extLst>
                    <a:ext uri="{FF2B5EF4-FFF2-40B4-BE49-F238E27FC236}">
                      <a16:creationId xmlns:a16="http://schemas.microsoft.com/office/drawing/2014/main" id="{14D23948-C19D-FBC5-8BD6-DB8EBF7C4E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2463"/>
                  <a:ext cx="2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5" name="Freeform 121">
                  <a:extLst>
                    <a:ext uri="{FF2B5EF4-FFF2-40B4-BE49-F238E27FC236}">
                      <a16:creationId xmlns:a16="http://schemas.microsoft.com/office/drawing/2014/main" id="{16E7F580-2D3D-0A61-6823-2DE379D830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21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6" name="Freeform 122">
                  <a:extLst>
                    <a:ext uri="{FF2B5EF4-FFF2-40B4-BE49-F238E27FC236}">
                      <a16:creationId xmlns:a16="http://schemas.microsoft.com/office/drawing/2014/main" id="{71B2034A-4FF3-73BC-0098-81B79EEA3F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0" y="2225"/>
                  <a:ext cx="42" cy="60"/>
                </a:xfrm>
                <a:custGeom>
                  <a:avLst/>
                  <a:gdLst>
                    <a:gd name="T0" fmla="*/ 0 w 21"/>
                    <a:gd name="T1" fmla="*/ 16 h 30"/>
                    <a:gd name="T2" fmla="*/ 0 w 21"/>
                    <a:gd name="T3" fmla="*/ 17 h 30"/>
                    <a:gd name="T4" fmla="*/ 2 w 21"/>
                    <a:gd name="T5" fmla="*/ 19 h 30"/>
                    <a:gd name="T6" fmla="*/ 3 w 21"/>
                    <a:gd name="T7" fmla="*/ 21 h 30"/>
                    <a:gd name="T8" fmla="*/ 3 w 21"/>
                    <a:gd name="T9" fmla="*/ 22 h 30"/>
                    <a:gd name="T10" fmla="*/ 3 w 21"/>
                    <a:gd name="T11" fmla="*/ 22 h 30"/>
                    <a:gd name="T12" fmla="*/ 3 w 21"/>
                    <a:gd name="T13" fmla="*/ 22 h 30"/>
                    <a:gd name="T14" fmla="*/ 4 w 21"/>
                    <a:gd name="T15" fmla="*/ 24 h 30"/>
                    <a:gd name="T16" fmla="*/ 2 w 21"/>
                    <a:gd name="T17" fmla="*/ 25 h 30"/>
                    <a:gd name="T18" fmla="*/ 3 w 21"/>
                    <a:gd name="T19" fmla="*/ 26 h 30"/>
                    <a:gd name="T20" fmla="*/ 3 w 21"/>
                    <a:gd name="T21" fmla="*/ 28 h 30"/>
                    <a:gd name="T22" fmla="*/ 6 w 21"/>
                    <a:gd name="T23" fmla="*/ 30 h 30"/>
                    <a:gd name="T24" fmla="*/ 8 w 21"/>
                    <a:gd name="T25" fmla="*/ 30 h 30"/>
                    <a:gd name="T26" fmla="*/ 15 w 21"/>
                    <a:gd name="T27" fmla="*/ 29 h 30"/>
                    <a:gd name="T28" fmla="*/ 16 w 21"/>
                    <a:gd name="T29" fmla="*/ 30 h 30"/>
                    <a:gd name="T30" fmla="*/ 20 w 21"/>
                    <a:gd name="T31" fmla="*/ 23 h 30"/>
                    <a:gd name="T32" fmla="*/ 17 w 21"/>
                    <a:gd name="T33" fmla="*/ 17 h 30"/>
                    <a:gd name="T34" fmla="*/ 11 w 21"/>
                    <a:gd name="T35" fmla="*/ 8 h 30"/>
                    <a:gd name="T36" fmla="*/ 11 w 21"/>
                    <a:gd name="T37" fmla="*/ 0 h 30"/>
                    <a:gd name="T38" fmla="*/ 9 w 21"/>
                    <a:gd name="T39" fmla="*/ 1 h 30"/>
                    <a:gd name="T40" fmla="*/ 9 w 21"/>
                    <a:gd name="T41" fmla="*/ 1 h 30"/>
                    <a:gd name="T42" fmla="*/ 9 w 21"/>
                    <a:gd name="T43" fmla="*/ 1 h 30"/>
                    <a:gd name="T44" fmla="*/ 8 w 21"/>
                    <a:gd name="T45" fmla="*/ 0 h 30"/>
                    <a:gd name="T46" fmla="*/ 8 w 21"/>
                    <a:gd name="T47" fmla="*/ 0 h 30"/>
                    <a:gd name="T48" fmla="*/ 7 w 21"/>
                    <a:gd name="T49" fmla="*/ 1 h 30"/>
                    <a:gd name="T50" fmla="*/ 7 w 21"/>
                    <a:gd name="T51" fmla="*/ 1 h 30"/>
                    <a:gd name="T52" fmla="*/ 7 w 21"/>
                    <a:gd name="T53" fmla="*/ 1 h 30"/>
                    <a:gd name="T54" fmla="*/ 7 w 21"/>
                    <a:gd name="T55" fmla="*/ 1 h 30"/>
                    <a:gd name="T56" fmla="*/ 6 w 21"/>
                    <a:gd name="T57" fmla="*/ 1 h 30"/>
                    <a:gd name="T58" fmla="*/ 6 w 21"/>
                    <a:gd name="T59" fmla="*/ 2 h 30"/>
                    <a:gd name="T60" fmla="*/ 6 w 21"/>
                    <a:gd name="T61" fmla="*/ 2 h 30"/>
                    <a:gd name="T62" fmla="*/ 5 w 21"/>
                    <a:gd name="T63" fmla="*/ 3 h 30"/>
                    <a:gd name="T64" fmla="*/ 4 w 21"/>
                    <a:gd name="T65" fmla="*/ 4 h 30"/>
                    <a:gd name="T66" fmla="*/ 4 w 21"/>
                    <a:gd name="T67" fmla="*/ 5 h 30"/>
                    <a:gd name="T68" fmla="*/ 4 w 21"/>
                    <a:gd name="T69" fmla="*/ 5 h 30"/>
                    <a:gd name="T70" fmla="*/ 4 w 21"/>
                    <a:gd name="T71" fmla="*/ 5 h 30"/>
                    <a:gd name="T72" fmla="*/ 2 w 21"/>
                    <a:gd name="T73" fmla="*/ 7 h 30"/>
                    <a:gd name="T74" fmla="*/ 3 w 21"/>
                    <a:gd name="T75" fmla="*/ 8 h 30"/>
                    <a:gd name="T76" fmla="*/ 3 w 21"/>
                    <a:gd name="T77" fmla="*/ 8 h 30"/>
                    <a:gd name="T78" fmla="*/ 3 w 21"/>
                    <a:gd name="T79" fmla="*/ 8 h 30"/>
                    <a:gd name="T80" fmla="*/ 0 w 21"/>
                    <a:gd name="T81" fmla="*/ 11 h 30"/>
                    <a:gd name="T82" fmla="*/ 0 w 21"/>
                    <a:gd name="T83" fmla="*/ 11 h 30"/>
                    <a:gd name="T84" fmla="*/ 0 w 21"/>
                    <a:gd name="T85" fmla="*/ 12 h 30"/>
                    <a:gd name="T86" fmla="*/ 0 w 21"/>
                    <a:gd name="T87" fmla="*/ 15 h 30"/>
                    <a:gd name="T88" fmla="*/ 0 w 21"/>
                    <a:gd name="T89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" h="30">
                      <a:moveTo>
                        <a:pt x="0" y="16"/>
                      </a:move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1" y="17"/>
                        <a:pt x="1" y="17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2" y="19"/>
                        <a:pt x="2" y="19"/>
                        <a:pt x="2" y="19"/>
                      </a:cubicBezTo>
                      <a:cubicBezTo>
                        <a:pt x="3" y="20"/>
                        <a:pt x="3" y="20"/>
                        <a:pt x="3" y="20"/>
                      </a:cubicBezTo>
                      <a:cubicBezTo>
                        <a:pt x="3" y="20"/>
                        <a:pt x="3" y="21"/>
                        <a:pt x="3" y="21"/>
                      </a:cubicBezTo>
                      <a:cubicBezTo>
                        <a:pt x="3" y="21"/>
                        <a:pt x="3" y="21"/>
                        <a:pt x="3" y="21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4" y="23"/>
                        <a:pt x="4" y="23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4" y="24"/>
                        <a:pt x="4" y="24"/>
                        <a:pt x="4" y="24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5" y="29"/>
                        <a:pt x="5" y="29"/>
                        <a:pt x="5" y="29"/>
                      </a:cubicBezTo>
                      <a:cubicBezTo>
                        <a:pt x="6" y="29"/>
                        <a:pt x="6" y="29"/>
                        <a:pt x="6" y="30"/>
                      </a:cubicBezTo>
                      <a:cubicBezTo>
                        <a:pt x="6" y="30"/>
                        <a:pt x="6" y="30"/>
                        <a:pt x="6" y="30"/>
                      </a:cubicBezTo>
                      <a:cubicBezTo>
                        <a:pt x="7" y="30"/>
                        <a:pt x="7" y="30"/>
                        <a:pt x="7" y="30"/>
                      </a:cubicBezTo>
                      <a:cubicBezTo>
                        <a:pt x="7" y="30"/>
                        <a:pt x="7" y="30"/>
                        <a:pt x="8" y="30"/>
                      </a:cubicBezTo>
                      <a:cubicBezTo>
                        <a:pt x="10" y="28"/>
                        <a:pt x="10" y="28"/>
                        <a:pt x="10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6" y="27"/>
                        <a:pt x="16" y="27"/>
                        <a:pt x="16" y="27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20" y="23"/>
                        <a:pt x="20" y="23"/>
                        <a:pt x="20" y="23"/>
                      </a:cubicBezTo>
                      <a:cubicBezTo>
                        <a:pt x="21" y="20"/>
                        <a:pt x="21" y="20"/>
                        <a:pt x="21" y="20"/>
                      </a:cubicBezTo>
                      <a:cubicBezTo>
                        <a:pt x="20" y="18"/>
                        <a:pt x="20" y="18"/>
                        <a:pt x="20" y="18"/>
                      </a:cubicBezTo>
                      <a:cubicBezTo>
                        <a:pt x="20" y="18"/>
                        <a:pt x="17" y="17"/>
                        <a:pt x="17" y="17"/>
                      </a:cubicBezTo>
                      <a:cubicBezTo>
                        <a:pt x="16" y="16"/>
                        <a:pt x="13" y="15"/>
                        <a:pt x="13" y="15"/>
                      </a:cubicBezTo>
                      <a:cubicBezTo>
                        <a:pt x="12" y="11"/>
                        <a:pt x="12" y="11"/>
                        <a:pt x="12" y="11"/>
                      </a:cubicBezTo>
                      <a:cubicBezTo>
                        <a:pt x="11" y="8"/>
                        <a:pt x="11" y="8"/>
                        <a:pt x="11" y="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0" y="0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7" y="0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3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4" y="6"/>
                        <a:pt x="3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2" y="9"/>
                        <a:pt x="2" y="10"/>
                      </a:cubicBezTo>
                      <a:cubicBezTo>
                        <a:pt x="1" y="10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3"/>
                        <a:pt x="1" y="13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5"/>
                        <a:pt x="0" y="15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7" name="Freeform 123">
                  <a:extLst>
                    <a:ext uri="{FF2B5EF4-FFF2-40B4-BE49-F238E27FC236}">
                      <a16:creationId xmlns:a16="http://schemas.microsoft.com/office/drawing/2014/main" id="{8355EED6-6B6E-7859-85CF-7D5310673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" y="2793"/>
                  <a:ext cx="283" cy="441"/>
                </a:xfrm>
                <a:custGeom>
                  <a:avLst/>
                  <a:gdLst>
                    <a:gd name="T0" fmla="*/ 56 w 141"/>
                    <a:gd name="T1" fmla="*/ 208 h 220"/>
                    <a:gd name="T2" fmla="*/ 56 w 141"/>
                    <a:gd name="T3" fmla="*/ 198 h 220"/>
                    <a:gd name="T4" fmla="*/ 61 w 141"/>
                    <a:gd name="T5" fmla="*/ 191 h 220"/>
                    <a:gd name="T6" fmla="*/ 73 w 141"/>
                    <a:gd name="T7" fmla="*/ 182 h 220"/>
                    <a:gd name="T8" fmla="*/ 80 w 141"/>
                    <a:gd name="T9" fmla="*/ 180 h 220"/>
                    <a:gd name="T10" fmla="*/ 74 w 141"/>
                    <a:gd name="T11" fmla="*/ 170 h 220"/>
                    <a:gd name="T12" fmla="*/ 71 w 141"/>
                    <a:gd name="T13" fmla="*/ 163 h 220"/>
                    <a:gd name="T14" fmla="*/ 76 w 141"/>
                    <a:gd name="T15" fmla="*/ 154 h 220"/>
                    <a:gd name="T16" fmla="*/ 90 w 141"/>
                    <a:gd name="T17" fmla="*/ 141 h 220"/>
                    <a:gd name="T18" fmla="*/ 86 w 141"/>
                    <a:gd name="T19" fmla="*/ 139 h 220"/>
                    <a:gd name="T20" fmla="*/ 82 w 141"/>
                    <a:gd name="T21" fmla="*/ 128 h 220"/>
                    <a:gd name="T22" fmla="*/ 80 w 141"/>
                    <a:gd name="T23" fmla="*/ 118 h 220"/>
                    <a:gd name="T24" fmla="*/ 77 w 141"/>
                    <a:gd name="T25" fmla="*/ 109 h 220"/>
                    <a:gd name="T26" fmla="*/ 88 w 141"/>
                    <a:gd name="T27" fmla="*/ 109 h 220"/>
                    <a:gd name="T28" fmla="*/ 97 w 141"/>
                    <a:gd name="T29" fmla="*/ 109 h 220"/>
                    <a:gd name="T30" fmla="*/ 103 w 141"/>
                    <a:gd name="T31" fmla="*/ 100 h 220"/>
                    <a:gd name="T32" fmla="*/ 100 w 141"/>
                    <a:gd name="T33" fmla="*/ 92 h 220"/>
                    <a:gd name="T34" fmla="*/ 108 w 141"/>
                    <a:gd name="T35" fmla="*/ 85 h 220"/>
                    <a:gd name="T36" fmla="*/ 110 w 141"/>
                    <a:gd name="T37" fmla="*/ 73 h 220"/>
                    <a:gd name="T38" fmla="*/ 112 w 141"/>
                    <a:gd name="T39" fmla="*/ 65 h 220"/>
                    <a:gd name="T40" fmla="*/ 111 w 141"/>
                    <a:gd name="T41" fmla="*/ 55 h 220"/>
                    <a:gd name="T42" fmla="*/ 122 w 141"/>
                    <a:gd name="T43" fmla="*/ 49 h 220"/>
                    <a:gd name="T44" fmla="*/ 130 w 141"/>
                    <a:gd name="T45" fmla="*/ 46 h 220"/>
                    <a:gd name="T46" fmla="*/ 139 w 141"/>
                    <a:gd name="T47" fmla="*/ 39 h 220"/>
                    <a:gd name="T48" fmla="*/ 135 w 141"/>
                    <a:gd name="T49" fmla="*/ 34 h 220"/>
                    <a:gd name="T50" fmla="*/ 132 w 141"/>
                    <a:gd name="T51" fmla="*/ 25 h 220"/>
                    <a:gd name="T52" fmla="*/ 129 w 141"/>
                    <a:gd name="T53" fmla="*/ 20 h 220"/>
                    <a:gd name="T54" fmla="*/ 120 w 141"/>
                    <a:gd name="T55" fmla="*/ 17 h 220"/>
                    <a:gd name="T56" fmla="*/ 111 w 141"/>
                    <a:gd name="T57" fmla="*/ 20 h 220"/>
                    <a:gd name="T58" fmla="*/ 101 w 141"/>
                    <a:gd name="T59" fmla="*/ 19 h 220"/>
                    <a:gd name="T60" fmla="*/ 95 w 141"/>
                    <a:gd name="T61" fmla="*/ 14 h 220"/>
                    <a:gd name="T62" fmla="*/ 90 w 141"/>
                    <a:gd name="T63" fmla="*/ 13 h 220"/>
                    <a:gd name="T64" fmla="*/ 82 w 141"/>
                    <a:gd name="T65" fmla="*/ 14 h 220"/>
                    <a:gd name="T66" fmla="*/ 79 w 141"/>
                    <a:gd name="T67" fmla="*/ 9 h 220"/>
                    <a:gd name="T68" fmla="*/ 83 w 141"/>
                    <a:gd name="T69" fmla="*/ 1 h 220"/>
                    <a:gd name="T70" fmla="*/ 76 w 141"/>
                    <a:gd name="T71" fmla="*/ 1 h 220"/>
                    <a:gd name="T72" fmla="*/ 70 w 141"/>
                    <a:gd name="T73" fmla="*/ 1 h 220"/>
                    <a:gd name="T74" fmla="*/ 65 w 141"/>
                    <a:gd name="T75" fmla="*/ 3 h 220"/>
                    <a:gd name="T76" fmla="*/ 59 w 141"/>
                    <a:gd name="T77" fmla="*/ 5 h 220"/>
                    <a:gd name="T78" fmla="*/ 59 w 141"/>
                    <a:gd name="T79" fmla="*/ 16 h 220"/>
                    <a:gd name="T80" fmla="*/ 57 w 141"/>
                    <a:gd name="T81" fmla="*/ 27 h 220"/>
                    <a:gd name="T82" fmla="*/ 53 w 141"/>
                    <a:gd name="T83" fmla="*/ 51 h 220"/>
                    <a:gd name="T84" fmla="*/ 34 w 141"/>
                    <a:gd name="T85" fmla="*/ 89 h 220"/>
                    <a:gd name="T86" fmla="*/ 25 w 141"/>
                    <a:gd name="T87" fmla="*/ 102 h 220"/>
                    <a:gd name="T88" fmla="*/ 16 w 141"/>
                    <a:gd name="T89" fmla="*/ 106 h 220"/>
                    <a:gd name="T90" fmla="*/ 12 w 141"/>
                    <a:gd name="T91" fmla="*/ 116 h 220"/>
                    <a:gd name="T92" fmla="*/ 7 w 141"/>
                    <a:gd name="T93" fmla="*/ 127 h 220"/>
                    <a:gd name="T94" fmla="*/ 7 w 141"/>
                    <a:gd name="T95" fmla="*/ 136 h 220"/>
                    <a:gd name="T96" fmla="*/ 11 w 141"/>
                    <a:gd name="T97" fmla="*/ 139 h 220"/>
                    <a:gd name="T98" fmla="*/ 12 w 141"/>
                    <a:gd name="T99" fmla="*/ 148 h 220"/>
                    <a:gd name="T100" fmla="*/ 22 w 141"/>
                    <a:gd name="T101" fmla="*/ 150 h 220"/>
                    <a:gd name="T102" fmla="*/ 20 w 141"/>
                    <a:gd name="T103" fmla="*/ 165 h 220"/>
                    <a:gd name="T104" fmla="*/ 15 w 141"/>
                    <a:gd name="T105" fmla="*/ 184 h 220"/>
                    <a:gd name="T106" fmla="*/ 9 w 141"/>
                    <a:gd name="T107" fmla="*/ 199 h 220"/>
                    <a:gd name="T108" fmla="*/ 0 w 141"/>
                    <a:gd name="T109" fmla="*/ 210 h 220"/>
                    <a:gd name="T110" fmla="*/ 13 w 141"/>
                    <a:gd name="T111" fmla="*/ 210 h 220"/>
                    <a:gd name="T112" fmla="*/ 25 w 141"/>
                    <a:gd name="T113" fmla="*/ 213 h 220"/>
                    <a:gd name="T114" fmla="*/ 36 w 141"/>
                    <a:gd name="T115" fmla="*/ 220 h 220"/>
                    <a:gd name="T116" fmla="*/ 55 w 141"/>
                    <a:gd name="T117" fmla="*/ 217 h 2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1" h="220">
                      <a:moveTo>
                        <a:pt x="55" y="215"/>
                      </a:moveTo>
                      <a:cubicBezTo>
                        <a:pt x="55" y="213"/>
                        <a:pt x="55" y="213"/>
                        <a:pt x="55" y="213"/>
                      </a:cubicBezTo>
                      <a:cubicBezTo>
                        <a:pt x="55" y="212"/>
                        <a:pt x="55" y="212"/>
                        <a:pt x="55" y="212"/>
                      </a:cubicBezTo>
                      <a:cubicBezTo>
                        <a:pt x="56" y="209"/>
                        <a:pt x="56" y="209"/>
                        <a:pt x="56" y="209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56" y="208"/>
                        <a:pt x="56" y="208"/>
                        <a:pt x="56" y="208"/>
                      </a:cubicBezTo>
                      <a:cubicBezTo>
                        <a:pt x="56" y="205"/>
                        <a:pt x="56" y="205"/>
                        <a:pt x="56" y="205"/>
                      </a:cubicBezTo>
                      <a:cubicBezTo>
                        <a:pt x="56" y="204"/>
                        <a:pt x="56" y="204"/>
                        <a:pt x="56" y="204"/>
                      </a:cubicBezTo>
                      <a:cubicBezTo>
                        <a:pt x="56" y="204"/>
                        <a:pt x="56" y="204"/>
                        <a:pt x="56" y="204"/>
                      </a:cubicBezTo>
                      <a:cubicBezTo>
                        <a:pt x="56" y="204"/>
                        <a:pt x="56" y="202"/>
                        <a:pt x="55" y="202"/>
                      </a:cubicBezTo>
                      <a:cubicBezTo>
                        <a:pt x="55" y="201"/>
                        <a:pt x="55" y="200"/>
                        <a:pt x="56" y="199"/>
                      </a:cubicBezTo>
                      <a:cubicBezTo>
                        <a:pt x="56" y="198"/>
                        <a:pt x="56" y="198"/>
                        <a:pt x="56" y="198"/>
                      </a:cubicBezTo>
                      <a:cubicBezTo>
                        <a:pt x="56" y="198"/>
                        <a:pt x="56" y="198"/>
                        <a:pt x="56" y="198"/>
                      </a:cubicBezTo>
                      <a:cubicBezTo>
                        <a:pt x="56" y="198"/>
                        <a:pt x="57" y="198"/>
                        <a:pt x="57" y="197"/>
                      </a:cubicBezTo>
                      <a:cubicBezTo>
                        <a:pt x="57" y="197"/>
                        <a:pt x="58" y="197"/>
                        <a:pt x="58" y="197"/>
                      </a:cubicBezTo>
                      <a:cubicBezTo>
                        <a:pt x="58" y="197"/>
                        <a:pt x="58" y="196"/>
                        <a:pt x="59" y="196"/>
                      </a:cubicBezTo>
                      <a:cubicBezTo>
                        <a:pt x="59" y="195"/>
                        <a:pt x="60" y="194"/>
                        <a:pt x="60" y="194"/>
                      </a:cubicBezTo>
                      <a:cubicBezTo>
                        <a:pt x="60" y="193"/>
                        <a:pt x="60" y="192"/>
                        <a:pt x="61" y="191"/>
                      </a:cubicBezTo>
                      <a:cubicBezTo>
                        <a:pt x="61" y="191"/>
                        <a:pt x="61" y="191"/>
                        <a:pt x="61" y="191"/>
                      </a:cubicBezTo>
                      <a:cubicBezTo>
                        <a:pt x="67" y="188"/>
                        <a:pt x="67" y="188"/>
                        <a:pt x="67" y="188"/>
                      </a:cubicBezTo>
                      <a:cubicBezTo>
                        <a:pt x="67" y="187"/>
                        <a:pt x="67" y="187"/>
                        <a:pt x="67" y="187"/>
                      </a:cubicBezTo>
                      <a:cubicBezTo>
                        <a:pt x="69" y="182"/>
                        <a:pt x="69" y="182"/>
                        <a:pt x="69" y="182"/>
                      </a:cubicBezTo>
                      <a:cubicBezTo>
                        <a:pt x="70" y="182"/>
                        <a:pt x="70" y="182"/>
                        <a:pt x="70" y="182"/>
                      </a:cubicBezTo>
                      <a:cubicBezTo>
                        <a:pt x="71" y="182"/>
                        <a:pt x="73" y="182"/>
                        <a:pt x="73" y="182"/>
                      </a:cubicBezTo>
                      <a:cubicBezTo>
                        <a:pt x="73" y="182"/>
                        <a:pt x="74" y="182"/>
                        <a:pt x="74" y="182"/>
                      </a:cubicBezTo>
                      <a:cubicBezTo>
                        <a:pt x="74" y="182"/>
                        <a:pt x="74" y="182"/>
                        <a:pt x="74" y="182"/>
                      </a:cubicBezTo>
                      <a:cubicBezTo>
                        <a:pt x="77" y="180"/>
                        <a:pt x="77" y="180"/>
                        <a:pt x="77" y="180"/>
                      </a:cubicBezTo>
                      <a:cubicBezTo>
                        <a:pt x="79" y="181"/>
                        <a:pt x="79" y="181"/>
                        <a:pt x="79" y="181"/>
                      </a:cubicBezTo>
                      <a:cubicBezTo>
                        <a:pt x="79" y="180"/>
                        <a:pt x="79" y="180"/>
                        <a:pt x="79" y="180"/>
                      </a:cubicBezTo>
                      <a:cubicBezTo>
                        <a:pt x="80" y="180"/>
                        <a:pt x="80" y="180"/>
                        <a:pt x="80" y="180"/>
                      </a:cubicBezTo>
                      <a:cubicBezTo>
                        <a:pt x="80" y="180"/>
                        <a:pt x="79" y="180"/>
                        <a:pt x="79" y="180"/>
                      </a:cubicBezTo>
                      <a:cubicBezTo>
                        <a:pt x="78" y="179"/>
                        <a:pt x="76" y="179"/>
                        <a:pt x="76" y="176"/>
                      </a:cubicBezTo>
                      <a:cubicBezTo>
                        <a:pt x="76" y="176"/>
                        <a:pt x="76" y="176"/>
                        <a:pt x="76" y="176"/>
                      </a:cubicBezTo>
                      <a:cubicBezTo>
                        <a:pt x="75" y="175"/>
                        <a:pt x="75" y="173"/>
                        <a:pt x="74" y="172"/>
                      </a:cubicBezTo>
                      <a:cubicBezTo>
                        <a:pt x="74" y="172"/>
                        <a:pt x="74" y="171"/>
                        <a:pt x="75" y="171"/>
                      </a:cubicBezTo>
                      <a:cubicBezTo>
                        <a:pt x="75" y="171"/>
                        <a:pt x="74" y="170"/>
                        <a:pt x="74" y="170"/>
                      </a:cubicBezTo>
                      <a:cubicBezTo>
                        <a:pt x="74" y="170"/>
                        <a:pt x="74" y="170"/>
                        <a:pt x="74" y="170"/>
                      </a:cubicBezTo>
                      <a:cubicBezTo>
                        <a:pt x="73" y="169"/>
                        <a:pt x="73" y="168"/>
                        <a:pt x="73" y="168"/>
                      </a:cubicBezTo>
                      <a:cubicBezTo>
                        <a:pt x="73" y="167"/>
                        <a:pt x="73" y="167"/>
                        <a:pt x="72" y="166"/>
                      </a:cubicBezTo>
                      <a:cubicBezTo>
                        <a:pt x="72" y="165"/>
                        <a:pt x="72" y="165"/>
                        <a:pt x="72" y="165"/>
                      </a:cubicBezTo>
                      <a:cubicBezTo>
                        <a:pt x="71" y="164"/>
                        <a:pt x="71" y="164"/>
                        <a:pt x="71" y="164"/>
                      </a:cubicBezTo>
                      <a:cubicBezTo>
                        <a:pt x="71" y="163"/>
                        <a:pt x="71" y="163"/>
                        <a:pt x="71" y="163"/>
                      </a:cubicBezTo>
                      <a:cubicBezTo>
                        <a:pt x="70" y="163"/>
                        <a:pt x="70" y="163"/>
                        <a:pt x="70" y="163"/>
                      </a:cubicBezTo>
                      <a:cubicBezTo>
                        <a:pt x="72" y="161"/>
                        <a:pt x="72" y="161"/>
                        <a:pt x="72" y="161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4" y="157"/>
                        <a:pt x="74" y="157"/>
                        <a:pt x="74" y="157"/>
                      </a:cubicBezTo>
                      <a:cubicBezTo>
                        <a:pt x="74" y="157"/>
                        <a:pt x="75" y="157"/>
                        <a:pt x="75" y="157"/>
                      </a:cubicBezTo>
                      <a:cubicBezTo>
                        <a:pt x="75" y="156"/>
                        <a:pt x="76" y="154"/>
                        <a:pt x="76" y="154"/>
                      </a:cubicBezTo>
                      <a:cubicBezTo>
                        <a:pt x="77" y="149"/>
                        <a:pt x="77" y="149"/>
                        <a:pt x="77" y="149"/>
                      </a:cubicBezTo>
                      <a:cubicBezTo>
                        <a:pt x="80" y="149"/>
                        <a:pt x="80" y="149"/>
                        <a:pt x="80" y="149"/>
                      </a:cubicBezTo>
                      <a:cubicBezTo>
                        <a:pt x="86" y="146"/>
                        <a:pt x="86" y="146"/>
                        <a:pt x="86" y="146"/>
                      </a:cubicBezTo>
                      <a:cubicBezTo>
                        <a:pt x="86" y="145"/>
                        <a:pt x="86" y="145"/>
                        <a:pt x="86" y="145"/>
                      </a:cubicBezTo>
                      <a:cubicBezTo>
                        <a:pt x="89" y="142"/>
                        <a:pt x="89" y="142"/>
                        <a:pt x="89" y="142"/>
                      </a:cubicBezTo>
                      <a:cubicBezTo>
                        <a:pt x="90" y="141"/>
                        <a:pt x="90" y="141"/>
                        <a:pt x="90" y="141"/>
                      </a:cubicBezTo>
                      <a:cubicBezTo>
                        <a:pt x="90" y="141"/>
                        <a:pt x="90" y="141"/>
                        <a:pt x="90" y="141"/>
                      </a:cubicBezTo>
                      <a:cubicBezTo>
                        <a:pt x="90" y="140"/>
                        <a:pt x="90" y="140"/>
                        <a:pt x="90" y="140"/>
                      </a:cubicBezTo>
                      <a:cubicBezTo>
                        <a:pt x="90" y="140"/>
                        <a:pt x="89" y="140"/>
                        <a:pt x="89" y="139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8" y="140"/>
                        <a:pt x="88" y="140"/>
                        <a:pt x="88" y="140"/>
                      </a:cubicBezTo>
                      <a:cubicBezTo>
                        <a:pt x="88" y="140"/>
                        <a:pt x="86" y="139"/>
                        <a:pt x="86" y="139"/>
                      </a:cubicBezTo>
                      <a:cubicBezTo>
                        <a:pt x="85" y="139"/>
                        <a:pt x="85" y="139"/>
                        <a:pt x="85" y="139"/>
                      </a:cubicBezTo>
                      <a:cubicBezTo>
                        <a:pt x="85" y="138"/>
                        <a:pt x="85" y="138"/>
                        <a:pt x="85" y="138"/>
                      </a:cubicBezTo>
                      <a:cubicBezTo>
                        <a:pt x="84" y="137"/>
                        <a:pt x="84" y="136"/>
                        <a:pt x="85" y="135"/>
                      </a:cubicBezTo>
                      <a:cubicBezTo>
                        <a:pt x="83" y="134"/>
                        <a:pt x="83" y="134"/>
                        <a:pt x="83" y="134"/>
                      </a:cubicBezTo>
                      <a:cubicBezTo>
                        <a:pt x="82" y="131"/>
                        <a:pt x="82" y="131"/>
                        <a:pt x="82" y="131"/>
                      </a:cubicBezTo>
                      <a:cubicBezTo>
                        <a:pt x="82" y="128"/>
                        <a:pt x="82" y="128"/>
                        <a:pt x="82" y="128"/>
                      </a:cubicBezTo>
                      <a:cubicBezTo>
                        <a:pt x="82" y="127"/>
                        <a:pt x="82" y="127"/>
                        <a:pt x="82" y="127"/>
                      </a:cubicBezTo>
                      <a:cubicBezTo>
                        <a:pt x="81" y="123"/>
                        <a:pt x="81" y="123"/>
                        <a:pt x="81" y="123"/>
                      </a:cubicBezTo>
                      <a:cubicBezTo>
                        <a:pt x="82" y="121"/>
                        <a:pt x="82" y="121"/>
                        <a:pt x="82" y="121"/>
                      </a:cubicBezTo>
                      <a:cubicBezTo>
                        <a:pt x="82" y="121"/>
                        <a:pt x="82" y="121"/>
                        <a:pt x="82" y="121"/>
                      </a:cubicBezTo>
                      <a:cubicBezTo>
                        <a:pt x="81" y="121"/>
                        <a:pt x="81" y="120"/>
                        <a:pt x="80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118"/>
                        <a:pt x="80" y="118"/>
                        <a:pt x="80" y="118"/>
                      </a:cubicBezTo>
                      <a:cubicBezTo>
                        <a:pt x="80" y="117"/>
                        <a:pt x="80" y="117"/>
                        <a:pt x="79" y="117"/>
                      </a:cubicBezTo>
                      <a:cubicBezTo>
                        <a:pt x="79" y="116"/>
                        <a:pt x="79" y="116"/>
                        <a:pt x="78" y="114"/>
                      </a:cubicBezTo>
                      <a:cubicBezTo>
                        <a:pt x="78" y="114"/>
                        <a:pt x="78" y="113"/>
                        <a:pt x="78" y="113"/>
                      </a:cubicBezTo>
                      <a:cubicBezTo>
                        <a:pt x="78" y="112"/>
                        <a:pt x="77" y="112"/>
                        <a:pt x="77" y="111"/>
                      </a:cubicBezTo>
                      <a:cubicBezTo>
                        <a:pt x="77" y="109"/>
                        <a:pt x="77" y="109"/>
                        <a:pt x="77" y="109"/>
                      </a:cubicBezTo>
                      <a:cubicBezTo>
                        <a:pt x="81" y="108"/>
                        <a:pt x="81" y="108"/>
                        <a:pt x="81" y="108"/>
                      </a:cubicBezTo>
                      <a:cubicBezTo>
                        <a:pt x="84" y="109"/>
                        <a:pt x="84" y="109"/>
                        <a:pt x="84" y="109"/>
                      </a:cubicBezTo>
                      <a:cubicBezTo>
                        <a:pt x="85" y="109"/>
                        <a:pt x="85" y="109"/>
                        <a:pt x="85" y="109"/>
                      </a:cubicBezTo>
                      <a:cubicBezTo>
                        <a:pt x="85" y="109"/>
                        <a:pt x="85" y="109"/>
                        <a:pt x="85" y="109"/>
                      </a:cubicBezTo>
                      <a:cubicBezTo>
                        <a:pt x="86" y="110"/>
                        <a:pt x="86" y="110"/>
                        <a:pt x="86" y="110"/>
                      </a:cubicBezTo>
                      <a:cubicBezTo>
                        <a:pt x="88" y="109"/>
                        <a:pt x="88" y="109"/>
                        <a:pt x="88" y="109"/>
                      </a:cubicBezTo>
                      <a:cubicBezTo>
                        <a:pt x="91" y="110"/>
                        <a:pt x="91" y="110"/>
                        <a:pt x="91" y="110"/>
                      </a:cubicBezTo>
                      <a:cubicBezTo>
                        <a:pt x="92" y="110"/>
                        <a:pt x="92" y="110"/>
                        <a:pt x="93" y="111"/>
                      </a:cubicBezTo>
                      <a:cubicBezTo>
                        <a:pt x="93" y="111"/>
                        <a:pt x="94" y="111"/>
                        <a:pt x="94" y="111"/>
                      </a:cubicBezTo>
                      <a:cubicBezTo>
                        <a:pt x="94" y="111"/>
                        <a:pt x="95" y="111"/>
                        <a:pt x="95" y="111"/>
                      </a:cubicBezTo>
                      <a:cubicBezTo>
                        <a:pt x="96" y="109"/>
                        <a:pt x="96" y="109"/>
                        <a:pt x="96" y="109"/>
                      </a:cubicBezTo>
                      <a:cubicBezTo>
                        <a:pt x="97" y="109"/>
                        <a:pt x="97" y="109"/>
                        <a:pt x="97" y="109"/>
                      </a:cubicBezTo>
                      <a:cubicBezTo>
                        <a:pt x="97" y="107"/>
                        <a:pt x="97" y="107"/>
                        <a:pt x="97" y="107"/>
                      </a:cubicBezTo>
                      <a:cubicBezTo>
                        <a:pt x="97" y="107"/>
                        <a:pt x="98" y="106"/>
                        <a:pt x="98" y="106"/>
                      </a:cubicBezTo>
                      <a:cubicBezTo>
                        <a:pt x="98" y="105"/>
                        <a:pt x="98" y="105"/>
                        <a:pt x="98" y="105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101" y="102"/>
                        <a:pt x="101" y="102"/>
                        <a:pt x="101" y="102"/>
                      </a:cubicBezTo>
                      <a:cubicBezTo>
                        <a:pt x="102" y="101"/>
                        <a:pt x="102" y="100"/>
                        <a:pt x="103" y="100"/>
                      </a:cubicBezTo>
                      <a:cubicBezTo>
                        <a:pt x="103" y="100"/>
                        <a:pt x="103" y="100"/>
                        <a:pt x="103" y="100"/>
                      </a:cubicBezTo>
                      <a:cubicBezTo>
                        <a:pt x="102" y="99"/>
                        <a:pt x="102" y="99"/>
                        <a:pt x="102" y="99"/>
                      </a:cubicBezTo>
                      <a:cubicBezTo>
                        <a:pt x="102" y="96"/>
                        <a:pt x="102" y="96"/>
                        <a:pt x="102" y="96"/>
                      </a:cubicBezTo>
                      <a:cubicBezTo>
                        <a:pt x="101" y="96"/>
                        <a:pt x="101" y="96"/>
                        <a:pt x="101" y="96"/>
                      </a:cubicBezTo>
                      <a:cubicBezTo>
                        <a:pt x="101" y="96"/>
                        <a:pt x="101" y="96"/>
                        <a:pt x="101" y="95"/>
                      </a:cubicBezTo>
                      <a:cubicBezTo>
                        <a:pt x="100" y="95"/>
                        <a:pt x="100" y="93"/>
                        <a:pt x="100" y="92"/>
                      </a:cubicBezTo>
                      <a:cubicBezTo>
                        <a:pt x="99" y="91"/>
                        <a:pt x="99" y="91"/>
                        <a:pt x="99" y="91"/>
                      </a:cubicBezTo>
                      <a:cubicBezTo>
                        <a:pt x="101" y="88"/>
                        <a:pt x="101" y="88"/>
                        <a:pt x="101" y="88"/>
                      </a:cubicBezTo>
                      <a:cubicBezTo>
                        <a:pt x="103" y="88"/>
                        <a:pt x="103" y="88"/>
                        <a:pt x="103" y="88"/>
                      </a:cubicBezTo>
                      <a:cubicBezTo>
                        <a:pt x="104" y="87"/>
                        <a:pt x="104" y="87"/>
                        <a:pt x="104" y="87"/>
                      </a:cubicBezTo>
                      <a:cubicBezTo>
                        <a:pt x="107" y="86"/>
                        <a:pt x="107" y="86"/>
                        <a:pt x="107" y="86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9" y="85"/>
                        <a:pt x="109" y="85"/>
                        <a:pt x="109" y="85"/>
                      </a:cubicBezTo>
                      <a:cubicBezTo>
                        <a:pt x="108" y="83"/>
                        <a:pt x="108" y="83"/>
                        <a:pt x="108" y="83"/>
                      </a:cubicBezTo>
                      <a:cubicBezTo>
                        <a:pt x="108" y="79"/>
                        <a:pt x="108" y="79"/>
                        <a:pt x="108" y="79"/>
                      </a:cubicBezTo>
                      <a:cubicBezTo>
                        <a:pt x="110" y="77"/>
                        <a:pt x="110" y="77"/>
                        <a:pt x="110" y="77"/>
                      </a:cubicBezTo>
                      <a:cubicBezTo>
                        <a:pt x="109" y="77"/>
                        <a:pt x="109" y="77"/>
                        <a:pt x="109" y="77"/>
                      </a:cubicBezTo>
                      <a:cubicBezTo>
                        <a:pt x="110" y="73"/>
                        <a:pt x="110" y="73"/>
                        <a:pt x="110" y="73"/>
                      </a:cubicBezTo>
                      <a:cubicBezTo>
                        <a:pt x="112" y="72"/>
                        <a:pt x="112" y="72"/>
                        <a:pt x="112" y="72"/>
                      </a:cubicBezTo>
                      <a:cubicBezTo>
                        <a:pt x="112" y="71"/>
                        <a:pt x="112" y="71"/>
                        <a:pt x="112" y="71"/>
                      </a:cubicBezTo>
                      <a:cubicBezTo>
                        <a:pt x="112" y="70"/>
                        <a:pt x="112" y="70"/>
                        <a:pt x="112" y="69"/>
                      </a:cubicBezTo>
                      <a:cubicBezTo>
                        <a:pt x="112" y="67"/>
                        <a:pt x="112" y="67"/>
                        <a:pt x="112" y="67"/>
                      </a:cubicBezTo>
                      <a:cubicBezTo>
                        <a:pt x="112" y="65"/>
                        <a:pt x="112" y="65"/>
                        <a:pt x="112" y="65"/>
                      </a:cubicBezTo>
                      <a:cubicBezTo>
                        <a:pt x="112" y="65"/>
                        <a:pt x="112" y="65"/>
                        <a:pt x="112" y="65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3" y="64"/>
                        <a:pt x="113" y="64"/>
                        <a:pt x="113" y="64"/>
                      </a:cubicBezTo>
                      <a:cubicBezTo>
                        <a:pt x="112" y="63"/>
                        <a:pt x="112" y="63"/>
                        <a:pt x="112" y="63"/>
                      </a:cubicBezTo>
                      <a:cubicBezTo>
                        <a:pt x="112" y="63"/>
                        <a:pt x="112" y="61"/>
                        <a:pt x="112" y="60"/>
                      </a:cubicBezTo>
                      <a:cubicBezTo>
                        <a:pt x="112" y="60"/>
                        <a:pt x="112" y="60"/>
                        <a:pt x="112" y="60"/>
                      </a:cubicBezTo>
                      <a:cubicBezTo>
                        <a:pt x="111" y="55"/>
                        <a:pt x="111" y="55"/>
                        <a:pt x="111" y="55"/>
                      </a:cubicBezTo>
                      <a:cubicBezTo>
                        <a:pt x="114" y="53"/>
                        <a:pt x="114" y="53"/>
                        <a:pt x="114" y="53"/>
                      </a:cubicBezTo>
                      <a:cubicBezTo>
                        <a:pt x="114" y="53"/>
                        <a:pt x="116" y="54"/>
                        <a:pt x="116" y="54"/>
                      </a:cubicBezTo>
                      <a:cubicBezTo>
                        <a:pt x="116" y="54"/>
                        <a:pt x="116" y="53"/>
                        <a:pt x="117" y="53"/>
                      </a:cubicBezTo>
                      <a:cubicBezTo>
                        <a:pt x="117" y="53"/>
                        <a:pt x="118" y="53"/>
                        <a:pt x="118" y="53"/>
                      </a:cubicBezTo>
                      <a:cubicBezTo>
                        <a:pt x="119" y="51"/>
                        <a:pt x="119" y="51"/>
                        <a:pt x="119" y="51"/>
                      </a:cubicBezTo>
                      <a:cubicBezTo>
                        <a:pt x="122" y="49"/>
                        <a:pt x="122" y="49"/>
                        <a:pt x="122" y="49"/>
                      </a:cubicBezTo>
                      <a:cubicBezTo>
                        <a:pt x="122" y="48"/>
                        <a:pt x="122" y="48"/>
                        <a:pt x="122" y="48"/>
                      </a:cubicBezTo>
                      <a:cubicBezTo>
                        <a:pt x="127" y="47"/>
                        <a:pt x="127" y="47"/>
                        <a:pt x="127" y="47"/>
                      </a:cubicBezTo>
                      <a:cubicBezTo>
                        <a:pt x="127" y="47"/>
                        <a:pt x="127" y="47"/>
                        <a:pt x="127" y="47"/>
                      </a:cubicBezTo>
                      <a:cubicBezTo>
                        <a:pt x="128" y="46"/>
                        <a:pt x="128" y="46"/>
                        <a:pt x="128" y="46"/>
                      </a:cubicBezTo>
                      <a:cubicBezTo>
                        <a:pt x="129" y="46"/>
                        <a:pt x="129" y="46"/>
                        <a:pt x="129" y="46"/>
                      </a:cubicBezTo>
                      <a:cubicBezTo>
                        <a:pt x="130" y="46"/>
                        <a:pt x="130" y="46"/>
                        <a:pt x="130" y="46"/>
                      </a:cubicBezTo>
                      <a:cubicBezTo>
                        <a:pt x="132" y="45"/>
                        <a:pt x="132" y="45"/>
                        <a:pt x="132" y="45"/>
                      </a:cubicBezTo>
                      <a:cubicBezTo>
                        <a:pt x="134" y="42"/>
                        <a:pt x="134" y="42"/>
                        <a:pt x="134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6" y="42"/>
                        <a:pt x="136" y="42"/>
                        <a:pt x="136" y="42"/>
                      </a:cubicBezTo>
                      <a:cubicBezTo>
                        <a:pt x="136" y="42"/>
                        <a:pt x="137" y="40"/>
                        <a:pt x="137" y="40"/>
                      </a:cubicBezTo>
                      <a:cubicBezTo>
                        <a:pt x="139" y="39"/>
                        <a:pt x="139" y="39"/>
                        <a:pt x="139" y="39"/>
                      </a:cubicBezTo>
                      <a:cubicBezTo>
                        <a:pt x="141" y="37"/>
                        <a:pt x="141" y="37"/>
                        <a:pt x="141" y="37"/>
                      </a:cubicBezTo>
                      <a:cubicBezTo>
                        <a:pt x="140" y="36"/>
                        <a:pt x="140" y="36"/>
                        <a:pt x="140" y="36"/>
                      </a:cubicBezTo>
                      <a:cubicBezTo>
                        <a:pt x="139" y="36"/>
                        <a:pt x="138" y="35"/>
                        <a:pt x="138" y="34"/>
                      </a:cubicBezTo>
                      <a:cubicBezTo>
                        <a:pt x="138" y="34"/>
                        <a:pt x="137" y="34"/>
                        <a:pt x="137" y="33"/>
                      </a:cubicBezTo>
                      <a:cubicBezTo>
                        <a:pt x="136" y="33"/>
                        <a:pt x="136" y="33"/>
                        <a:pt x="136" y="33"/>
                      </a:cubicBezTo>
                      <a:cubicBezTo>
                        <a:pt x="136" y="33"/>
                        <a:pt x="135" y="33"/>
                        <a:pt x="135" y="34"/>
                      </a:cubicBezTo>
                      <a:cubicBezTo>
                        <a:pt x="134" y="34"/>
                        <a:pt x="134" y="34"/>
                        <a:pt x="134" y="34"/>
                      </a:cubicBezTo>
                      <a:cubicBezTo>
                        <a:pt x="131" y="32"/>
                        <a:pt x="131" y="32"/>
                        <a:pt x="131" y="32"/>
                      </a:cubicBezTo>
                      <a:cubicBezTo>
                        <a:pt x="131" y="31"/>
                        <a:pt x="131" y="31"/>
                        <a:pt x="131" y="31"/>
                      </a:cubicBezTo>
                      <a:cubicBezTo>
                        <a:pt x="130" y="30"/>
                        <a:pt x="130" y="29"/>
                        <a:pt x="131" y="28"/>
                      </a:cubicBezTo>
                      <a:cubicBezTo>
                        <a:pt x="130" y="27"/>
                        <a:pt x="130" y="27"/>
                        <a:pt x="130" y="27"/>
                      </a:cubicBezTo>
                      <a:cubicBezTo>
                        <a:pt x="132" y="25"/>
                        <a:pt x="132" y="25"/>
                        <a:pt x="132" y="25"/>
                      </a:cubicBezTo>
                      <a:cubicBezTo>
                        <a:pt x="132" y="25"/>
                        <a:pt x="133" y="24"/>
                        <a:pt x="133" y="24"/>
                      </a:cubicBezTo>
                      <a:cubicBezTo>
                        <a:pt x="133" y="23"/>
                        <a:pt x="133" y="23"/>
                        <a:pt x="133" y="23"/>
                      </a:cubicBezTo>
                      <a:cubicBezTo>
                        <a:pt x="133" y="23"/>
                        <a:pt x="133" y="23"/>
                        <a:pt x="133" y="23"/>
                      </a:cubicBezTo>
                      <a:cubicBezTo>
                        <a:pt x="132" y="22"/>
                        <a:pt x="132" y="22"/>
                        <a:pt x="132" y="22"/>
                      </a:cubicBezTo>
                      <a:cubicBezTo>
                        <a:pt x="132" y="22"/>
                        <a:pt x="132" y="21"/>
                        <a:pt x="132" y="21"/>
                      </a:cubicBezTo>
                      <a:cubicBezTo>
                        <a:pt x="131" y="20"/>
                        <a:pt x="130" y="20"/>
                        <a:pt x="129" y="20"/>
                      </a:cubicBezTo>
                      <a:cubicBezTo>
                        <a:pt x="129" y="20"/>
                        <a:pt x="128" y="20"/>
                        <a:pt x="128" y="19"/>
                      </a:cubicBezTo>
                      <a:cubicBezTo>
                        <a:pt x="128" y="19"/>
                        <a:pt x="128" y="19"/>
                        <a:pt x="128" y="19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3" y="19"/>
                        <a:pt x="123" y="18"/>
                        <a:pt x="122" y="18"/>
                      </a:cubicBezTo>
                      <a:cubicBezTo>
                        <a:pt x="121" y="18"/>
                        <a:pt x="121" y="17"/>
                        <a:pt x="121" y="17"/>
                      </a:cubicBezTo>
                      <a:cubicBezTo>
                        <a:pt x="120" y="17"/>
                        <a:pt x="120" y="17"/>
                        <a:pt x="120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9" y="17"/>
                        <a:pt x="119" y="17"/>
                        <a:pt x="119" y="17"/>
                      </a:cubicBezTo>
                      <a:cubicBezTo>
                        <a:pt x="118" y="16"/>
                        <a:pt x="117" y="16"/>
                        <a:pt x="117" y="15"/>
                      </a:cubicBezTo>
                      <a:cubicBezTo>
                        <a:pt x="116" y="17"/>
                        <a:pt x="116" y="17"/>
                        <a:pt x="116" y="17"/>
                      </a:cubicBezTo>
                      <a:cubicBezTo>
                        <a:pt x="114" y="20"/>
                        <a:pt x="114" y="20"/>
                        <a:pt x="114" y="20"/>
                      </a:cubicBezTo>
                      <a:cubicBezTo>
                        <a:pt x="114" y="20"/>
                        <a:pt x="112" y="20"/>
                        <a:pt x="111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0"/>
                        <a:pt x="109" y="20"/>
                        <a:pt x="109" y="20"/>
                      </a:cubicBezTo>
                      <a:cubicBezTo>
                        <a:pt x="109" y="20"/>
                        <a:pt x="108" y="20"/>
                        <a:pt x="108" y="20"/>
                      </a:cubicBezTo>
                      <a:cubicBezTo>
                        <a:pt x="107" y="20"/>
                        <a:pt x="106" y="20"/>
                        <a:pt x="106" y="20"/>
                      </a:cubicBezTo>
                      <a:cubicBezTo>
                        <a:pt x="105" y="20"/>
                        <a:pt x="104" y="19"/>
                        <a:pt x="103" y="18"/>
                      </a:cubicBezTo>
                      <a:cubicBezTo>
                        <a:pt x="103" y="18"/>
                        <a:pt x="102" y="19"/>
                        <a:pt x="101" y="19"/>
                      </a:cubicBezTo>
                      <a:cubicBezTo>
                        <a:pt x="100" y="19"/>
                        <a:pt x="100" y="19"/>
                        <a:pt x="100" y="19"/>
                      </a:cubicBezTo>
                      <a:cubicBezTo>
                        <a:pt x="100" y="19"/>
                        <a:pt x="100" y="19"/>
                        <a:pt x="100" y="19"/>
                      </a:cubicBezTo>
                      <a:cubicBezTo>
                        <a:pt x="99" y="18"/>
                        <a:pt x="98" y="17"/>
                        <a:pt x="98" y="15"/>
                      </a:cubicBezTo>
                      <a:cubicBezTo>
                        <a:pt x="98" y="14"/>
                        <a:pt x="97" y="14"/>
                        <a:pt x="97" y="14"/>
                      </a:cubicBezTo>
                      <a:cubicBezTo>
                        <a:pt x="97" y="14"/>
                        <a:pt x="96" y="14"/>
                        <a:pt x="96" y="14"/>
                      </a:cubicBezTo>
                      <a:cubicBezTo>
                        <a:pt x="95" y="14"/>
                        <a:pt x="95" y="14"/>
                        <a:pt x="95" y="14"/>
                      </a:cubicBezTo>
                      <a:cubicBezTo>
                        <a:pt x="95" y="14"/>
                        <a:pt x="94" y="14"/>
                        <a:pt x="94" y="14"/>
                      </a:cubicBezTo>
                      <a:cubicBezTo>
                        <a:pt x="94" y="14"/>
                        <a:pt x="94" y="14"/>
                        <a:pt x="94" y="14"/>
                      </a:cubicBezTo>
                      <a:cubicBezTo>
                        <a:pt x="93" y="15"/>
                        <a:pt x="92" y="15"/>
                        <a:pt x="92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90" y="14"/>
                        <a:pt x="90" y="13"/>
                      </a:cubicBezTo>
                      <a:cubicBezTo>
                        <a:pt x="89" y="14"/>
                        <a:pt x="89" y="14"/>
                        <a:pt x="89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7" y="14"/>
                        <a:pt x="87" y="14"/>
                        <a:pt x="86" y="15"/>
                      </a:cubicBezTo>
                      <a:cubicBezTo>
                        <a:pt x="85" y="15"/>
                        <a:pt x="84" y="15"/>
                        <a:pt x="84" y="15"/>
                      </a:cubicBezTo>
                      <a:cubicBezTo>
                        <a:pt x="83" y="15"/>
                        <a:pt x="82" y="14"/>
                        <a:pt x="82" y="14"/>
                      </a:cubicBezTo>
                      <a:cubicBezTo>
                        <a:pt x="80" y="13"/>
                        <a:pt x="80" y="12"/>
                        <a:pt x="80" y="11"/>
                      </a:cubicBezTo>
                      <a:cubicBezTo>
                        <a:pt x="80" y="11"/>
                        <a:pt x="80" y="11"/>
                        <a:pt x="80" y="11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80" y="10"/>
                        <a:pt x="80" y="10"/>
                        <a:pt x="80" y="10"/>
                      </a:cubicBezTo>
                      <a:cubicBezTo>
                        <a:pt x="79" y="9"/>
                        <a:pt x="79" y="9"/>
                        <a:pt x="79" y="9"/>
                      </a:cubicBezTo>
                      <a:cubicBezTo>
                        <a:pt x="79" y="8"/>
                        <a:pt x="79" y="7"/>
                        <a:pt x="80" y="6"/>
                      </a:cubicBezTo>
                      <a:cubicBezTo>
                        <a:pt x="80" y="5"/>
                        <a:pt x="81" y="5"/>
                        <a:pt x="81" y="5"/>
                      </a:cubicBezTo>
                      <a:cubicBezTo>
                        <a:pt x="81" y="5"/>
                        <a:pt x="81" y="4"/>
                        <a:pt x="81" y="4"/>
                      </a:cubicBezTo>
                      <a:cubicBezTo>
                        <a:pt x="82" y="4"/>
                        <a:pt x="83" y="3"/>
                        <a:pt x="84" y="3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3" y="2"/>
                        <a:pt x="83" y="2"/>
                        <a:pt x="83" y="1"/>
                      </a:cubicBezTo>
                      <a:cubicBezTo>
                        <a:pt x="82" y="0"/>
                        <a:pt x="82" y="0"/>
                        <a:pt x="82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0" y="1"/>
                        <a:pt x="79" y="1"/>
                      </a:cubicBezTo>
                      <a:cubicBezTo>
                        <a:pt x="79" y="1"/>
                        <a:pt x="79" y="1"/>
                        <a:pt x="79" y="1"/>
                      </a:cubicBezTo>
                      <a:cubicBezTo>
                        <a:pt x="79" y="1"/>
                        <a:pt x="79" y="1"/>
                        <a:pt x="79" y="1"/>
                      </a:cubicBezTo>
                      <a:cubicBezTo>
                        <a:pt x="77" y="1"/>
                        <a:pt x="77" y="1"/>
                        <a:pt x="76" y="1"/>
                      </a:cubicBezTo>
                      <a:cubicBezTo>
                        <a:pt x="76" y="1"/>
                        <a:pt x="75" y="1"/>
                        <a:pt x="75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4" y="0"/>
                        <a:pt x="73" y="1"/>
                        <a:pt x="73" y="1"/>
                      </a:cubicBezTo>
                      <a:cubicBezTo>
                        <a:pt x="72" y="1"/>
                        <a:pt x="72" y="1"/>
                        <a:pt x="72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0" y="1"/>
                        <a:pt x="70" y="1"/>
                        <a:pt x="70" y="1"/>
                      </a:cubicBezTo>
                      <a:cubicBezTo>
                        <a:pt x="70" y="1"/>
                        <a:pt x="70" y="1"/>
                        <a:pt x="70" y="1"/>
                      </a:cubicBezTo>
                      <a:cubicBezTo>
                        <a:pt x="69" y="1"/>
                        <a:pt x="69" y="1"/>
                        <a:pt x="69" y="1"/>
                      </a:cubicBezTo>
                      <a:cubicBezTo>
                        <a:pt x="69" y="2"/>
                        <a:pt x="69" y="2"/>
                        <a:pt x="69" y="2"/>
                      </a:cubicBezTo>
                      <a:cubicBezTo>
                        <a:pt x="68" y="2"/>
                        <a:pt x="67" y="3"/>
                        <a:pt x="66" y="3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5" y="4"/>
                        <a:pt x="64" y="4"/>
                        <a:pt x="64" y="4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4"/>
                        <a:pt x="63" y="5"/>
                        <a:pt x="62" y="5"/>
                      </a:cubicBezTo>
                      <a:cubicBezTo>
                        <a:pt x="60" y="7"/>
                        <a:pt x="60" y="7"/>
                        <a:pt x="60" y="7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9" y="5"/>
                        <a:pt x="59" y="5"/>
                        <a:pt x="59" y="5"/>
                      </a:cubicBezTo>
                      <a:cubicBezTo>
                        <a:pt x="59" y="7"/>
                        <a:pt x="59" y="7"/>
                        <a:pt x="59" y="7"/>
                      </a:cubicBezTo>
                      <a:cubicBezTo>
                        <a:pt x="59" y="9"/>
                        <a:pt x="59" y="9"/>
                        <a:pt x="59" y="9"/>
                      </a:cubicBezTo>
                      <a:cubicBezTo>
                        <a:pt x="59" y="11"/>
                        <a:pt x="59" y="11"/>
                        <a:pt x="59" y="11"/>
                      </a:cubicBezTo>
                      <a:cubicBezTo>
                        <a:pt x="59" y="12"/>
                        <a:pt x="59" y="12"/>
                        <a:pt x="59" y="12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9" y="18"/>
                        <a:pt x="59" y="18"/>
                        <a:pt x="59" y="18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7" y="23"/>
                        <a:pt x="57" y="23"/>
                        <a:pt x="57" y="23"/>
                      </a:cubicBezTo>
                      <a:cubicBezTo>
                        <a:pt x="57" y="25"/>
                        <a:pt x="57" y="25"/>
                        <a:pt x="57" y="25"/>
                      </a:cubicBezTo>
                      <a:cubicBezTo>
                        <a:pt x="57" y="27"/>
                        <a:pt x="57" y="27"/>
                        <a:pt x="57" y="27"/>
                      </a:cubicBezTo>
                      <a:cubicBezTo>
                        <a:pt x="58" y="28"/>
                        <a:pt x="58" y="28"/>
                        <a:pt x="58" y="28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8" y="36"/>
                        <a:pt x="58" y="36"/>
                        <a:pt x="58" y="36"/>
                      </a:cubicBezTo>
                      <a:cubicBezTo>
                        <a:pt x="58" y="41"/>
                        <a:pt x="58" y="41"/>
                        <a:pt x="58" y="41"/>
                      </a:cubicBezTo>
                      <a:cubicBezTo>
                        <a:pt x="56" y="46"/>
                        <a:pt x="56" y="46"/>
                        <a:pt x="56" y="46"/>
                      </a:cubicBezTo>
                      <a:cubicBezTo>
                        <a:pt x="53" y="51"/>
                        <a:pt x="53" y="51"/>
                        <a:pt x="53" y="51"/>
                      </a:cubicBezTo>
                      <a:cubicBezTo>
                        <a:pt x="51" y="57"/>
                        <a:pt x="51" y="57"/>
                        <a:pt x="51" y="57"/>
                      </a:cubicBezTo>
                      <a:cubicBezTo>
                        <a:pt x="46" y="66"/>
                        <a:pt x="46" y="66"/>
                        <a:pt x="46" y="66"/>
                      </a:cubicBezTo>
                      <a:cubicBezTo>
                        <a:pt x="42" y="72"/>
                        <a:pt x="42" y="72"/>
                        <a:pt x="42" y="72"/>
                      </a:cubicBezTo>
                      <a:cubicBezTo>
                        <a:pt x="40" y="76"/>
                        <a:pt x="40" y="76"/>
                        <a:pt x="40" y="76"/>
                      </a:cubicBezTo>
                      <a:cubicBezTo>
                        <a:pt x="41" y="77"/>
                        <a:pt x="41" y="77"/>
                        <a:pt x="41" y="77"/>
                      </a:cubicBezTo>
                      <a:cubicBezTo>
                        <a:pt x="34" y="89"/>
                        <a:pt x="34" y="89"/>
                        <a:pt x="34" y="89"/>
                      </a:cubicBezTo>
                      <a:cubicBezTo>
                        <a:pt x="30" y="94"/>
                        <a:pt x="30" y="94"/>
                        <a:pt x="30" y="94"/>
                      </a:cubicBezTo>
                      <a:cubicBezTo>
                        <a:pt x="30" y="94"/>
                        <a:pt x="28" y="97"/>
                        <a:pt x="28" y="97"/>
                      </a:cubicBezTo>
                      <a:cubicBezTo>
                        <a:pt x="28" y="98"/>
                        <a:pt x="27" y="99"/>
                        <a:pt x="27" y="99"/>
                      </a:cubicBezTo>
                      <a:cubicBezTo>
                        <a:pt x="27" y="100"/>
                        <a:pt x="26" y="100"/>
                        <a:pt x="26" y="100"/>
                      </a:cubicBezTo>
                      <a:cubicBezTo>
                        <a:pt x="25" y="101"/>
                        <a:pt x="25" y="101"/>
                        <a:pt x="25" y="101"/>
                      </a:cubicBezTo>
                      <a:cubicBezTo>
                        <a:pt x="25" y="101"/>
                        <a:pt x="25" y="101"/>
                        <a:pt x="25" y="102"/>
                      </a:cubicBezTo>
                      <a:cubicBezTo>
                        <a:pt x="24" y="103"/>
                        <a:pt x="24" y="103"/>
                        <a:pt x="24" y="103"/>
                      </a:cubicBezTo>
                      <a:cubicBezTo>
                        <a:pt x="24" y="103"/>
                        <a:pt x="22" y="104"/>
                        <a:pt x="22" y="104"/>
                      </a:cubicBezTo>
                      <a:cubicBezTo>
                        <a:pt x="22" y="104"/>
                        <a:pt x="21" y="104"/>
                        <a:pt x="21" y="104"/>
                      </a:cubicBezTo>
                      <a:cubicBezTo>
                        <a:pt x="20" y="104"/>
                        <a:pt x="19" y="105"/>
                        <a:pt x="19" y="106"/>
                      </a:cubicBezTo>
                      <a:cubicBezTo>
                        <a:pt x="18" y="106"/>
                        <a:pt x="17" y="106"/>
                        <a:pt x="17" y="106"/>
                      </a:cubicBezTo>
                      <a:cubicBezTo>
                        <a:pt x="16" y="106"/>
                        <a:pt x="16" y="106"/>
                        <a:pt x="16" y="106"/>
                      </a:cubicBezTo>
                      <a:cubicBezTo>
                        <a:pt x="14" y="107"/>
                        <a:pt x="14" y="107"/>
                        <a:pt x="14" y="107"/>
                      </a:cubicBezTo>
                      <a:cubicBezTo>
                        <a:pt x="15" y="108"/>
                        <a:pt x="15" y="108"/>
                        <a:pt x="15" y="108"/>
                      </a:cubicBezTo>
                      <a:cubicBezTo>
                        <a:pt x="15" y="109"/>
                        <a:pt x="15" y="109"/>
                        <a:pt x="15" y="109"/>
                      </a:cubicBezTo>
                      <a:cubicBezTo>
                        <a:pt x="15" y="109"/>
                        <a:pt x="15" y="112"/>
                        <a:pt x="15" y="112"/>
                      </a:cubicBezTo>
                      <a:cubicBezTo>
                        <a:pt x="15" y="112"/>
                        <a:pt x="14" y="114"/>
                        <a:pt x="14" y="114"/>
                      </a:cubicBezTo>
                      <a:cubicBezTo>
                        <a:pt x="14" y="114"/>
                        <a:pt x="12" y="116"/>
                        <a:pt x="12" y="116"/>
                      </a:cubicBezTo>
                      <a:cubicBezTo>
                        <a:pt x="12" y="116"/>
                        <a:pt x="11" y="118"/>
                        <a:pt x="11" y="118"/>
                      </a:cubicBezTo>
                      <a:cubicBezTo>
                        <a:pt x="11" y="118"/>
                        <a:pt x="10" y="119"/>
                        <a:pt x="10" y="119"/>
                      </a:cubicBezTo>
                      <a:cubicBezTo>
                        <a:pt x="10" y="120"/>
                        <a:pt x="9" y="121"/>
                        <a:pt x="9" y="121"/>
                      </a:cubicBezTo>
                      <a:cubicBezTo>
                        <a:pt x="9" y="122"/>
                        <a:pt x="9" y="123"/>
                        <a:pt x="9" y="123"/>
                      </a:cubicBezTo>
                      <a:cubicBezTo>
                        <a:pt x="8" y="126"/>
                        <a:pt x="8" y="126"/>
                        <a:pt x="8" y="126"/>
                      </a:cubicBezTo>
                      <a:cubicBezTo>
                        <a:pt x="8" y="126"/>
                        <a:pt x="8" y="126"/>
                        <a:pt x="7" y="127"/>
                      </a:cubicBezTo>
                      <a:cubicBezTo>
                        <a:pt x="6" y="127"/>
                        <a:pt x="6" y="128"/>
                        <a:pt x="5" y="129"/>
                      </a:cubicBezTo>
                      <a:cubicBezTo>
                        <a:pt x="5" y="129"/>
                        <a:pt x="5" y="130"/>
                        <a:pt x="4" y="131"/>
                      </a:cubicBezTo>
                      <a:cubicBezTo>
                        <a:pt x="4" y="132"/>
                        <a:pt x="4" y="132"/>
                        <a:pt x="4" y="132"/>
                      </a:cubicBezTo>
                      <a:cubicBezTo>
                        <a:pt x="4" y="133"/>
                        <a:pt x="4" y="134"/>
                        <a:pt x="4" y="134"/>
                      </a:cubicBezTo>
                      <a:cubicBezTo>
                        <a:pt x="4" y="134"/>
                        <a:pt x="6" y="135"/>
                        <a:pt x="6" y="135"/>
                      </a:cubicBezTo>
                      <a:cubicBezTo>
                        <a:pt x="7" y="136"/>
                        <a:pt x="7" y="136"/>
                        <a:pt x="7" y="136"/>
                      </a:cubicBezTo>
                      <a:cubicBezTo>
                        <a:pt x="8" y="137"/>
                        <a:pt x="8" y="137"/>
                        <a:pt x="8" y="137"/>
                      </a:cubicBezTo>
                      <a:cubicBezTo>
                        <a:pt x="8" y="137"/>
                        <a:pt x="9" y="136"/>
                        <a:pt x="9" y="136"/>
                      </a:cubicBezTo>
                      <a:cubicBezTo>
                        <a:pt x="10" y="136"/>
                        <a:pt x="11" y="136"/>
                        <a:pt x="11" y="136"/>
                      </a:cubicBezTo>
                      <a:cubicBezTo>
                        <a:pt x="12" y="137"/>
                        <a:pt x="12" y="137"/>
                        <a:pt x="12" y="137"/>
                      </a:cubicBezTo>
                      <a:cubicBezTo>
                        <a:pt x="12" y="137"/>
                        <a:pt x="11" y="137"/>
                        <a:pt x="11" y="138"/>
                      </a:cubicBezTo>
                      <a:cubicBezTo>
                        <a:pt x="10" y="138"/>
                        <a:pt x="11" y="139"/>
                        <a:pt x="11" y="139"/>
                      </a:cubicBezTo>
                      <a:cubicBezTo>
                        <a:pt x="11" y="139"/>
                        <a:pt x="12" y="142"/>
                        <a:pt x="12" y="142"/>
                      </a:cubicBezTo>
                      <a:cubicBezTo>
                        <a:pt x="12" y="142"/>
                        <a:pt x="12" y="144"/>
                        <a:pt x="12" y="145"/>
                      </a:cubicBezTo>
                      <a:cubicBezTo>
                        <a:pt x="12" y="145"/>
                        <a:pt x="12" y="145"/>
                        <a:pt x="12" y="145"/>
                      </a:cubicBezTo>
                      <a:cubicBezTo>
                        <a:pt x="12" y="145"/>
                        <a:pt x="10" y="148"/>
                        <a:pt x="9" y="148"/>
                      </a:cubicBezTo>
                      <a:cubicBezTo>
                        <a:pt x="9" y="149"/>
                        <a:pt x="10" y="149"/>
                        <a:pt x="10" y="149"/>
                      </a:cubicBezTo>
                      <a:cubicBezTo>
                        <a:pt x="11" y="149"/>
                        <a:pt x="12" y="148"/>
                        <a:pt x="12" y="148"/>
                      </a:cubicBezTo>
                      <a:cubicBezTo>
                        <a:pt x="14" y="149"/>
                        <a:pt x="14" y="149"/>
                        <a:pt x="14" y="149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9" y="148"/>
                        <a:pt x="19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2" y="147"/>
                        <a:pt x="22" y="147"/>
                        <a:pt x="22" y="147"/>
                      </a:cubicBezTo>
                      <a:cubicBezTo>
                        <a:pt x="22" y="150"/>
                        <a:pt x="22" y="150"/>
                        <a:pt x="22" y="150"/>
                      </a:cubicBezTo>
                      <a:cubicBezTo>
                        <a:pt x="22" y="150"/>
                        <a:pt x="23" y="151"/>
                        <a:pt x="23" y="151"/>
                      </a:cubicBezTo>
                      <a:cubicBezTo>
                        <a:pt x="23" y="151"/>
                        <a:pt x="23" y="152"/>
                        <a:pt x="23" y="152"/>
                      </a:cubicBezTo>
                      <a:cubicBezTo>
                        <a:pt x="23" y="152"/>
                        <a:pt x="23" y="154"/>
                        <a:pt x="23" y="155"/>
                      </a:cubicBezTo>
                      <a:cubicBezTo>
                        <a:pt x="23" y="155"/>
                        <a:pt x="23" y="157"/>
                        <a:pt x="23" y="157"/>
                      </a:cubicBezTo>
                      <a:cubicBezTo>
                        <a:pt x="22" y="161"/>
                        <a:pt x="22" y="161"/>
                        <a:pt x="22" y="161"/>
                      </a:cubicBezTo>
                      <a:cubicBezTo>
                        <a:pt x="20" y="165"/>
                        <a:pt x="20" y="165"/>
                        <a:pt x="20" y="165"/>
                      </a:cubicBezTo>
                      <a:cubicBezTo>
                        <a:pt x="18" y="169"/>
                        <a:pt x="18" y="169"/>
                        <a:pt x="18" y="169"/>
                      </a:cubicBezTo>
                      <a:cubicBezTo>
                        <a:pt x="16" y="172"/>
                        <a:pt x="16" y="172"/>
                        <a:pt x="16" y="172"/>
                      </a:cubicBezTo>
                      <a:cubicBezTo>
                        <a:pt x="18" y="175"/>
                        <a:pt x="18" y="175"/>
                        <a:pt x="18" y="175"/>
                      </a:cubicBezTo>
                      <a:cubicBezTo>
                        <a:pt x="18" y="175"/>
                        <a:pt x="18" y="177"/>
                        <a:pt x="17" y="178"/>
                      </a:cubicBezTo>
                      <a:cubicBezTo>
                        <a:pt x="17" y="178"/>
                        <a:pt x="16" y="180"/>
                        <a:pt x="16" y="180"/>
                      </a:cubicBezTo>
                      <a:cubicBezTo>
                        <a:pt x="16" y="180"/>
                        <a:pt x="15" y="183"/>
                        <a:pt x="15" y="184"/>
                      </a:cubicBezTo>
                      <a:cubicBezTo>
                        <a:pt x="15" y="185"/>
                        <a:pt x="14" y="187"/>
                        <a:pt x="14" y="187"/>
                      </a:cubicBezTo>
                      <a:cubicBezTo>
                        <a:pt x="14" y="187"/>
                        <a:pt x="14" y="190"/>
                        <a:pt x="14" y="190"/>
                      </a:cubicBezTo>
                      <a:cubicBezTo>
                        <a:pt x="14" y="191"/>
                        <a:pt x="13" y="192"/>
                        <a:pt x="13" y="192"/>
                      </a:cubicBezTo>
                      <a:cubicBezTo>
                        <a:pt x="13" y="193"/>
                        <a:pt x="12" y="194"/>
                        <a:pt x="12" y="195"/>
                      </a:cubicBezTo>
                      <a:cubicBezTo>
                        <a:pt x="12" y="196"/>
                        <a:pt x="11" y="196"/>
                        <a:pt x="11" y="196"/>
                      </a:cubicBezTo>
                      <a:cubicBezTo>
                        <a:pt x="9" y="199"/>
                        <a:pt x="9" y="199"/>
                        <a:pt x="9" y="199"/>
                      </a:cubicBezTo>
                      <a:cubicBezTo>
                        <a:pt x="9" y="202"/>
                        <a:pt x="9" y="202"/>
                        <a:pt x="9" y="202"/>
                      </a:cubicBezTo>
                      <a:cubicBezTo>
                        <a:pt x="6" y="203"/>
                        <a:pt x="6" y="203"/>
                        <a:pt x="6" y="203"/>
                      </a:cubicBezTo>
                      <a:cubicBezTo>
                        <a:pt x="6" y="206"/>
                        <a:pt x="6" y="206"/>
                        <a:pt x="6" y="206"/>
                      </a:cubicBezTo>
                      <a:cubicBezTo>
                        <a:pt x="4" y="207"/>
                        <a:pt x="4" y="207"/>
                        <a:pt x="4" y="207"/>
                      </a:cubicBezTo>
                      <a:cubicBezTo>
                        <a:pt x="2" y="209"/>
                        <a:pt x="2" y="209"/>
                        <a:pt x="2" y="209"/>
                      </a:cubicBezTo>
                      <a:cubicBezTo>
                        <a:pt x="0" y="210"/>
                        <a:pt x="0" y="210"/>
                        <a:pt x="0" y="210"/>
                      </a:cubicBezTo>
                      <a:cubicBezTo>
                        <a:pt x="3" y="211"/>
                        <a:pt x="3" y="211"/>
                        <a:pt x="3" y="211"/>
                      </a:cubicBezTo>
                      <a:cubicBezTo>
                        <a:pt x="4" y="210"/>
                        <a:pt x="4" y="210"/>
                        <a:pt x="4" y="210"/>
                      </a:cubicBezTo>
                      <a:cubicBezTo>
                        <a:pt x="8" y="210"/>
                        <a:pt x="8" y="210"/>
                        <a:pt x="8" y="210"/>
                      </a:cubicBezTo>
                      <a:cubicBezTo>
                        <a:pt x="9" y="210"/>
                        <a:pt x="9" y="210"/>
                        <a:pt x="9" y="210"/>
                      </a:cubicBezTo>
                      <a:cubicBezTo>
                        <a:pt x="11" y="210"/>
                        <a:pt x="11" y="210"/>
                        <a:pt x="11" y="210"/>
                      </a:cubicBezTo>
                      <a:cubicBezTo>
                        <a:pt x="13" y="210"/>
                        <a:pt x="13" y="210"/>
                        <a:pt x="13" y="210"/>
                      </a:cubicBezTo>
                      <a:cubicBezTo>
                        <a:pt x="14" y="210"/>
                        <a:pt x="14" y="210"/>
                        <a:pt x="14" y="210"/>
                      </a:cubicBezTo>
                      <a:cubicBezTo>
                        <a:pt x="15" y="209"/>
                        <a:pt x="15" y="209"/>
                        <a:pt x="15" y="209"/>
                      </a:cubicBezTo>
                      <a:cubicBezTo>
                        <a:pt x="18" y="211"/>
                        <a:pt x="18" y="211"/>
                        <a:pt x="18" y="211"/>
                      </a:cubicBezTo>
                      <a:cubicBezTo>
                        <a:pt x="21" y="213"/>
                        <a:pt x="21" y="213"/>
                        <a:pt x="21" y="213"/>
                      </a:cubicBezTo>
                      <a:cubicBezTo>
                        <a:pt x="23" y="212"/>
                        <a:pt x="23" y="212"/>
                        <a:pt x="23" y="212"/>
                      </a:cubicBezTo>
                      <a:cubicBezTo>
                        <a:pt x="25" y="213"/>
                        <a:pt x="25" y="213"/>
                        <a:pt x="25" y="213"/>
                      </a:cubicBezTo>
                      <a:cubicBezTo>
                        <a:pt x="26" y="214"/>
                        <a:pt x="26" y="214"/>
                        <a:pt x="26" y="214"/>
                      </a:cubicBezTo>
                      <a:cubicBezTo>
                        <a:pt x="28" y="214"/>
                        <a:pt x="28" y="214"/>
                        <a:pt x="28" y="214"/>
                      </a:cubicBezTo>
                      <a:cubicBezTo>
                        <a:pt x="30" y="215"/>
                        <a:pt x="30" y="215"/>
                        <a:pt x="30" y="215"/>
                      </a:cubicBezTo>
                      <a:cubicBezTo>
                        <a:pt x="32" y="217"/>
                        <a:pt x="32" y="217"/>
                        <a:pt x="32" y="217"/>
                      </a:cubicBezTo>
                      <a:cubicBezTo>
                        <a:pt x="35" y="219"/>
                        <a:pt x="35" y="219"/>
                        <a:pt x="35" y="219"/>
                      </a:cubicBezTo>
                      <a:cubicBezTo>
                        <a:pt x="36" y="220"/>
                        <a:pt x="36" y="220"/>
                        <a:pt x="36" y="220"/>
                      </a:cubicBezTo>
                      <a:cubicBezTo>
                        <a:pt x="39" y="220"/>
                        <a:pt x="39" y="220"/>
                        <a:pt x="39" y="220"/>
                      </a:cubicBezTo>
                      <a:cubicBezTo>
                        <a:pt x="42" y="220"/>
                        <a:pt x="42" y="220"/>
                        <a:pt x="42" y="220"/>
                      </a:cubicBezTo>
                      <a:cubicBezTo>
                        <a:pt x="47" y="219"/>
                        <a:pt x="47" y="219"/>
                        <a:pt x="47" y="219"/>
                      </a:cubicBezTo>
                      <a:cubicBezTo>
                        <a:pt x="51" y="218"/>
                        <a:pt x="51" y="218"/>
                        <a:pt x="51" y="218"/>
                      </a:cubicBezTo>
                      <a:cubicBezTo>
                        <a:pt x="53" y="217"/>
                        <a:pt x="53" y="217"/>
                        <a:pt x="53" y="217"/>
                      </a:cubicBezTo>
                      <a:cubicBezTo>
                        <a:pt x="55" y="217"/>
                        <a:pt x="55" y="217"/>
                        <a:pt x="55" y="217"/>
                      </a:cubicBezTo>
                      <a:cubicBezTo>
                        <a:pt x="56" y="217"/>
                        <a:pt x="56" y="217"/>
                        <a:pt x="56" y="217"/>
                      </a:cubicBezTo>
                      <a:lnTo>
                        <a:pt x="55" y="21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8" name="Freeform 124">
                  <a:extLst>
                    <a:ext uri="{FF2B5EF4-FFF2-40B4-BE49-F238E27FC236}">
                      <a16:creationId xmlns:a16="http://schemas.microsoft.com/office/drawing/2014/main" id="{FAE4883E-BF04-5787-5C23-900662E0D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8" y="2435"/>
                  <a:ext cx="264" cy="167"/>
                </a:xfrm>
                <a:custGeom>
                  <a:avLst/>
                  <a:gdLst>
                    <a:gd name="T0" fmla="*/ 23 w 132"/>
                    <a:gd name="T1" fmla="*/ 68 h 83"/>
                    <a:gd name="T2" fmla="*/ 24 w 132"/>
                    <a:gd name="T3" fmla="*/ 76 h 83"/>
                    <a:gd name="T4" fmla="*/ 29 w 132"/>
                    <a:gd name="T5" fmla="*/ 83 h 83"/>
                    <a:gd name="T6" fmla="*/ 37 w 132"/>
                    <a:gd name="T7" fmla="*/ 82 h 83"/>
                    <a:gd name="T8" fmla="*/ 44 w 132"/>
                    <a:gd name="T9" fmla="*/ 79 h 83"/>
                    <a:gd name="T10" fmla="*/ 49 w 132"/>
                    <a:gd name="T11" fmla="*/ 80 h 83"/>
                    <a:gd name="T12" fmla="*/ 54 w 132"/>
                    <a:gd name="T13" fmla="*/ 79 h 83"/>
                    <a:gd name="T14" fmla="*/ 57 w 132"/>
                    <a:gd name="T15" fmla="*/ 72 h 83"/>
                    <a:gd name="T16" fmla="*/ 60 w 132"/>
                    <a:gd name="T17" fmla="*/ 64 h 83"/>
                    <a:gd name="T18" fmla="*/ 69 w 132"/>
                    <a:gd name="T19" fmla="*/ 57 h 83"/>
                    <a:gd name="T20" fmla="*/ 71 w 132"/>
                    <a:gd name="T21" fmla="*/ 67 h 83"/>
                    <a:gd name="T22" fmla="*/ 75 w 132"/>
                    <a:gd name="T23" fmla="*/ 72 h 83"/>
                    <a:gd name="T24" fmla="*/ 84 w 132"/>
                    <a:gd name="T25" fmla="*/ 74 h 83"/>
                    <a:gd name="T26" fmla="*/ 86 w 132"/>
                    <a:gd name="T27" fmla="*/ 79 h 83"/>
                    <a:gd name="T28" fmla="*/ 88 w 132"/>
                    <a:gd name="T29" fmla="*/ 72 h 83"/>
                    <a:gd name="T30" fmla="*/ 91 w 132"/>
                    <a:gd name="T31" fmla="*/ 70 h 83"/>
                    <a:gd name="T32" fmla="*/ 93 w 132"/>
                    <a:gd name="T33" fmla="*/ 64 h 83"/>
                    <a:gd name="T34" fmla="*/ 94 w 132"/>
                    <a:gd name="T35" fmla="*/ 56 h 83"/>
                    <a:gd name="T36" fmla="*/ 100 w 132"/>
                    <a:gd name="T37" fmla="*/ 55 h 83"/>
                    <a:gd name="T38" fmla="*/ 104 w 132"/>
                    <a:gd name="T39" fmla="*/ 63 h 83"/>
                    <a:gd name="T40" fmla="*/ 110 w 132"/>
                    <a:gd name="T41" fmla="*/ 62 h 83"/>
                    <a:gd name="T42" fmla="*/ 117 w 132"/>
                    <a:gd name="T43" fmla="*/ 59 h 83"/>
                    <a:gd name="T44" fmla="*/ 118 w 132"/>
                    <a:gd name="T45" fmla="*/ 53 h 83"/>
                    <a:gd name="T46" fmla="*/ 124 w 132"/>
                    <a:gd name="T47" fmla="*/ 49 h 83"/>
                    <a:gd name="T48" fmla="*/ 128 w 132"/>
                    <a:gd name="T49" fmla="*/ 47 h 83"/>
                    <a:gd name="T50" fmla="*/ 130 w 132"/>
                    <a:gd name="T51" fmla="*/ 40 h 83"/>
                    <a:gd name="T52" fmla="*/ 130 w 132"/>
                    <a:gd name="T53" fmla="*/ 37 h 83"/>
                    <a:gd name="T54" fmla="*/ 125 w 132"/>
                    <a:gd name="T55" fmla="*/ 38 h 83"/>
                    <a:gd name="T56" fmla="*/ 118 w 132"/>
                    <a:gd name="T57" fmla="*/ 40 h 83"/>
                    <a:gd name="T58" fmla="*/ 112 w 132"/>
                    <a:gd name="T59" fmla="*/ 34 h 83"/>
                    <a:gd name="T60" fmla="*/ 101 w 132"/>
                    <a:gd name="T61" fmla="*/ 33 h 83"/>
                    <a:gd name="T62" fmla="*/ 101 w 132"/>
                    <a:gd name="T63" fmla="*/ 31 h 83"/>
                    <a:gd name="T64" fmla="*/ 101 w 132"/>
                    <a:gd name="T65" fmla="*/ 28 h 83"/>
                    <a:gd name="T66" fmla="*/ 104 w 132"/>
                    <a:gd name="T67" fmla="*/ 20 h 83"/>
                    <a:gd name="T68" fmla="*/ 104 w 132"/>
                    <a:gd name="T69" fmla="*/ 14 h 83"/>
                    <a:gd name="T70" fmla="*/ 96 w 132"/>
                    <a:gd name="T71" fmla="*/ 8 h 83"/>
                    <a:gd name="T72" fmla="*/ 88 w 132"/>
                    <a:gd name="T73" fmla="*/ 6 h 83"/>
                    <a:gd name="T74" fmla="*/ 80 w 132"/>
                    <a:gd name="T75" fmla="*/ 4 h 83"/>
                    <a:gd name="T76" fmla="*/ 78 w 132"/>
                    <a:gd name="T77" fmla="*/ 5 h 83"/>
                    <a:gd name="T78" fmla="*/ 76 w 132"/>
                    <a:gd name="T79" fmla="*/ 1 h 83"/>
                    <a:gd name="T80" fmla="*/ 70 w 132"/>
                    <a:gd name="T81" fmla="*/ 2 h 83"/>
                    <a:gd name="T82" fmla="*/ 73 w 132"/>
                    <a:gd name="T83" fmla="*/ 7 h 83"/>
                    <a:gd name="T84" fmla="*/ 70 w 132"/>
                    <a:gd name="T85" fmla="*/ 10 h 83"/>
                    <a:gd name="T86" fmla="*/ 60 w 132"/>
                    <a:gd name="T87" fmla="*/ 11 h 83"/>
                    <a:gd name="T88" fmla="*/ 48 w 132"/>
                    <a:gd name="T89" fmla="*/ 11 h 83"/>
                    <a:gd name="T90" fmla="*/ 44 w 132"/>
                    <a:gd name="T91" fmla="*/ 12 h 83"/>
                    <a:gd name="T92" fmla="*/ 40 w 132"/>
                    <a:gd name="T93" fmla="*/ 18 h 83"/>
                    <a:gd name="T94" fmla="*/ 34 w 132"/>
                    <a:gd name="T95" fmla="*/ 20 h 83"/>
                    <a:gd name="T96" fmla="*/ 29 w 132"/>
                    <a:gd name="T97" fmla="*/ 17 h 83"/>
                    <a:gd name="T98" fmla="*/ 27 w 132"/>
                    <a:gd name="T99" fmla="*/ 25 h 83"/>
                    <a:gd name="T100" fmla="*/ 19 w 132"/>
                    <a:gd name="T101" fmla="*/ 33 h 83"/>
                    <a:gd name="T102" fmla="*/ 13 w 132"/>
                    <a:gd name="T103" fmla="*/ 39 h 83"/>
                    <a:gd name="T104" fmla="*/ 12 w 132"/>
                    <a:gd name="T105" fmla="*/ 46 h 83"/>
                    <a:gd name="T106" fmla="*/ 2 w 132"/>
                    <a:gd name="T107" fmla="*/ 54 h 83"/>
                    <a:gd name="T108" fmla="*/ 2 w 132"/>
                    <a:gd name="T109" fmla="*/ 61 h 83"/>
                    <a:gd name="T110" fmla="*/ 17 w 132"/>
                    <a:gd name="T111" fmla="*/ 57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32" h="83">
                      <a:moveTo>
                        <a:pt x="17" y="57"/>
                      </a:moveTo>
                      <a:cubicBezTo>
                        <a:pt x="22" y="60"/>
                        <a:pt x="22" y="60"/>
                        <a:pt x="22" y="60"/>
                      </a:cubicBezTo>
                      <a:cubicBezTo>
                        <a:pt x="22" y="63"/>
                        <a:pt x="22" y="63"/>
                        <a:pt x="22" y="63"/>
                      </a:cubicBezTo>
                      <a:cubicBezTo>
                        <a:pt x="22" y="63"/>
                        <a:pt x="22" y="64"/>
                        <a:pt x="22" y="64"/>
                      </a:cubicBezTo>
                      <a:cubicBezTo>
                        <a:pt x="23" y="65"/>
                        <a:pt x="23" y="67"/>
                        <a:pt x="23" y="67"/>
                      </a:cubicBezTo>
                      <a:cubicBezTo>
                        <a:pt x="23" y="68"/>
                        <a:pt x="23" y="68"/>
                        <a:pt x="23" y="68"/>
                      </a:cubicBezTo>
                      <a:cubicBezTo>
                        <a:pt x="23" y="69"/>
                        <a:pt x="23" y="70"/>
                        <a:pt x="23" y="70"/>
                      </a:cubicBezTo>
                      <a:cubicBezTo>
                        <a:pt x="23" y="70"/>
                        <a:pt x="22" y="71"/>
                        <a:pt x="22" y="72"/>
                      </a:cubicBezTo>
                      <a:cubicBezTo>
                        <a:pt x="22" y="72"/>
                        <a:pt x="23" y="72"/>
                        <a:pt x="23" y="72"/>
                      </a:cubicBezTo>
                      <a:cubicBezTo>
                        <a:pt x="24" y="72"/>
                        <a:pt x="24" y="72"/>
                        <a:pt x="24" y="72"/>
                      </a:cubicBezTo>
                      <a:cubicBezTo>
                        <a:pt x="24" y="73"/>
                        <a:pt x="24" y="75"/>
                        <a:pt x="24" y="76"/>
                      </a:cubicBezTo>
                      <a:cubicBezTo>
                        <a:pt x="24" y="76"/>
                        <a:pt x="24" y="76"/>
                        <a:pt x="24" y="76"/>
                      </a:cubicBezTo>
                      <a:cubicBezTo>
                        <a:pt x="24" y="76"/>
                        <a:pt x="25" y="77"/>
                        <a:pt x="25" y="77"/>
                      </a:cubicBezTo>
                      <a:cubicBezTo>
                        <a:pt x="26" y="78"/>
                        <a:pt x="26" y="78"/>
                        <a:pt x="27" y="79"/>
                      </a:cubicBezTo>
                      <a:cubicBezTo>
                        <a:pt x="28" y="80"/>
                        <a:pt x="29" y="81"/>
                        <a:pt x="29" y="82"/>
                      </a:cubicBezTo>
                      <a:cubicBezTo>
                        <a:pt x="29" y="82"/>
                        <a:pt x="29" y="82"/>
                        <a:pt x="29" y="82"/>
                      </a:cubicBezTo>
                      <a:cubicBezTo>
                        <a:pt x="28" y="83"/>
                        <a:pt x="28" y="83"/>
                        <a:pt x="28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29" y="83"/>
                        <a:pt x="29" y="83"/>
                        <a:pt x="29" y="83"/>
                      </a:cubicBezTo>
                      <a:cubicBezTo>
                        <a:pt x="30" y="83"/>
                        <a:pt x="30" y="83"/>
                        <a:pt x="31" y="82"/>
                      </a:cubicBezTo>
                      <a:cubicBezTo>
                        <a:pt x="31" y="82"/>
                        <a:pt x="32" y="81"/>
                        <a:pt x="33" y="81"/>
                      </a:cubicBezTo>
                      <a:cubicBezTo>
                        <a:pt x="34" y="81"/>
                        <a:pt x="34" y="81"/>
                        <a:pt x="35" y="82"/>
                      </a:cubicBezTo>
                      <a:cubicBezTo>
                        <a:pt x="35" y="82"/>
                        <a:pt x="35" y="82"/>
                        <a:pt x="36" y="82"/>
                      </a:cubicBezTo>
                      <a:cubicBezTo>
                        <a:pt x="36" y="82"/>
                        <a:pt x="36" y="82"/>
                        <a:pt x="37" y="82"/>
                      </a:cubicBezTo>
                      <a:cubicBezTo>
                        <a:pt x="37" y="81"/>
                        <a:pt x="38" y="80"/>
                        <a:pt x="39" y="80"/>
                      </a:cubicBezTo>
                      <a:cubicBezTo>
                        <a:pt x="39" y="80"/>
                        <a:pt x="39" y="79"/>
                        <a:pt x="39" y="79"/>
                      </a:cubicBezTo>
                      <a:cubicBezTo>
                        <a:pt x="40" y="79"/>
                        <a:pt x="40" y="79"/>
                        <a:pt x="40" y="79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42" y="79"/>
                        <a:pt x="43" y="79"/>
                        <a:pt x="44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6" y="79"/>
                        <a:pt x="47" y="80"/>
                        <a:pt x="47" y="80"/>
                      </a:cubicBezTo>
                      <a:cubicBezTo>
                        <a:pt x="47" y="81"/>
                        <a:pt x="48" y="81"/>
                        <a:pt x="48" y="81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8" y="81"/>
                        <a:pt x="48" y="81"/>
                        <a:pt x="49" y="81"/>
                      </a:cubicBezTo>
                      <a:cubicBezTo>
                        <a:pt x="49" y="81"/>
                        <a:pt x="49" y="81"/>
                        <a:pt x="49" y="80"/>
                      </a:cubicBezTo>
                      <a:cubicBezTo>
                        <a:pt x="50" y="79"/>
                        <a:pt x="51" y="79"/>
                        <a:pt x="52" y="79"/>
                      </a:cubicBezTo>
                      <a:cubicBezTo>
                        <a:pt x="52" y="79"/>
                        <a:pt x="52" y="79"/>
                        <a:pt x="52" y="7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3" y="79"/>
                        <a:pt x="53" y="79"/>
                        <a:pt x="53" y="79"/>
                      </a:cubicBezTo>
                      <a:cubicBezTo>
                        <a:pt x="54" y="79"/>
                        <a:pt x="54" y="79"/>
                        <a:pt x="54" y="79"/>
                      </a:cubicBezTo>
                      <a:cubicBezTo>
                        <a:pt x="54" y="78"/>
                        <a:pt x="54" y="78"/>
                        <a:pt x="54" y="78"/>
                      </a:cubicBezTo>
                      <a:cubicBezTo>
                        <a:pt x="54" y="78"/>
                        <a:pt x="54" y="77"/>
                        <a:pt x="54" y="77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56" y="74"/>
                        <a:pt x="56" y="74"/>
                        <a:pt x="56" y="74"/>
                      </a:cubicBezTo>
                      <a:cubicBezTo>
                        <a:pt x="56" y="74"/>
                        <a:pt x="57" y="73"/>
                        <a:pt x="57" y="73"/>
                      </a:cubicBezTo>
                      <a:cubicBezTo>
                        <a:pt x="57" y="73"/>
                        <a:pt x="57" y="72"/>
                        <a:pt x="57" y="72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57" y="70"/>
                        <a:pt x="57" y="70"/>
                        <a:pt x="57" y="70"/>
                      </a:cubicBezTo>
                      <a:cubicBezTo>
                        <a:pt x="55" y="68"/>
                        <a:pt x="55" y="68"/>
                        <a:pt x="55" y="68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8" y="65"/>
                        <a:pt x="58" y="65"/>
                        <a:pt x="58" y="65"/>
                      </a:cubicBezTo>
                      <a:cubicBezTo>
                        <a:pt x="58" y="65"/>
                        <a:pt x="58" y="65"/>
                        <a:pt x="60" y="64"/>
                      </a:cubicBezTo>
                      <a:cubicBezTo>
                        <a:pt x="61" y="64"/>
                        <a:pt x="62" y="63"/>
                        <a:pt x="62" y="63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2"/>
                        <a:pt x="62" y="62"/>
                        <a:pt x="62" y="62"/>
                      </a:cubicBezTo>
                      <a:cubicBezTo>
                        <a:pt x="62" y="61"/>
                        <a:pt x="63" y="60"/>
                        <a:pt x="64" y="59"/>
                      </a:cubicBezTo>
                      <a:cubicBezTo>
                        <a:pt x="65" y="59"/>
                        <a:pt x="68" y="58"/>
                        <a:pt x="68" y="58"/>
                      </a:cubicBezTo>
                      <a:cubicBezTo>
                        <a:pt x="69" y="57"/>
                        <a:pt x="69" y="57"/>
                        <a:pt x="69" y="57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1" y="59"/>
                        <a:pt x="71" y="60"/>
                        <a:pt x="71" y="62"/>
                      </a:cubicBezTo>
                      <a:cubicBezTo>
                        <a:pt x="71" y="62"/>
                        <a:pt x="71" y="62"/>
                        <a:pt x="71" y="63"/>
                      </a:cubicBezTo>
                      <a:cubicBezTo>
                        <a:pt x="71" y="63"/>
                        <a:pt x="71" y="65"/>
                        <a:pt x="71" y="65"/>
                      </a:cubicBezTo>
                      <a:cubicBezTo>
                        <a:pt x="71" y="65"/>
                        <a:pt x="71" y="65"/>
                        <a:pt x="71" y="66"/>
                      </a:cubicBezTo>
                      <a:cubicBezTo>
                        <a:pt x="71" y="66"/>
                        <a:pt x="71" y="67"/>
                        <a:pt x="71" y="67"/>
                      </a:cubicBezTo>
                      <a:cubicBezTo>
                        <a:pt x="71" y="67"/>
                        <a:pt x="71" y="67"/>
                        <a:pt x="71" y="67"/>
                      </a:cubicBezTo>
                      <a:cubicBezTo>
                        <a:pt x="72" y="68"/>
                        <a:pt x="72" y="68"/>
                        <a:pt x="72" y="69"/>
                      </a:cubicBezTo>
                      <a:cubicBezTo>
                        <a:pt x="72" y="69"/>
                        <a:pt x="73" y="69"/>
                        <a:pt x="73" y="69"/>
                      </a:cubicBezTo>
                      <a:cubicBezTo>
                        <a:pt x="73" y="69"/>
                        <a:pt x="73" y="69"/>
                        <a:pt x="73" y="69"/>
                      </a:cubicBezTo>
                      <a:cubicBezTo>
                        <a:pt x="74" y="71"/>
                        <a:pt x="75" y="71"/>
                        <a:pt x="75" y="72"/>
                      </a:cubicBezTo>
                      <a:cubicBezTo>
                        <a:pt x="75" y="72"/>
                        <a:pt x="75" y="72"/>
                        <a:pt x="75" y="72"/>
                      </a:cubicBezTo>
                      <a:cubicBezTo>
                        <a:pt x="75" y="72"/>
                        <a:pt x="76" y="72"/>
                        <a:pt x="76" y="72"/>
                      </a:cubicBezTo>
                      <a:cubicBezTo>
                        <a:pt x="77" y="72"/>
                        <a:pt x="78" y="72"/>
                        <a:pt x="79" y="73"/>
                      </a:cubicBezTo>
                      <a:cubicBezTo>
                        <a:pt x="79" y="73"/>
                        <a:pt x="79" y="73"/>
                        <a:pt x="79" y="73"/>
                      </a:cubicBezTo>
                      <a:cubicBezTo>
                        <a:pt x="79" y="73"/>
                        <a:pt x="79" y="73"/>
                        <a:pt x="80" y="73"/>
                      </a:cubicBezTo>
                      <a:cubicBezTo>
                        <a:pt x="80" y="73"/>
                        <a:pt x="80" y="73"/>
                        <a:pt x="80" y="73"/>
                      </a:cubicBezTo>
                      <a:cubicBezTo>
                        <a:pt x="84" y="74"/>
                        <a:pt x="84" y="74"/>
                        <a:pt x="84" y="74"/>
                      </a:cubicBezTo>
                      <a:cubicBezTo>
                        <a:pt x="84" y="75"/>
                        <a:pt x="84" y="75"/>
                        <a:pt x="84" y="75"/>
                      </a:cubicBezTo>
                      <a:cubicBezTo>
                        <a:pt x="85" y="76"/>
                        <a:pt x="85" y="77"/>
                        <a:pt x="85" y="78"/>
                      </a:cubicBezTo>
                      <a:cubicBezTo>
                        <a:pt x="84" y="78"/>
                        <a:pt x="84" y="78"/>
                        <a:pt x="84" y="79"/>
                      </a:cubicBezTo>
                      <a:cubicBezTo>
                        <a:pt x="84" y="80"/>
                        <a:pt x="84" y="80"/>
                        <a:pt x="84" y="80"/>
                      </a:cubicBezTo>
                      <a:cubicBezTo>
                        <a:pt x="84" y="80"/>
                        <a:pt x="85" y="80"/>
                        <a:pt x="85" y="80"/>
                      </a:cubicBezTo>
                      <a:cubicBezTo>
                        <a:pt x="85" y="80"/>
                        <a:pt x="85" y="80"/>
                        <a:pt x="86" y="79"/>
                      </a:cubicBezTo>
                      <a:cubicBezTo>
                        <a:pt x="86" y="79"/>
                        <a:pt x="86" y="79"/>
                        <a:pt x="86" y="79"/>
                      </a:cubicBezTo>
                      <a:cubicBezTo>
                        <a:pt x="86" y="79"/>
                        <a:pt x="86" y="79"/>
                        <a:pt x="86" y="78"/>
                      </a:cubicBezTo>
                      <a:cubicBezTo>
                        <a:pt x="85" y="77"/>
                        <a:pt x="85" y="77"/>
                        <a:pt x="85" y="77"/>
                      </a:cubicBezTo>
                      <a:cubicBezTo>
                        <a:pt x="87" y="76"/>
                        <a:pt x="87" y="76"/>
                        <a:pt x="87" y="76"/>
                      </a:cubicBezTo>
                      <a:cubicBezTo>
                        <a:pt x="87" y="74"/>
                        <a:pt x="87" y="73"/>
                        <a:pt x="88" y="72"/>
                      </a:cubicBezTo>
                      <a:cubicBezTo>
                        <a:pt x="88" y="72"/>
                        <a:pt x="88" y="72"/>
                        <a:pt x="88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1"/>
                      </a:cubicBezTo>
                      <a:cubicBezTo>
                        <a:pt x="90" y="70"/>
                        <a:pt x="90" y="70"/>
                        <a:pt x="90" y="70"/>
                      </a:cubicBezTo>
                      <a:cubicBezTo>
                        <a:pt x="90" y="70"/>
                        <a:pt x="91" y="70"/>
                        <a:pt x="91" y="70"/>
                      </a:cubicBezTo>
                      <a:cubicBezTo>
                        <a:pt x="91" y="70"/>
                        <a:pt x="91" y="70"/>
                        <a:pt x="91" y="70"/>
                      </a:cubicBezTo>
                      <a:cubicBezTo>
                        <a:pt x="91" y="69"/>
                        <a:pt x="92" y="69"/>
                        <a:pt x="92" y="69"/>
                      </a:cubicBezTo>
                      <a:cubicBezTo>
                        <a:pt x="92" y="68"/>
                        <a:pt x="92" y="68"/>
                        <a:pt x="92" y="68"/>
                      </a:cubicBezTo>
                      <a:cubicBezTo>
                        <a:pt x="92" y="68"/>
                        <a:pt x="92" y="67"/>
                        <a:pt x="93" y="66"/>
                      </a:cubicBezTo>
                      <a:cubicBezTo>
                        <a:pt x="93" y="65"/>
                        <a:pt x="93" y="65"/>
                        <a:pt x="93" y="65"/>
                      </a:cubicBezTo>
                      <a:cubicBezTo>
                        <a:pt x="93" y="65"/>
                        <a:pt x="93" y="65"/>
                        <a:pt x="93" y="64"/>
                      </a:cubicBezTo>
                      <a:cubicBezTo>
                        <a:pt x="93" y="64"/>
                        <a:pt x="93" y="64"/>
                        <a:pt x="93" y="64"/>
                      </a:cubicBezTo>
                      <a:cubicBezTo>
                        <a:pt x="93" y="63"/>
                        <a:pt x="93" y="63"/>
                        <a:pt x="93" y="63"/>
                      </a:cubicBezTo>
                      <a:cubicBezTo>
                        <a:pt x="93" y="63"/>
                        <a:pt x="93" y="63"/>
                        <a:pt x="93" y="63"/>
                      </a:cubicBezTo>
                      <a:cubicBezTo>
                        <a:pt x="93" y="62"/>
                        <a:pt x="93" y="62"/>
                        <a:pt x="93" y="62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59"/>
                        <a:pt x="92" y="59"/>
                        <a:pt x="92" y="59"/>
                      </a:cubicBezTo>
                      <a:cubicBezTo>
                        <a:pt x="94" y="56"/>
                        <a:pt x="94" y="56"/>
                        <a:pt x="94" y="56"/>
                      </a:cubicBezTo>
                      <a:cubicBezTo>
                        <a:pt x="94" y="56"/>
                        <a:pt x="94" y="56"/>
                        <a:pt x="94" y="56"/>
                      </a:cubicBezTo>
                      <a:cubicBezTo>
                        <a:pt x="95" y="55"/>
                        <a:pt x="96" y="55"/>
                        <a:pt x="97" y="55"/>
                      </a:cubicBezTo>
                      <a:cubicBezTo>
                        <a:pt x="97" y="55"/>
                        <a:pt x="98" y="55"/>
                        <a:pt x="99" y="56"/>
                      </a:cubicBezTo>
                      <a:cubicBezTo>
                        <a:pt x="99" y="56"/>
                        <a:pt x="99" y="56"/>
                        <a:pt x="99" y="56"/>
                      </a:cubicBezTo>
                      <a:cubicBezTo>
                        <a:pt x="99" y="55"/>
                        <a:pt x="99" y="55"/>
                        <a:pt x="99" y="55"/>
                      </a:cubicBezTo>
                      <a:cubicBezTo>
                        <a:pt x="100" y="55"/>
                        <a:pt x="100" y="55"/>
                        <a:pt x="100" y="55"/>
                      </a:cubicBezTo>
                      <a:cubicBezTo>
                        <a:pt x="102" y="55"/>
                        <a:pt x="103" y="56"/>
                        <a:pt x="103" y="57"/>
                      </a:cubicBezTo>
                      <a:cubicBezTo>
                        <a:pt x="104" y="58"/>
                        <a:pt x="104" y="58"/>
                        <a:pt x="104" y="58"/>
                      </a:cubicBezTo>
                      <a:cubicBezTo>
                        <a:pt x="103" y="60"/>
                        <a:pt x="103" y="60"/>
                        <a:pt x="103" y="60"/>
                      </a:cubicBezTo>
                      <a:cubicBezTo>
                        <a:pt x="103" y="60"/>
                        <a:pt x="104" y="61"/>
                        <a:pt x="104" y="61"/>
                      </a:cubicBezTo>
                      <a:cubicBezTo>
                        <a:pt x="104" y="62"/>
                        <a:pt x="104" y="62"/>
                        <a:pt x="104" y="63"/>
                      </a:cubicBezTo>
                      <a:cubicBezTo>
                        <a:pt x="104" y="63"/>
                        <a:pt x="104" y="63"/>
                        <a:pt x="104" y="63"/>
                      </a:cubicBezTo>
                      <a:cubicBezTo>
                        <a:pt x="104" y="63"/>
                        <a:pt x="104" y="63"/>
                        <a:pt x="104" y="63"/>
                      </a:cubicBezTo>
                      <a:cubicBezTo>
                        <a:pt x="104" y="64"/>
                        <a:pt x="105" y="64"/>
                        <a:pt x="105" y="64"/>
                      </a:cubicBezTo>
                      <a:cubicBezTo>
                        <a:pt x="106" y="64"/>
                        <a:pt x="106" y="64"/>
                        <a:pt x="106" y="64"/>
                      </a:cubicBezTo>
                      <a:cubicBezTo>
                        <a:pt x="106" y="64"/>
                        <a:pt x="106" y="63"/>
                        <a:pt x="107" y="63"/>
                      </a:cubicBezTo>
                      <a:cubicBezTo>
                        <a:pt x="107" y="62"/>
                        <a:pt x="107" y="62"/>
                        <a:pt x="107" y="62"/>
                      </a:cubicBezTo>
                      <a:cubicBezTo>
                        <a:pt x="110" y="62"/>
                        <a:pt x="110" y="62"/>
                        <a:pt x="110" y="62"/>
                      </a:cubicBezTo>
                      <a:cubicBezTo>
                        <a:pt x="110" y="62"/>
                        <a:pt x="110" y="62"/>
                        <a:pt x="110" y="62"/>
                      </a:cubicBezTo>
                      <a:cubicBezTo>
                        <a:pt x="110" y="62"/>
                        <a:pt x="110" y="62"/>
                        <a:pt x="110" y="62"/>
                      </a:cubicBezTo>
                      <a:cubicBezTo>
                        <a:pt x="112" y="61"/>
                        <a:pt x="112" y="61"/>
                        <a:pt x="112" y="61"/>
                      </a:cubicBezTo>
                      <a:cubicBezTo>
                        <a:pt x="113" y="60"/>
                        <a:pt x="114" y="60"/>
                        <a:pt x="114" y="60"/>
                      </a:cubicBezTo>
                      <a:cubicBezTo>
                        <a:pt x="117" y="60"/>
                        <a:pt x="117" y="60"/>
                        <a:pt x="117" y="60"/>
                      </a:cubicBezTo>
                      <a:cubicBezTo>
                        <a:pt x="117" y="60"/>
                        <a:pt x="117" y="60"/>
                        <a:pt x="117" y="59"/>
                      </a:cubicBezTo>
                      <a:cubicBezTo>
                        <a:pt x="117" y="59"/>
                        <a:pt x="117" y="59"/>
                        <a:pt x="117" y="59"/>
                      </a:cubicBezTo>
                      <a:cubicBezTo>
                        <a:pt x="116" y="58"/>
                        <a:pt x="116" y="58"/>
                        <a:pt x="116" y="58"/>
                      </a:cubicBezTo>
                      <a:cubicBezTo>
                        <a:pt x="117" y="56"/>
                        <a:pt x="117" y="56"/>
                        <a:pt x="117" y="56"/>
                      </a:cubicBezTo>
                      <a:cubicBezTo>
                        <a:pt x="117" y="55"/>
                        <a:pt x="117" y="55"/>
                        <a:pt x="117" y="55"/>
                      </a:cubicBezTo>
                      <a:cubicBezTo>
                        <a:pt x="117" y="55"/>
                        <a:pt x="117" y="55"/>
                        <a:pt x="117" y="55"/>
                      </a:cubicBezTo>
                      <a:cubicBezTo>
                        <a:pt x="117" y="55"/>
                        <a:pt x="117" y="54"/>
                        <a:pt x="118" y="53"/>
                      </a:cubicBezTo>
                      <a:cubicBezTo>
                        <a:pt x="118" y="52"/>
                        <a:pt x="118" y="52"/>
                        <a:pt x="119" y="52"/>
                      </a:cubicBezTo>
                      <a:cubicBezTo>
                        <a:pt x="119" y="51"/>
                        <a:pt x="120" y="50"/>
                        <a:pt x="121" y="50"/>
                      </a:cubicBezTo>
                      <a:cubicBezTo>
                        <a:pt x="121" y="50"/>
                        <a:pt x="121" y="50"/>
                        <a:pt x="121" y="50"/>
                      </a:cubicBezTo>
                      <a:cubicBezTo>
                        <a:pt x="121" y="50"/>
                        <a:pt x="122" y="50"/>
                        <a:pt x="122" y="50"/>
                      </a:cubicBezTo>
                      <a:cubicBezTo>
                        <a:pt x="123" y="49"/>
                        <a:pt x="123" y="49"/>
                        <a:pt x="123" y="49"/>
                      </a:cubicBezTo>
                      <a:cubicBezTo>
                        <a:pt x="123" y="49"/>
                        <a:pt x="124" y="49"/>
                        <a:pt x="124" y="49"/>
                      </a:cubicBezTo>
                      <a:cubicBezTo>
                        <a:pt x="125" y="49"/>
                        <a:pt x="126" y="50"/>
                        <a:pt x="126" y="50"/>
                      </a:cubicBezTo>
                      <a:cubicBezTo>
                        <a:pt x="127" y="50"/>
                        <a:pt x="127" y="50"/>
                        <a:pt x="127" y="50"/>
                      </a:cubicBezTo>
                      <a:cubicBezTo>
                        <a:pt x="126" y="50"/>
                        <a:pt x="126" y="49"/>
                        <a:pt x="126" y="49"/>
                      </a:cubicBezTo>
                      <a:cubicBezTo>
                        <a:pt x="126" y="48"/>
                        <a:pt x="126" y="48"/>
                        <a:pt x="126" y="48"/>
                      </a:cubicBezTo>
                      <a:cubicBezTo>
                        <a:pt x="127" y="47"/>
                        <a:pt x="127" y="47"/>
                        <a:pt x="127" y="47"/>
                      </a:cubicBezTo>
                      <a:cubicBezTo>
                        <a:pt x="127" y="47"/>
                        <a:pt x="127" y="47"/>
                        <a:pt x="128" y="47"/>
                      </a:cubicBezTo>
                      <a:cubicBezTo>
                        <a:pt x="127" y="46"/>
                        <a:pt x="127" y="46"/>
                        <a:pt x="127" y="46"/>
                      </a:cubicBezTo>
                      <a:cubicBezTo>
                        <a:pt x="128" y="44"/>
                        <a:pt x="128" y="44"/>
                        <a:pt x="128" y="44"/>
                      </a:cubicBezTo>
                      <a:cubicBezTo>
                        <a:pt x="127" y="44"/>
                        <a:pt x="127" y="44"/>
                        <a:pt x="127" y="44"/>
                      </a:cubicBezTo>
                      <a:cubicBezTo>
                        <a:pt x="128" y="43"/>
                        <a:pt x="128" y="43"/>
                        <a:pt x="128" y="43"/>
                      </a:cubicBezTo>
                      <a:cubicBezTo>
                        <a:pt x="128" y="42"/>
                        <a:pt x="128" y="42"/>
                        <a:pt x="128" y="42"/>
                      </a:cubicBezTo>
                      <a:cubicBezTo>
                        <a:pt x="129" y="41"/>
                        <a:pt x="129" y="40"/>
                        <a:pt x="130" y="40"/>
                      </a:cubicBezTo>
                      <a:cubicBezTo>
                        <a:pt x="130" y="40"/>
                        <a:pt x="130" y="40"/>
                        <a:pt x="130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40"/>
                        <a:pt x="131" y="40"/>
                        <a:pt x="131" y="40"/>
                      </a:cubicBezTo>
                      <a:cubicBezTo>
                        <a:pt x="131" y="40"/>
                        <a:pt x="131" y="39"/>
                        <a:pt x="131" y="39"/>
                      </a:cubicBezTo>
                      <a:cubicBezTo>
                        <a:pt x="131" y="39"/>
                        <a:pt x="131" y="38"/>
                        <a:pt x="131" y="38"/>
                      </a:cubicBezTo>
                      <a:cubicBezTo>
                        <a:pt x="132" y="38"/>
                        <a:pt x="130" y="37"/>
                        <a:pt x="130" y="37"/>
                      </a:cubicBezTo>
                      <a:cubicBezTo>
                        <a:pt x="130" y="36"/>
                        <a:pt x="130" y="36"/>
                        <a:pt x="130" y="36"/>
                      </a:cubicBezTo>
                      <a:cubicBezTo>
                        <a:pt x="130" y="36"/>
                        <a:pt x="129" y="35"/>
                        <a:pt x="129" y="35"/>
                      </a:cubicBezTo>
                      <a:cubicBezTo>
                        <a:pt x="128" y="35"/>
                        <a:pt x="127" y="35"/>
                        <a:pt x="127" y="35"/>
                      </a:cubicBezTo>
                      <a:cubicBezTo>
                        <a:pt x="127" y="35"/>
                        <a:pt x="127" y="37"/>
                        <a:pt x="127" y="37"/>
                      </a:cubicBezTo>
                      <a:cubicBezTo>
                        <a:pt x="127" y="37"/>
                        <a:pt x="126" y="38"/>
                        <a:pt x="126" y="38"/>
                      </a:cubicBezTo>
                      <a:cubicBezTo>
                        <a:pt x="125" y="38"/>
                        <a:pt x="125" y="38"/>
                        <a:pt x="125" y="38"/>
                      </a:cubicBezTo>
                      <a:cubicBezTo>
                        <a:pt x="125" y="38"/>
                        <a:pt x="125" y="38"/>
                        <a:pt x="125" y="38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3" y="40"/>
                        <a:pt x="123" y="40"/>
                        <a:pt x="123" y="40"/>
                      </a:cubicBezTo>
                      <a:cubicBezTo>
                        <a:pt x="123" y="40"/>
                        <a:pt x="122" y="41"/>
                        <a:pt x="121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8" y="40"/>
                        <a:pt x="118" y="40"/>
                        <a:pt x="118" y="40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6" y="39"/>
                        <a:pt x="116" y="39"/>
                        <a:pt x="116" y="39"/>
                      </a:cubicBezTo>
                      <a:cubicBezTo>
                        <a:pt x="114" y="38"/>
                        <a:pt x="114" y="38"/>
                        <a:pt x="114" y="38"/>
                      </a:cubicBezTo>
                      <a:cubicBezTo>
                        <a:pt x="113" y="38"/>
                        <a:pt x="113" y="38"/>
                        <a:pt x="113" y="38"/>
                      </a:cubicBezTo>
                      <a:cubicBezTo>
                        <a:pt x="113" y="36"/>
                        <a:pt x="113" y="36"/>
                        <a:pt x="113" y="36"/>
                      </a:cubicBezTo>
                      <a:cubicBezTo>
                        <a:pt x="112" y="34"/>
                        <a:pt x="112" y="34"/>
                        <a:pt x="112" y="34"/>
                      </a:cubicBezTo>
                      <a:cubicBezTo>
                        <a:pt x="109" y="33"/>
                        <a:pt x="109" y="33"/>
                        <a:pt x="109" y="33"/>
                      </a:cubicBezTo>
                      <a:cubicBezTo>
                        <a:pt x="106" y="32"/>
                        <a:pt x="106" y="32"/>
                        <a:pt x="106" y="32"/>
                      </a:cubicBezTo>
                      <a:cubicBezTo>
                        <a:pt x="104" y="33"/>
                        <a:pt x="104" y="33"/>
                        <a:pt x="104" y="33"/>
                      </a:cubicBezTo>
                      <a:cubicBezTo>
                        <a:pt x="104" y="33"/>
                        <a:pt x="102" y="33"/>
                        <a:pt x="101" y="33"/>
                      </a:cubicBezTo>
                      <a:cubicBezTo>
                        <a:pt x="101" y="33"/>
                        <a:pt x="101" y="33"/>
                        <a:pt x="101" y="32"/>
                      </a:cubicBezTo>
                      <a:cubicBezTo>
                        <a:pt x="101" y="33"/>
                        <a:pt x="101" y="33"/>
                        <a:pt x="101" y="33"/>
                      </a:cubicBezTo>
                      <a:cubicBezTo>
                        <a:pt x="101" y="33"/>
                        <a:pt x="101" y="33"/>
                        <a:pt x="101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1" y="32"/>
                        <a:pt x="101" y="32"/>
                        <a:pt x="101" y="32"/>
                      </a:cubicBezTo>
                      <a:cubicBezTo>
                        <a:pt x="100" y="32"/>
                        <a:pt x="100" y="32"/>
                        <a:pt x="100" y="32"/>
                      </a:cubicBezTo>
                      <a:cubicBezTo>
                        <a:pt x="101" y="31"/>
                        <a:pt x="101" y="31"/>
                        <a:pt x="101" y="31"/>
                      </a:cubicBezTo>
                      <a:cubicBezTo>
                        <a:pt x="101" y="31"/>
                        <a:pt x="101" y="31"/>
                        <a:pt x="101" y="31"/>
                      </a:cubicBezTo>
                      <a:cubicBezTo>
                        <a:pt x="101" y="31"/>
                        <a:pt x="101" y="31"/>
                        <a:pt x="101" y="30"/>
                      </a:cubicBezTo>
                      <a:cubicBezTo>
                        <a:pt x="101" y="30"/>
                        <a:pt x="101" y="30"/>
                        <a:pt x="101" y="29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1" y="29"/>
                        <a:pt x="101" y="28"/>
                        <a:pt x="101" y="28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8"/>
                        <a:pt x="101" y="28"/>
                        <a:pt x="101" y="28"/>
                      </a:cubicBezTo>
                      <a:cubicBezTo>
                        <a:pt x="101" y="27"/>
                        <a:pt x="101" y="27"/>
                        <a:pt x="101" y="27"/>
                      </a:cubicBezTo>
                      <a:cubicBezTo>
                        <a:pt x="101" y="25"/>
                        <a:pt x="101" y="25"/>
                        <a:pt x="101" y="25"/>
                      </a:cubicBezTo>
                      <a:cubicBezTo>
                        <a:pt x="103" y="23"/>
                        <a:pt x="103" y="23"/>
                        <a:pt x="103" y="23"/>
                      </a:cubicBezTo>
                      <a:cubicBezTo>
                        <a:pt x="103" y="23"/>
                        <a:pt x="103" y="22"/>
                        <a:pt x="104" y="21"/>
                      </a:cubicBezTo>
                      <a:cubicBezTo>
                        <a:pt x="104" y="21"/>
                        <a:pt x="104" y="20"/>
                        <a:pt x="104" y="20"/>
                      </a:cubicBezTo>
                      <a:cubicBezTo>
                        <a:pt x="106" y="19"/>
                        <a:pt x="106" y="19"/>
                        <a:pt x="106" y="19"/>
                      </a:cubicBezTo>
                      <a:cubicBezTo>
                        <a:pt x="106" y="19"/>
                        <a:pt x="106" y="18"/>
                        <a:pt x="106" y="18"/>
                      </a:cubicBezTo>
                      <a:cubicBezTo>
                        <a:pt x="106" y="18"/>
                        <a:pt x="105" y="17"/>
                        <a:pt x="105" y="17"/>
                      </a:cubicBezTo>
                      <a:cubicBezTo>
                        <a:pt x="105" y="16"/>
                        <a:pt x="106" y="15"/>
                        <a:pt x="106" y="15"/>
                      </a:cubicBezTo>
                      <a:cubicBezTo>
                        <a:pt x="106" y="15"/>
                        <a:pt x="105" y="14"/>
                        <a:pt x="105" y="14"/>
                      </a:cubicBezTo>
                      <a:cubicBezTo>
                        <a:pt x="105" y="14"/>
                        <a:pt x="104" y="14"/>
                        <a:pt x="104" y="14"/>
                      </a:cubicBezTo>
                      <a:cubicBezTo>
                        <a:pt x="104" y="13"/>
                        <a:pt x="103" y="12"/>
                        <a:pt x="103" y="12"/>
                      </a:cubicBezTo>
                      <a:cubicBezTo>
                        <a:pt x="103" y="12"/>
                        <a:pt x="103" y="11"/>
                        <a:pt x="103" y="11"/>
                      </a:cubicBezTo>
                      <a:cubicBezTo>
                        <a:pt x="102" y="11"/>
                        <a:pt x="102" y="11"/>
                        <a:pt x="101" y="10"/>
                      </a:cubicBezTo>
                      <a:cubicBezTo>
                        <a:pt x="100" y="10"/>
                        <a:pt x="99" y="9"/>
                        <a:pt x="99" y="9"/>
                      </a:cubicBezTo>
                      <a:cubicBezTo>
                        <a:pt x="99" y="9"/>
                        <a:pt x="97" y="8"/>
                        <a:pt x="97" y="8"/>
                      </a:cubicBezTo>
                      <a:cubicBezTo>
                        <a:pt x="97" y="8"/>
                        <a:pt x="96" y="8"/>
                        <a:pt x="96" y="8"/>
                      </a:cubicBezTo>
                      <a:cubicBezTo>
                        <a:pt x="96" y="8"/>
                        <a:pt x="95" y="7"/>
                        <a:pt x="95" y="7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7"/>
                        <a:pt x="93" y="6"/>
                      </a:cubicBezTo>
                      <a:cubicBezTo>
                        <a:pt x="91" y="6"/>
                        <a:pt x="92" y="6"/>
                        <a:pt x="91" y="6"/>
                      </a:cubicBezTo>
                      <a:cubicBezTo>
                        <a:pt x="89" y="6"/>
                        <a:pt x="88" y="6"/>
                        <a:pt x="88" y="6"/>
                      </a:cubicBezTo>
                      <a:cubicBezTo>
                        <a:pt x="88" y="6"/>
                        <a:pt x="88" y="6"/>
                        <a:pt x="86" y="6"/>
                      </a:cubicBezTo>
                      <a:cubicBezTo>
                        <a:pt x="85" y="6"/>
                        <a:pt x="84" y="7"/>
                        <a:pt x="83" y="7"/>
                      </a:cubicBezTo>
                      <a:cubicBezTo>
                        <a:pt x="83" y="7"/>
                        <a:pt x="82" y="6"/>
                        <a:pt x="82" y="6"/>
                      </a:cubicBezTo>
                      <a:cubicBezTo>
                        <a:pt x="82" y="6"/>
                        <a:pt x="82" y="6"/>
                        <a:pt x="82" y="5"/>
                      </a:cubicBezTo>
                      <a:cubicBezTo>
                        <a:pt x="82" y="5"/>
                        <a:pt x="81" y="4"/>
                        <a:pt x="81" y="4"/>
                      </a:cubicBezTo>
                      <a:cubicBezTo>
                        <a:pt x="81" y="4"/>
                        <a:pt x="80" y="4"/>
                        <a:pt x="80" y="4"/>
                      </a:cubicBezTo>
                      <a:cubicBezTo>
                        <a:pt x="80" y="4"/>
                        <a:pt x="79" y="4"/>
                        <a:pt x="80" y="4"/>
                      </a:cubicBezTo>
                      <a:cubicBezTo>
                        <a:pt x="80" y="5"/>
                        <a:pt x="81" y="6"/>
                        <a:pt x="80" y="5"/>
                      </a:cubicBezTo>
                      <a:cubicBezTo>
                        <a:pt x="79" y="5"/>
                        <a:pt x="78" y="5"/>
                        <a:pt x="78" y="5"/>
                      </a:cubicBezTo>
                      <a:cubicBezTo>
                        <a:pt x="76" y="6"/>
                        <a:pt x="76" y="6"/>
                        <a:pt x="76" y="6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6" y="4"/>
                        <a:pt x="78" y="5"/>
                        <a:pt x="78" y="5"/>
                      </a:cubicBezTo>
                      <a:cubicBezTo>
                        <a:pt x="78" y="4"/>
                        <a:pt x="78" y="4"/>
                        <a:pt x="78" y="4"/>
                      </a:cubicBezTo>
                      <a:cubicBezTo>
                        <a:pt x="78" y="4"/>
                        <a:pt x="77" y="3"/>
                        <a:pt x="78" y="3"/>
                      </a:cubicBezTo>
                      <a:cubicBezTo>
                        <a:pt x="78" y="3"/>
                        <a:pt x="79" y="3"/>
                        <a:pt x="78" y="2"/>
                      </a:cubicBezTo>
                      <a:cubicBezTo>
                        <a:pt x="78" y="2"/>
                        <a:pt x="77" y="2"/>
                        <a:pt x="77" y="2"/>
                      </a:cubicBezTo>
                      <a:cubicBezTo>
                        <a:pt x="77" y="1"/>
                        <a:pt x="77" y="1"/>
                        <a:pt x="77" y="1"/>
                      </a:cubicBezTo>
                      <a:cubicBezTo>
                        <a:pt x="77" y="1"/>
                        <a:pt x="76" y="0"/>
                        <a:pt x="76" y="1"/>
                      </a:cubicBezTo>
                      <a:cubicBezTo>
                        <a:pt x="76" y="1"/>
                        <a:pt x="76" y="2"/>
                        <a:pt x="75" y="2"/>
                      </a:cubicBezTo>
                      <a:cubicBezTo>
                        <a:pt x="75" y="2"/>
                        <a:pt x="75" y="2"/>
                        <a:pt x="75" y="1"/>
                      </a:cubicBezTo>
                      <a:cubicBezTo>
                        <a:pt x="75" y="1"/>
                        <a:pt x="75" y="1"/>
                        <a:pt x="75" y="0"/>
                      </a:cubicBezTo>
                      <a:cubicBezTo>
                        <a:pt x="74" y="0"/>
                        <a:pt x="73" y="0"/>
                        <a:pt x="73" y="0"/>
                      </a:cubicBezTo>
                      <a:cubicBezTo>
                        <a:pt x="73" y="0"/>
                        <a:pt x="74" y="2"/>
                        <a:pt x="73" y="2"/>
                      </a:cubicBezTo>
                      <a:cubicBezTo>
                        <a:pt x="72" y="2"/>
                        <a:pt x="71" y="2"/>
                        <a:pt x="70" y="2"/>
                      </a:cubicBezTo>
                      <a:cubicBezTo>
                        <a:pt x="69" y="3"/>
                        <a:pt x="69" y="4"/>
                        <a:pt x="69" y="4"/>
                      </a:cubicBezTo>
                      <a:cubicBezTo>
                        <a:pt x="69" y="4"/>
                        <a:pt x="68" y="5"/>
                        <a:pt x="68" y="5"/>
                      </a:cubicBezTo>
                      <a:cubicBezTo>
                        <a:pt x="68" y="6"/>
                        <a:pt x="68" y="6"/>
                        <a:pt x="69" y="6"/>
                      </a:cubicBezTo>
                      <a:cubicBezTo>
                        <a:pt x="70" y="6"/>
                        <a:pt x="70" y="7"/>
                        <a:pt x="71" y="7"/>
                      </a:cubicBezTo>
                      <a:cubicBezTo>
                        <a:pt x="72" y="7"/>
                        <a:pt x="72" y="6"/>
                        <a:pt x="72" y="6"/>
                      </a:cubicBezTo>
                      <a:cubicBezTo>
                        <a:pt x="72" y="6"/>
                        <a:pt x="72" y="6"/>
                        <a:pt x="73" y="7"/>
                      </a:cubicBezTo>
                      <a:cubicBezTo>
                        <a:pt x="74" y="7"/>
                        <a:pt x="74" y="6"/>
                        <a:pt x="74" y="7"/>
                      </a:cubicBezTo>
                      <a:cubicBezTo>
                        <a:pt x="74" y="8"/>
                        <a:pt x="75" y="9"/>
                        <a:pt x="74" y="9"/>
                      </a:cubicBezTo>
                      <a:cubicBezTo>
                        <a:pt x="74" y="9"/>
                        <a:pt x="73" y="9"/>
                        <a:pt x="73" y="9"/>
                      </a:cubicBezTo>
                      <a:cubicBezTo>
                        <a:pt x="73" y="9"/>
                        <a:pt x="73" y="8"/>
                        <a:pt x="72" y="8"/>
                      </a:cubicBezTo>
                      <a:cubicBezTo>
                        <a:pt x="71" y="8"/>
                        <a:pt x="71" y="8"/>
                        <a:pt x="71" y="8"/>
                      </a:cubicBezTo>
                      <a:cubicBezTo>
                        <a:pt x="70" y="10"/>
                        <a:pt x="70" y="10"/>
                        <a:pt x="70" y="10"/>
                      </a:cubicBezTo>
                      <a:cubicBezTo>
                        <a:pt x="70" y="10"/>
                        <a:pt x="70" y="10"/>
                        <a:pt x="69" y="10"/>
                      </a:cubicBezTo>
                      <a:cubicBezTo>
                        <a:pt x="68" y="10"/>
                        <a:pt x="69" y="10"/>
                        <a:pt x="68" y="10"/>
                      </a:cubicBezTo>
                      <a:cubicBezTo>
                        <a:pt x="66" y="10"/>
                        <a:pt x="66" y="9"/>
                        <a:pt x="65" y="9"/>
                      </a:cubicBezTo>
                      <a:cubicBezTo>
                        <a:pt x="65" y="9"/>
                        <a:pt x="65" y="9"/>
                        <a:pt x="65" y="9"/>
                      </a:cubicBezTo>
                      <a:cubicBezTo>
                        <a:pt x="64" y="9"/>
                        <a:pt x="63" y="8"/>
                        <a:pt x="62" y="9"/>
                      </a:cubicBezTo>
                      <a:cubicBezTo>
                        <a:pt x="61" y="10"/>
                        <a:pt x="60" y="11"/>
                        <a:pt x="60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58" y="11"/>
                        <a:pt x="58" y="11"/>
                        <a:pt x="57" y="11"/>
                      </a:cubicBezTo>
                      <a:cubicBezTo>
                        <a:pt x="56" y="11"/>
                        <a:pt x="55" y="11"/>
                        <a:pt x="55" y="11"/>
                      </a:cubicBezTo>
                      <a:cubicBezTo>
                        <a:pt x="54" y="12"/>
                        <a:pt x="53" y="10"/>
                        <a:pt x="53" y="10"/>
                      </a:cubicBezTo>
                      <a:cubicBezTo>
                        <a:pt x="53" y="10"/>
                        <a:pt x="54" y="8"/>
                        <a:pt x="52" y="9"/>
                      </a:cubicBezTo>
                      <a:cubicBezTo>
                        <a:pt x="49" y="11"/>
                        <a:pt x="49" y="11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12"/>
                        <a:pt x="47" y="12"/>
                        <a:pt x="46" y="12"/>
                      </a:cubicBezTo>
                      <a:cubicBezTo>
                        <a:pt x="46" y="12"/>
                        <a:pt x="46" y="12"/>
                        <a:pt x="46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2"/>
                        <a:pt x="44" y="12"/>
                        <a:pt x="44" y="12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3" y="15"/>
                        <a:pt x="43" y="15"/>
                      </a:cubicBezTo>
                      <a:cubicBezTo>
                        <a:pt x="42" y="15"/>
                        <a:pt x="42" y="16"/>
                        <a:pt x="42" y="16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17"/>
                        <a:pt x="40" y="18"/>
                        <a:pt x="40" y="18"/>
                      </a:cubicBezTo>
                      <a:cubicBezTo>
                        <a:pt x="40" y="18"/>
                        <a:pt x="38" y="19"/>
                        <a:pt x="37" y="19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6" y="19"/>
                        <a:pt x="36" y="19"/>
                        <a:pt x="36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5" y="19"/>
                        <a:pt x="35" y="19"/>
                        <a:pt x="35" y="19"/>
                      </a:cubicBezTo>
                      <a:cubicBezTo>
                        <a:pt x="34" y="20"/>
                        <a:pt x="34" y="20"/>
                        <a:pt x="34" y="20"/>
                      </a:cubicBezTo>
                      <a:cubicBezTo>
                        <a:pt x="33" y="19"/>
                        <a:pt x="33" y="19"/>
                        <a:pt x="33" y="19"/>
                      </a:cubicBezTo>
                      <a:cubicBezTo>
                        <a:pt x="31" y="19"/>
                        <a:pt x="31" y="18"/>
                        <a:pt x="30" y="18"/>
                      </a:cubicBezTo>
                      <a:cubicBezTo>
                        <a:pt x="30" y="17"/>
                        <a:pt x="30" y="17"/>
                        <a:pt x="29" y="16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8"/>
                        <a:pt x="29" y="18"/>
                        <a:pt x="29" y="18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23"/>
                        <a:pt x="30" y="23"/>
                        <a:pt x="30" y="23"/>
                      </a:cubicBezTo>
                      <a:cubicBezTo>
                        <a:pt x="29" y="23"/>
                        <a:pt x="29" y="23"/>
                        <a:pt x="29" y="23"/>
                      </a:cubicBezTo>
                      <a:cubicBezTo>
                        <a:pt x="29" y="23"/>
                        <a:pt x="28" y="24"/>
                        <a:pt x="28" y="24"/>
                      </a:cubicBezTo>
                      <a:cubicBezTo>
                        <a:pt x="28" y="24"/>
                        <a:pt x="27" y="25"/>
                        <a:pt x="27" y="25"/>
                      </a:cubicBezTo>
                      <a:cubicBezTo>
                        <a:pt x="27" y="26"/>
                        <a:pt x="26" y="27"/>
                        <a:pt x="25" y="28"/>
                      </a:cubicBez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3" y="30"/>
                        <a:pt x="23" y="30"/>
                        <a:pt x="23" y="30"/>
                      </a:cubicBezTo>
                      <a:cubicBezTo>
                        <a:pt x="21" y="32"/>
                        <a:pt x="21" y="32"/>
                        <a:pt x="21" y="32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9" y="36"/>
                        <a:pt x="19" y="36"/>
                        <a:pt x="19" y="36"/>
                      </a:cubicBezTo>
                      <a:cubicBezTo>
                        <a:pt x="17" y="36"/>
                        <a:pt x="17" y="36"/>
                        <a:pt x="17" y="36"/>
                      </a:cubicBezTo>
                      <a:cubicBezTo>
                        <a:pt x="17" y="38"/>
                        <a:pt x="17" y="38"/>
                        <a:pt x="17" y="38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4" y="39"/>
                        <a:pt x="14" y="39"/>
                        <a:pt x="13" y="39"/>
                      </a:cubicBezTo>
                      <a:cubicBezTo>
                        <a:pt x="13" y="39"/>
                        <a:pt x="13" y="39"/>
                        <a:pt x="13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40"/>
                        <a:pt x="12" y="40"/>
                        <a:pt x="12" y="40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4"/>
                        <a:pt x="11" y="44"/>
                        <a:pt x="11" y="44"/>
                      </a:cubicBezTo>
                      <a:cubicBezTo>
                        <a:pt x="12" y="45"/>
                        <a:pt x="12" y="46"/>
                        <a:pt x="12" y="46"/>
                      </a:cubicBezTo>
                      <a:cubicBezTo>
                        <a:pt x="11" y="48"/>
                        <a:pt x="11" y="48"/>
                        <a:pt x="10" y="49"/>
                      </a:cubicBezTo>
                      <a:cubicBezTo>
                        <a:pt x="9" y="50"/>
                        <a:pt x="9" y="50"/>
                        <a:pt x="9" y="50"/>
                      </a:cubicBezTo>
                      <a:cubicBezTo>
                        <a:pt x="9" y="50"/>
                        <a:pt x="8" y="50"/>
                        <a:pt x="7" y="50"/>
                      </a:cubicBezTo>
                      <a:cubicBezTo>
                        <a:pt x="7" y="50"/>
                        <a:pt x="6" y="51"/>
                        <a:pt x="6" y="51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4"/>
                        <a:pt x="2" y="56"/>
                        <a:pt x="1" y="57"/>
                      </a:cubicBezTo>
                      <a:cubicBezTo>
                        <a:pt x="1" y="58"/>
                        <a:pt x="1" y="59"/>
                        <a:pt x="0" y="59"/>
                      </a:cubicBezTo>
                      <a:cubicBezTo>
                        <a:pt x="1" y="60"/>
                        <a:pt x="1" y="60"/>
                        <a:pt x="1" y="60"/>
                      </a:cubicBezTo>
                      <a:cubicBezTo>
                        <a:pt x="0" y="60"/>
                        <a:pt x="0" y="60"/>
                        <a:pt x="0" y="60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2" y="61"/>
                        <a:pt x="2" y="61"/>
                        <a:pt x="2" y="61"/>
                      </a:cubicBezTo>
                      <a:cubicBezTo>
                        <a:pt x="3" y="60"/>
                        <a:pt x="3" y="60"/>
                        <a:pt x="3" y="60"/>
                      </a:cubicBezTo>
                      <a:cubicBezTo>
                        <a:pt x="7" y="59"/>
                        <a:pt x="7" y="59"/>
                        <a:pt x="7" y="59"/>
                      </a:cubicBezTo>
                      <a:cubicBezTo>
                        <a:pt x="10" y="58"/>
                        <a:pt x="10" y="58"/>
                        <a:pt x="10" y="58"/>
                      </a:cubicBezTo>
                      <a:cubicBezTo>
                        <a:pt x="11" y="57"/>
                        <a:pt x="13" y="57"/>
                        <a:pt x="13" y="57"/>
                      </a:cubicBezTo>
                      <a:lnTo>
                        <a:pt x="17" y="5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89" name="Freeform 125">
                  <a:extLst>
                    <a:ext uri="{FF2B5EF4-FFF2-40B4-BE49-F238E27FC236}">
                      <a16:creationId xmlns:a16="http://schemas.microsoft.com/office/drawing/2014/main" id="{98A8544F-797D-94ED-EDDF-98E0FA084D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25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0" name="Freeform 126">
                  <a:extLst>
                    <a:ext uri="{FF2B5EF4-FFF2-40B4-BE49-F238E27FC236}">
                      <a16:creationId xmlns:a16="http://schemas.microsoft.com/office/drawing/2014/main" id="{55D6B337-FBFE-6467-E0CB-5DC7713F8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2498"/>
                  <a:ext cx="2" cy="2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1 w 1"/>
                    <a:gd name="T17" fmla="*/ 1 h 1"/>
                    <a:gd name="T18" fmla="*/ 0 w 1"/>
                    <a:gd name="T1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1" name="Rectangle 127">
                  <a:extLst>
                    <a:ext uri="{FF2B5EF4-FFF2-40B4-BE49-F238E27FC236}">
                      <a16:creationId xmlns:a16="http://schemas.microsoft.com/office/drawing/2014/main" id="{14C042FA-FBA7-76C0-16E9-AE03D6D803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6" y="2463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2" name="Freeform 128">
                  <a:extLst>
                    <a:ext uri="{FF2B5EF4-FFF2-40B4-BE49-F238E27FC236}">
                      <a16:creationId xmlns:a16="http://schemas.microsoft.com/office/drawing/2014/main" id="{4025ECB1-3731-C003-11D1-0A8CAFD1E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3" y="2498"/>
                  <a:ext cx="183" cy="140"/>
                </a:xfrm>
                <a:custGeom>
                  <a:avLst/>
                  <a:gdLst>
                    <a:gd name="T0" fmla="*/ 85 w 91"/>
                    <a:gd name="T1" fmla="*/ 6 h 70"/>
                    <a:gd name="T2" fmla="*/ 84 w 91"/>
                    <a:gd name="T3" fmla="*/ 3 h 70"/>
                    <a:gd name="T4" fmla="*/ 83 w 91"/>
                    <a:gd name="T5" fmla="*/ 2 h 70"/>
                    <a:gd name="T6" fmla="*/ 81 w 91"/>
                    <a:gd name="T7" fmla="*/ 0 h 70"/>
                    <a:gd name="T8" fmla="*/ 75 w 91"/>
                    <a:gd name="T9" fmla="*/ 6 h 70"/>
                    <a:gd name="T10" fmla="*/ 66 w 91"/>
                    <a:gd name="T11" fmla="*/ 11 h 70"/>
                    <a:gd name="T12" fmla="*/ 53 w 91"/>
                    <a:gd name="T13" fmla="*/ 14 h 70"/>
                    <a:gd name="T14" fmla="*/ 40 w 91"/>
                    <a:gd name="T15" fmla="*/ 21 h 70"/>
                    <a:gd name="T16" fmla="*/ 32 w 91"/>
                    <a:gd name="T17" fmla="*/ 27 h 70"/>
                    <a:gd name="T18" fmla="*/ 14 w 91"/>
                    <a:gd name="T19" fmla="*/ 25 h 70"/>
                    <a:gd name="T20" fmla="*/ 5 w 91"/>
                    <a:gd name="T21" fmla="*/ 28 h 70"/>
                    <a:gd name="T22" fmla="*/ 3 w 91"/>
                    <a:gd name="T23" fmla="*/ 30 h 70"/>
                    <a:gd name="T24" fmla="*/ 0 w 91"/>
                    <a:gd name="T25" fmla="*/ 32 h 70"/>
                    <a:gd name="T26" fmla="*/ 3 w 91"/>
                    <a:gd name="T27" fmla="*/ 35 h 70"/>
                    <a:gd name="T28" fmla="*/ 8 w 91"/>
                    <a:gd name="T29" fmla="*/ 37 h 70"/>
                    <a:gd name="T30" fmla="*/ 4 w 91"/>
                    <a:gd name="T31" fmla="*/ 44 h 70"/>
                    <a:gd name="T32" fmla="*/ 7 w 91"/>
                    <a:gd name="T33" fmla="*/ 45 h 70"/>
                    <a:gd name="T34" fmla="*/ 7 w 91"/>
                    <a:gd name="T35" fmla="*/ 51 h 70"/>
                    <a:gd name="T36" fmla="*/ 7 w 91"/>
                    <a:gd name="T37" fmla="*/ 56 h 70"/>
                    <a:gd name="T38" fmla="*/ 14 w 91"/>
                    <a:gd name="T39" fmla="*/ 62 h 70"/>
                    <a:gd name="T40" fmla="*/ 11 w 91"/>
                    <a:gd name="T41" fmla="*/ 63 h 70"/>
                    <a:gd name="T42" fmla="*/ 11 w 91"/>
                    <a:gd name="T43" fmla="*/ 65 h 70"/>
                    <a:gd name="T44" fmla="*/ 7 w 91"/>
                    <a:gd name="T45" fmla="*/ 66 h 70"/>
                    <a:gd name="T46" fmla="*/ 6 w 91"/>
                    <a:gd name="T47" fmla="*/ 68 h 70"/>
                    <a:gd name="T48" fmla="*/ 10 w 91"/>
                    <a:gd name="T49" fmla="*/ 69 h 70"/>
                    <a:gd name="T50" fmla="*/ 15 w 91"/>
                    <a:gd name="T51" fmla="*/ 70 h 70"/>
                    <a:gd name="T52" fmla="*/ 17 w 91"/>
                    <a:gd name="T53" fmla="*/ 69 h 70"/>
                    <a:gd name="T54" fmla="*/ 18 w 91"/>
                    <a:gd name="T55" fmla="*/ 67 h 70"/>
                    <a:gd name="T56" fmla="*/ 20 w 91"/>
                    <a:gd name="T57" fmla="*/ 66 h 70"/>
                    <a:gd name="T58" fmla="*/ 24 w 91"/>
                    <a:gd name="T59" fmla="*/ 67 h 70"/>
                    <a:gd name="T60" fmla="*/ 30 w 91"/>
                    <a:gd name="T61" fmla="*/ 66 h 70"/>
                    <a:gd name="T62" fmla="*/ 34 w 91"/>
                    <a:gd name="T63" fmla="*/ 63 h 70"/>
                    <a:gd name="T64" fmla="*/ 35 w 91"/>
                    <a:gd name="T65" fmla="*/ 59 h 70"/>
                    <a:gd name="T66" fmla="*/ 37 w 91"/>
                    <a:gd name="T67" fmla="*/ 59 h 70"/>
                    <a:gd name="T68" fmla="*/ 39 w 91"/>
                    <a:gd name="T69" fmla="*/ 62 h 70"/>
                    <a:gd name="T70" fmla="*/ 42 w 91"/>
                    <a:gd name="T71" fmla="*/ 65 h 70"/>
                    <a:gd name="T72" fmla="*/ 47 w 91"/>
                    <a:gd name="T73" fmla="*/ 64 h 70"/>
                    <a:gd name="T74" fmla="*/ 50 w 91"/>
                    <a:gd name="T75" fmla="*/ 64 h 70"/>
                    <a:gd name="T76" fmla="*/ 54 w 91"/>
                    <a:gd name="T77" fmla="*/ 66 h 70"/>
                    <a:gd name="T78" fmla="*/ 57 w 91"/>
                    <a:gd name="T79" fmla="*/ 65 h 70"/>
                    <a:gd name="T80" fmla="*/ 61 w 91"/>
                    <a:gd name="T81" fmla="*/ 63 h 70"/>
                    <a:gd name="T82" fmla="*/ 58 w 91"/>
                    <a:gd name="T83" fmla="*/ 59 h 70"/>
                    <a:gd name="T84" fmla="*/ 60 w 91"/>
                    <a:gd name="T85" fmla="*/ 57 h 70"/>
                    <a:gd name="T86" fmla="*/ 59 w 91"/>
                    <a:gd name="T87" fmla="*/ 53 h 70"/>
                    <a:gd name="T88" fmla="*/ 57 w 91"/>
                    <a:gd name="T89" fmla="*/ 53 h 70"/>
                    <a:gd name="T90" fmla="*/ 62 w 91"/>
                    <a:gd name="T91" fmla="*/ 50 h 70"/>
                    <a:gd name="T92" fmla="*/ 65 w 91"/>
                    <a:gd name="T93" fmla="*/ 48 h 70"/>
                    <a:gd name="T94" fmla="*/ 69 w 91"/>
                    <a:gd name="T95" fmla="*/ 47 h 70"/>
                    <a:gd name="T96" fmla="*/ 69 w 91"/>
                    <a:gd name="T97" fmla="*/ 43 h 70"/>
                    <a:gd name="T98" fmla="*/ 69 w 91"/>
                    <a:gd name="T99" fmla="*/ 38 h 70"/>
                    <a:gd name="T100" fmla="*/ 65 w 91"/>
                    <a:gd name="T101" fmla="*/ 35 h 70"/>
                    <a:gd name="T102" fmla="*/ 66 w 91"/>
                    <a:gd name="T103" fmla="*/ 30 h 70"/>
                    <a:gd name="T104" fmla="*/ 70 w 91"/>
                    <a:gd name="T105" fmla="*/ 29 h 70"/>
                    <a:gd name="T106" fmla="*/ 75 w 91"/>
                    <a:gd name="T107" fmla="*/ 26 h 70"/>
                    <a:gd name="T108" fmla="*/ 79 w 91"/>
                    <a:gd name="T109" fmla="*/ 24 h 70"/>
                    <a:gd name="T110" fmla="*/ 80 w 91"/>
                    <a:gd name="T111" fmla="*/ 21 h 70"/>
                    <a:gd name="T112" fmla="*/ 84 w 91"/>
                    <a:gd name="T113" fmla="*/ 18 h 70"/>
                    <a:gd name="T114" fmla="*/ 85 w 91"/>
                    <a:gd name="T115" fmla="*/ 16 h 70"/>
                    <a:gd name="T116" fmla="*/ 91 w 91"/>
                    <a:gd name="T117" fmla="*/ 15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1" h="70">
                      <a:moveTo>
                        <a:pt x="86" y="7"/>
                      </a:moveTo>
                      <a:cubicBezTo>
                        <a:pt x="85" y="6"/>
                        <a:pt x="85" y="6"/>
                        <a:pt x="85" y="6"/>
                      </a:cubicBezTo>
                      <a:cubicBezTo>
                        <a:pt x="85" y="6"/>
                        <a:pt x="85" y="6"/>
                        <a:pt x="85" y="6"/>
                      </a:cubicBezTo>
                      <a:cubicBezTo>
                        <a:pt x="85" y="6"/>
                        <a:pt x="85" y="5"/>
                        <a:pt x="85" y="5"/>
                      </a:cubicBezTo>
                      <a:cubicBezTo>
                        <a:pt x="84" y="4"/>
                        <a:pt x="84" y="4"/>
                        <a:pt x="84" y="4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4" y="3"/>
                        <a:pt x="84" y="3"/>
                        <a:pt x="84" y="3"/>
                      </a:cubicBezTo>
                      <a:cubicBezTo>
                        <a:pt x="83" y="3"/>
                        <a:pt x="83" y="2"/>
                        <a:pt x="83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1"/>
                        <a:pt x="83" y="1"/>
                        <a:pt x="83" y="1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1" y="0"/>
                        <a:pt x="81" y="0"/>
                        <a:pt x="81" y="0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76" y="4"/>
                        <a:pt x="76" y="4"/>
                        <a:pt x="76" y="4"/>
                      </a:cubicBezTo>
                      <a:cubicBezTo>
                        <a:pt x="75" y="6"/>
                        <a:pt x="75" y="6"/>
                        <a:pt x="75" y="6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69" y="10"/>
                        <a:pt x="69" y="10"/>
                        <a:pt x="69" y="10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3" y="12"/>
                        <a:pt x="63" y="12"/>
                        <a:pt x="63" y="12"/>
                      </a:cubicBezTo>
                      <a:cubicBezTo>
                        <a:pt x="59" y="16"/>
                        <a:pt x="59" y="16"/>
                        <a:pt x="59" y="16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44" y="15"/>
                        <a:pt x="44" y="15"/>
                        <a:pt x="44" y="15"/>
                      </a:cubicBezTo>
                      <a:cubicBezTo>
                        <a:pt x="42" y="16"/>
                        <a:pt x="42" y="16"/>
                        <a:pt x="42" y="16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37" y="22"/>
                        <a:pt x="37" y="22"/>
                        <a:pt x="37" y="22"/>
                      </a:cubicBezTo>
                      <a:cubicBezTo>
                        <a:pt x="35" y="25"/>
                        <a:pt x="35" y="25"/>
                        <a:pt x="35" y="25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1" y="27"/>
                        <a:pt x="31" y="27"/>
                        <a:pt x="31" y="27"/>
                      </a:cubicBezTo>
                      <a:cubicBezTo>
                        <a:pt x="22" y="26"/>
                        <a:pt x="22" y="26"/>
                        <a:pt x="22" y="2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8" y="24"/>
                        <a:pt x="8" y="24"/>
                        <a:pt x="8" y="24"/>
                      </a:cubicBezTo>
                      <a:cubicBezTo>
                        <a:pt x="8" y="26"/>
                        <a:pt x="7" y="27"/>
                        <a:pt x="7" y="27"/>
                      </a:cubicBezTo>
                      <a:cubicBezTo>
                        <a:pt x="7" y="28"/>
                        <a:pt x="6" y="28"/>
                        <a:pt x="5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4" y="28"/>
                        <a:pt x="4" y="28"/>
                        <a:pt x="4" y="28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3" y="30"/>
                        <a:pt x="2" y="31"/>
                        <a:pt x="1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8" y="37"/>
                        <a:pt x="8" y="37"/>
                        <a:pt x="8" y="37"/>
                      </a:cubicBezTo>
                      <a:cubicBezTo>
                        <a:pt x="7" y="40"/>
                        <a:pt x="7" y="40"/>
                        <a:pt x="7" y="40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4" y="43"/>
                        <a:pt x="4" y="44"/>
                      </a:cubicBezTo>
                      <a:cubicBezTo>
                        <a:pt x="4" y="44"/>
                        <a:pt x="4" y="44"/>
                        <a:pt x="4" y="44"/>
                      </a:cubicBezTo>
                      <a:cubicBezTo>
                        <a:pt x="4" y="44"/>
                        <a:pt x="4" y="44"/>
                        <a:pt x="5" y="44"/>
                      </a:cubicBezTo>
                      <a:cubicBezTo>
                        <a:pt x="5" y="44"/>
                        <a:pt x="6" y="44"/>
                        <a:pt x="7" y="45"/>
                      </a:cubicBezTo>
                      <a:cubicBezTo>
                        <a:pt x="7" y="45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8" y="49"/>
                      </a:cubicBezTo>
                      <a:cubicBezTo>
                        <a:pt x="8" y="50"/>
                        <a:pt x="8" y="50"/>
                        <a:pt x="7" y="51"/>
                      </a:cubicBezTo>
                      <a:cubicBezTo>
                        <a:pt x="7" y="52"/>
                        <a:pt x="7" y="52"/>
                        <a:pt x="7" y="52"/>
                      </a:cubicBezTo>
                      <a:cubicBezTo>
                        <a:pt x="7" y="52"/>
                        <a:pt x="10" y="54"/>
                        <a:pt x="10" y="54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6"/>
                        <a:pt x="7" y="56"/>
                        <a:pt x="7" y="56"/>
                      </a:cubicBezTo>
                      <a:cubicBezTo>
                        <a:pt x="7" y="59"/>
                        <a:pt x="9" y="59"/>
                        <a:pt x="11" y="61"/>
                      </a:cubicBezTo>
                      <a:cubicBezTo>
                        <a:pt x="12" y="62"/>
                        <a:pt x="15" y="62"/>
                        <a:pt x="14" y="62"/>
                      </a:cubicBezTo>
                      <a:cubicBezTo>
                        <a:pt x="14" y="63"/>
                        <a:pt x="14" y="63"/>
                        <a:pt x="13" y="63"/>
                      </a:cubicBezTo>
                      <a:cubicBezTo>
                        <a:pt x="13" y="63"/>
                        <a:pt x="13" y="63"/>
                        <a:pt x="12" y="63"/>
                      </a:cubicBezTo>
                      <a:cubicBezTo>
                        <a:pt x="12" y="63"/>
                        <a:pt x="11" y="63"/>
                        <a:pt x="11" y="63"/>
                      </a:cubicBezTo>
                      <a:cubicBezTo>
                        <a:pt x="10" y="63"/>
                        <a:pt x="10" y="64"/>
                        <a:pt x="10" y="64"/>
                      </a:cubicBezTo>
                      <a:cubicBezTo>
                        <a:pt x="10" y="64"/>
                        <a:pt x="10" y="64"/>
                        <a:pt x="10" y="64"/>
                      </a:cubicBezTo>
                      <a:cubicBezTo>
                        <a:pt x="11" y="64"/>
                        <a:pt x="10" y="64"/>
                        <a:pt x="11" y="65"/>
                      </a:cubicBezTo>
                      <a:cubicBezTo>
                        <a:pt x="11" y="66"/>
                        <a:pt x="10" y="65"/>
                        <a:pt x="10" y="65"/>
                      </a:cubicBezTo>
                      <a:cubicBezTo>
                        <a:pt x="9" y="65"/>
                        <a:pt x="9" y="65"/>
                        <a:pt x="9" y="66"/>
                      </a:cubicBezTo>
                      <a:cubicBezTo>
                        <a:pt x="9" y="66"/>
                        <a:pt x="8" y="66"/>
                        <a:pt x="7" y="66"/>
                      </a:cubicBezTo>
                      <a:cubicBezTo>
                        <a:pt x="7" y="66"/>
                        <a:pt x="6" y="66"/>
                        <a:pt x="5" y="66"/>
                      </a:cubicBezTo>
                      <a:cubicBezTo>
                        <a:pt x="5" y="66"/>
                        <a:pt x="6" y="67"/>
                        <a:pt x="6" y="67"/>
                      </a:cubicBezTo>
                      <a:cubicBezTo>
                        <a:pt x="6" y="67"/>
                        <a:pt x="6" y="68"/>
                        <a:pt x="6" y="68"/>
                      </a:cubicBezTo>
                      <a:cubicBezTo>
                        <a:pt x="6" y="69"/>
                        <a:pt x="7" y="69"/>
                        <a:pt x="7" y="69"/>
                      </a:cubicBezTo>
                      <a:cubicBezTo>
                        <a:pt x="7" y="69"/>
                        <a:pt x="8" y="69"/>
                        <a:pt x="9" y="69"/>
                      </a:cubicBezTo>
                      <a:cubicBezTo>
                        <a:pt x="9" y="69"/>
                        <a:pt x="10" y="69"/>
                        <a:pt x="10" y="69"/>
                      </a:cubicBezTo>
                      <a:cubicBezTo>
                        <a:pt x="10" y="69"/>
                        <a:pt x="12" y="69"/>
                        <a:pt x="12" y="69"/>
                      </a:cubicBezTo>
                      <a:cubicBezTo>
                        <a:pt x="13" y="69"/>
                        <a:pt x="14" y="70"/>
                        <a:pt x="14" y="70"/>
                      </a:cubicBezTo>
                      <a:cubicBezTo>
                        <a:pt x="14" y="70"/>
                        <a:pt x="15" y="70"/>
                        <a:pt x="15" y="70"/>
                      </a:cubicBezTo>
                      <a:cubicBezTo>
                        <a:pt x="16" y="70"/>
                        <a:pt x="16" y="70"/>
                        <a:pt x="16" y="70"/>
                      </a:cubicBezTo>
                      <a:cubicBezTo>
                        <a:pt x="16" y="70"/>
                        <a:pt x="16" y="69"/>
                        <a:pt x="16" y="69"/>
                      </a:cubicBezTo>
                      <a:cubicBezTo>
                        <a:pt x="16" y="69"/>
                        <a:pt x="17" y="69"/>
                        <a:pt x="17" y="69"/>
                      </a:cubicBezTo>
                      <a:cubicBezTo>
                        <a:pt x="18" y="69"/>
                        <a:pt x="18" y="68"/>
                        <a:pt x="18" y="68"/>
                      </a:cubicBezTo>
                      <a:cubicBezTo>
                        <a:pt x="19" y="68"/>
                        <a:pt x="19" y="68"/>
                        <a:pt x="19" y="67"/>
                      </a:cubicBezTo>
                      <a:cubicBezTo>
                        <a:pt x="19" y="67"/>
                        <a:pt x="18" y="67"/>
                        <a:pt x="18" y="67"/>
                      </a:cubicBezTo>
                      <a:cubicBezTo>
                        <a:pt x="18" y="66"/>
                        <a:pt x="18" y="66"/>
                        <a:pt x="18" y="66"/>
                      </a:cubicBezTo>
                      <a:cubicBezTo>
                        <a:pt x="18" y="66"/>
                        <a:pt x="19" y="66"/>
                        <a:pt x="19" y="66"/>
                      </a:cubicBezTo>
                      <a:cubicBezTo>
                        <a:pt x="19" y="66"/>
                        <a:pt x="20" y="66"/>
                        <a:pt x="20" y="66"/>
                      </a:cubicBezTo>
                      <a:cubicBezTo>
                        <a:pt x="21" y="66"/>
                        <a:pt x="21" y="67"/>
                        <a:pt x="22" y="67"/>
                      </a:cubicBezTo>
                      <a:cubicBezTo>
                        <a:pt x="22" y="67"/>
                        <a:pt x="23" y="67"/>
                        <a:pt x="23" y="67"/>
                      </a:cubicBezTo>
                      <a:cubicBezTo>
                        <a:pt x="23" y="67"/>
                        <a:pt x="24" y="67"/>
                        <a:pt x="24" y="67"/>
                      </a:cubicBezTo>
                      <a:cubicBezTo>
                        <a:pt x="26" y="66"/>
                        <a:pt x="26" y="66"/>
                        <a:pt x="26" y="66"/>
                      </a:cubicBezTo>
                      <a:cubicBezTo>
                        <a:pt x="28" y="66"/>
                        <a:pt x="28" y="66"/>
                        <a:pt x="28" y="66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30" y="66"/>
                        <a:pt x="31" y="65"/>
                        <a:pt x="32" y="65"/>
                      </a:cubicBezTo>
                      <a:cubicBezTo>
                        <a:pt x="32" y="64"/>
                        <a:pt x="32" y="64"/>
                        <a:pt x="33" y="64"/>
                      </a:cubicBezTo>
                      <a:cubicBezTo>
                        <a:pt x="33" y="64"/>
                        <a:pt x="34" y="63"/>
                        <a:pt x="34" y="63"/>
                      </a:cubicBezTo>
                      <a:cubicBezTo>
                        <a:pt x="34" y="62"/>
                        <a:pt x="34" y="62"/>
                        <a:pt x="33" y="62"/>
                      </a:cubicBezTo>
                      <a:cubicBezTo>
                        <a:pt x="33" y="61"/>
                        <a:pt x="34" y="61"/>
                        <a:pt x="34" y="60"/>
                      </a:cubicBezTo>
                      <a:cubicBezTo>
                        <a:pt x="34" y="60"/>
                        <a:pt x="35" y="59"/>
                        <a:pt x="35" y="59"/>
                      </a:cubicBezTo>
                      <a:cubicBezTo>
                        <a:pt x="35" y="59"/>
                        <a:pt x="35" y="58"/>
                        <a:pt x="36" y="58"/>
                      </a:cubicBezTo>
                      <a:cubicBezTo>
                        <a:pt x="36" y="57"/>
                        <a:pt x="36" y="57"/>
                        <a:pt x="36" y="57"/>
                      </a:cubicBezTo>
                      <a:cubicBezTo>
                        <a:pt x="37" y="59"/>
                        <a:pt x="37" y="59"/>
                        <a:pt x="37" y="59"/>
                      </a:cubicBezTo>
                      <a:cubicBezTo>
                        <a:pt x="37" y="59"/>
                        <a:pt x="38" y="60"/>
                        <a:pt x="38" y="60"/>
                      </a:cubicBezTo>
                      <a:cubicBezTo>
                        <a:pt x="38" y="61"/>
                        <a:pt x="39" y="61"/>
                        <a:pt x="39" y="61"/>
                      </a:cubicBezTo>
                      <a:cubicBezTo>
                        <a:pt x="40" y="61"/>
                        <a:pt x="39" y="61"/>
                        <a:pt x="39" y="62"/>
                      </a:cubicBezTo>
                      <a:cubicBezTo>
                        <a:pt x="39" y="63"/>
                        <a:pt x="39" y="63"/>
                        <a:pt x="40" y="63"/>
                      </a:cubicBezTo>
                      <a:cubicBezTo>
                        <a:pt x="40" y="63"/>
                        <a:pt x="40" y="63"/>
                        <a:pt x="41" y="63"/>
                      </a:cubicBezTo>
                      <a:cubicBezTo>
                        <a:pt x="41" y="63"/>
                        <a:pt x="42" y="64"/>
                        <a:pt x="42" y="65"/>
                      </a:cubicBezTo>
                      <a:cubicBezTo>
                        <a:pt x="43" y="65"/>
                        <a:pt x="44" y="66"/>
                        <a:pt x="45" y="66"/>
                      </a:cubicBezTo>
                      <a:cubicBezTo>
                        <a:pt x="46" y="66"/>
                        <a:pt x="45" y="66"/>
                        <a:pt x="46" y="65"/>
                      </a:cubicBezTo>
                      <a:cubicBezTo>
                        <a:pt x="47" y="65"/>
                        <a:pt x="47" y="64"/>
                        <a:pt x="47" y="64"/>
                      </a:cubicBezTo>
                      <a:cubicBezTo>
                        <a:pt x="47" y="63"/>
                        <a:pt x="47" y="63"/>
                        <a:pt x="47" y="63"/>
                      </a:cubicBezTo>
                      <a:cubicBezTo>
                        <a:pt x="48" y="64"/>
                        <a:pt x="48" y="64"/>
                        <a:pt x="48" y="64"/>
                      </a:cubicBezTo>
                      <a:cubicBezTo>
                        <a:pt x="50" y="64"/>
                        <a:pt x="50" y="64"/>
                        <a:pt x="50" y="64"/>
                      </a:cubicBezTo>
                      <a:cubicBezTo>
                        <a:pt x="50" y="64"/>
                        <a:pt x="51" y="64"/>
                        <a:pt x="51" y="64"/>
                      </a:cubicBezTo>
                      <a:cubicBezTo>
                        <a:pt x="51" y="64"/>
                        <a:pt x="52" y="65"/>
                        <a:pt x="52" y="65"/>
                      </a:cubicBezTo>
                      <a:cubicBezTo>
                        <a:pt x="52" y="65"/>
                        <a:pt x="53" y="65"/>
                        <a:pt x="54" y="66"/>
                      </a:cubicBezTo>
                      <a:cubicBezTo>
                        <a:pt x="56" y="66"/>
                        <a:pt x="55" y="66"/>
                        <a:pt x="55" y="66"/>
                      </a:cubicBezTo>
                      <a:cubicBezTo>
                        <a:pt x="55" y="66"/>
                        <a:pt x="56" y="66"/>
                        <a:pt x="56" y="66"/>
                      </a:cubicBezTo>
                      <a:cubicBezTo>
                        <a:pt x="56" y="66"/>
                        <a:pt x="57" y="65"/>
                        <a:pt x="57" y="65"/>
                      </a:cubicBezTo>
                      <a:cubicBezTo>
                        <a:pt x="57" y="64"/>
                        <a:pt x="59" y="65"/>
                        <a:pt x="59" y="65"/>
                      </a:cubicBezTo>
                      <a:cubicBezTo>
                        <a:pt x="59" y="65"/>
                        <a:pt x="61" y="64"/>
                        <a:pt x="61" y="64"/>
                      </a:cubicBezTo>
                      <a:cubicBezTo>
                        <a:pt x="61" y="64"/>
                        <a:pt x="61" y="63"/>
                        <a:pt x="61" y="63"/>
                      </a:cubicBezTo>
                      <a:cubicBezTo>
                        <a:pt x="60" y="62"/>
                        <a:pt x="60" y="62"/>
                        <a:pt x="60" y="62"/>
                      </a:cubicBezTo>
                      <a:cubicBezTo>
                        <a:pt x="60" y="62"/>
                        <a:pt x="58" y="61"/>
                        <a:pt x="58" y="61"/>
                      </a:cubicBezTo>
                      <a:cubicBezTo>
                        <a:pt x="58" y="60"/>
                        <a:pt x="58" y="59"/>
                        <a:pt x="58" y="59"/>
                      </a:cubicBezTo>
                      <a:cubicBezTo>
                        <a:pt x="58" y="59"/>
                        <a:pt x="58" y="58"/>
                        <a:pt x="58" y="58"/>
                      </a:cubicBezTo>
                      <a:cubicBezTo>
                        <a:pt x="58" y="58"/>
                        <a:pt x="58" y="58"/>
                        <a:pt x="59" y="57"/>
                      </a:cubicBezTo>
                      <a:cubicBezTo>
                        <a:pt x="59" y="57"/>
                        <a:pt x="59" y="57"/>
                        <a:pt x="60" y="57"/>
                      </a:cubicBezTo>
                      <a:cubicBezTo>
                        <a:pt x="60" y="56"/>
                        <a:pt x="61" y="56"/>
                        <a:pt x="61" y="56"/>
                      </a:cubicBezTo>
                      <a:cubicBezTo>
                        <a:pt x="60" y="54"/>
                        <a:pt x="60" y="54"/>
                        <a:pt x="60" y="54"/>
                      </a:cubicBezTo>
                      <a:cubicBezTo>
                        <a:pt x="60" y="54"/>
                        <a:pt x="59" y="54"/>
                        <a:pt x="59" y="53"/>
                      </a:cubicBezTo>
                      <a:cubicBezTo>
                        <a:pt x="59" y="53"/>
                        <a:pt x="59" y="54"/>
                        <a:pt x="59" y="54"/>
                      </a:cubicBezTo>
                      <a:cubicBezTo>
                        <a:pt x="59" y="54"/>
                        <a:pt x="58" y="54"/>
                        <a:pt x="58" y="54"/>
                      </a:cubicBezTo>
                      <a:cubicBezTo>
                        <a:pt x="57" y="53"/>
                        <a:pt x="57" y="53"/>
                        <a:pt x="57" y="53"/>
                      </a:cubicBezTo>
                      <a:cubicBezTo>
                        <a:pt x="58" y="52"/>
                        <a:pt x="58" y="52"/>
                        <a:pt x="58" y="52"/>
                      </a:cubicBezTo>
                      <a:cubicBezTo>
                        <a:pt x="60" y="51"/>
                        <a:pt x="60" y="51"/>
                        <a:pt x="60" y="51"/>
                      </a:cubicBezTo>
                      <a:cubicBezTo>
                        <a:pt x="62" y="50"/>
                        <a:pt x="62" y="50"/>
                        <a:pt x="62" y="50"/>
                      </a:cubicBezTo>
                      <a:cubicBezTo>
                        <a:pt x="62" y="48"/>
                        <a:pt x="62" y="48"/>
                        <a:pt x="62" y="48"/>
                      </a:cubicBezTo>
                      <a:cubicBezTo>
                        <a:pt x="63" y="49"/>
                        <a:pt x="63" y="49"/>
                        <a:pt x="63" y="49"/>
                      </a:cubicBezTo>
                      <a:cubicBezTo>
                        <a:pt x="65" y="48"/>
                        <a:pt x="65" y="48"/>
                        <a:pt x="65" y="48"/>
                      </a:cubicBezTo>
                      <a:cubicBezTo>
                        <a:pt x="65" y="48"/>
                        <a:pt x="66" y="48"/>
                        <a:pt x="66" y="48"/>
                      </a:cubicBezTo>
                      <a:cubicBezTo>
                        <a:pt x="66" y="48"/>
                        <a:pt x="67" y="48"/>
                        <a:pt x="68" y="48"/>
                      </a:cubicBezTo>
                      <a:cubicBezTo>
                        <a:pt x="68" y="48"/>
                        <a:pt x="69" y="47"/>
                        <a:pt x="69" y="47"/>
                      </a:cubicBezTo>
                      <a:cubicBezTo>
                        <a:pt x="70" y="46"/>
                        <a:pt x="69" y="46"/>
                        <a:pt x="69" y="46"/>
                      </a:cubicBezTo>
                      <a:cubicBezTo>
                        <a:pt x="68" y="44"/>
                        <a:pt x="68" y="44"/>
                        <a:pt x="68" y="44"/>
                      </a:cubicBezTo>
                      <a:cubicBezTo>
                        <a:pt x="69" y="43"/>
                        <a:pt x="69" y="43"/>
                        <a:pt x="69" y="43"/>
                      </a:cubicBezTo>
                      <a:cubicBezTo>
                        <a:pt x="68" y="41"/>
                        <a:pt x="68" y="41"/>
                        <a:pt x="68" y="41"/>
                      </a:cubicBezTo>
                      <a:cubicBezTo>
                        <a:pt x="68" y="41"/>
                        <a:pt x="69" y="39"/>
                        <a:pt x="69" y="39"/>
                      </a:cubicBezTo>
                      <a:cubicBezTo>
                        <a:pt x="69" y="39"/>
                        <a:pt x="69" y="38"/>
                        <a:pt x="69" y="38"/>
                      </a:cubicBezTo>
                      <a:cubicBezTo>
                        <a:pt x="68" y="37"/>
                        <a:pt x="68" y="37"/>
                        <a:pt x="68" y="37"/>
                      </a:cubicBezTo>
                      <a:cubicBezTo>
                        <a:pt x="68" y="37"/>
                        <a:pt x="67" y="37"/>
                        <a:pt x="67" y="36"/>
                      </a:cubicBezTo>
                      <a:cubicBezTo>
                        <a:pt x="67" y="36"/>
                        <a:pt x="65" y="35"/>
                        <a:pt x="65" y="35"/>
                      </a:cubicBezTo>
                      <a:cubicBezTo>
                        <a:pt x="65" y="35"/>
                        <a:pt x="65" y="33"/>
                        <a:pt x="65" y="33"/>
                      </a:cubicBezTo>
                      <a:cubicBezTo>
                        <a:pt x="65" y="33"/>
                        <a:pt x="66" y="32"/>
                        <a:pt x="66" y="32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6" y="30"/>
                        <a:pt x="68" y="30"/>
                        <a:pt x="68" y="30"/>
                      </a:cubicBezTo>
                      <a:cubicBezTo>
                        <a:pt x="68" y="30"/>
                        <a:pt x="70" y="30"/>
                        <a:pt x="70" y="30"/>
                      </a:cubicBezTo>
                      <a:cubicBezTo>
                        <a:pt x="70" y="29"/>
                        <a:pt x="70" y="29"/>
                        <a:pt x="70" y="29"/>
                      </a:cubicBezTo>
                      <a:cubicBezTo>
                        <a:pt x="72" y="27"/>
                        <a:pt x="72" y="27"/>
                        <a:pt x="72" y="27"/>
                      </a:cubicBezTo>
                      <a:cubicBezTo>
                        <a:pt x="74" y="27"/>
                        <a:pt x="74" y="27"/>
                        <a:pt x="74" y="27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76" y="26"/>
                        <a:pt x="76" y="26"/>
                        <a:pt x="76" y="26"/>
                      </a:cubicBezTo>
                      <a:cubicBezTo>
                        <a:pt x="78" y="25"/>
                        <a:pt x="78" y="25"/>
                        <a:pt x="78" y="25"/>
                      </a:cubicBezTo>
                      <a:cubicBezTo>
                        <a:pt x="79" y="24"/>
                        <a:pt x="79" y="24"/>
                        <a:pt x="79" y="24"/>
                      </a:cubicBezTo>
                      <a:cubicBezTo>
                        <a:pt x="79" y="24"/>
                        <a:pt x="79" y="22"/>
                        <a:pt x="79" y="22"/>
                      </a:cubicBezTo>
                      <a:cubicBezTo>
                        <a:pt x="79" y="22"/>
                        <a:pt x="79" y="22"/>
                        <a:pt x="79" y="22"/>
                      </a:cubicBezTo>
                      <a:cubicBezTo>
                        <a:pt x="80" y="21"/>
                        <a:pt x="80" y="21"/>
                        <a:pt x="80" y="21"/>
                      </a:cubicBezTo>
                      <a:cubicBezTo>
                        <a:pt x="81" y="20"/>
                        <a:pt x="81" y="20"/>
                        <a:pt x="81" y="20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86" y="22"/>
                        <a:pt x="86" y="22"/>
                        <a:pt x="84" y="18"/>
                      </a:cubicBezTo>
                      <a:cubicBezTo>
                        <a:pt x="84" y="17"/>
                        <a:pt x="84" y="17"/>
                        <a:pt x="84" y="17"/>
                      </a:cubicBezTo>
                      <a:cubicBezTo>
                        <a:pt x="85" y="17"/>
                        <a:pt x="85" y="17"/>
                        <a:pt x="85" y="17"/>
                      </a:cubicBezTo>
                      <a:cubicBezTo>
                        <a:pt x="85" y="17"/>
                        <a:pt x="85" y="16"/>
                        <a:pt x="85" y="16"/>
                      </a:cubicBezTo>
                      <a:cubicBezTo>
                        <a:pt x="86" y="15"/>
                        <a:pt x="87" y="15"/>
                        <a:pt x="87" y="15"/>
                      </a:cubicBezTo>
                      <a:cubicBezTo>
                        <a:pt x="87" y="15"/>
                        <a:pt x="89" y="15"/>
                        <a:pt x="89" y="15"/>
                      </a:cubicBezTo>
                      <a:cubicBezTo>
                        <a:pt x="89" y="15"/>
                        <a:pt x="90" y="15"/>
                        <a:pt x="91" y="15"/>
                      </a:cubicBezTo>
                      <a:cubicBezTo>
                        <a:pt x="86" y="9"/>
                        <a:pt x="86" y="9"/>
                        <a:pt x="86" y="9"/>
                      </a:cubicBezTo>
                      <a:lnTo>
                        <a:pt x="86" y="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3" name="Freeform 129">
                  <a:extLst>
                    <a:ext uri="{FF2B5EF4-FFF2-40B4-BE49-F238E27FC236}">
                      <a16:creationId xmlns:a16="http://schemas.microsoft.com/office/drawing/2014/main" id="{60E2A113-2C97-7E97-B451-3F2617E419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4" y="2317"/>
                  <a:ext cx="444" cy="229"/>
                </a:xfrm>
                <a:custGeom>
                  <a:avLst/>
                  <a:gdLst>
                    <a:gd name="T0" fmla="*/ 219 w 221"/>
                    <a:gd name="T1" fmla="*/ 34 h 114"/>
                    <a:gd name="T2" fmla="*/ 214 w 221"/>
                    <a:gd name="T3" fmla="*/ 29 h 114"/>
                    <a:gd name="T4" fmla="*/ 211 w 221"/>
                    <a:gd name="T5" fmla="*/ 22 h 114"/>
                    <a:gd name="T6" fmla="*/ 213 w 221"/>
                    <a:gd name="T7" fmla="*/ 14 h 114"/>
                    <a:gd name="T8" fmla="*/ 201 w 221"/>
                    <a:gd name="T9" fmla="*/ 6 h 114"/>
                    <a:gd name="T10" fmla="*/ 178 w 221"/>
                    <a:gd name="T11" fmla="*/ 5 h 114"/>
                    <a:gd name="T12" fmla="*/ 162 w 221"/>
                    <a:gd name="T13" fmla="*/ 3 h 114"/>
                    <a:gd name="T14" fmla="*/ 153 w 221"/>
                    <a:gd name="T15" fmla="*/ 11 h 114"/>
                    <a:gd name="T16" fmla="*/ 140 w 221"/>
                    <a:gd name="T17" fmla="*/ 18 h 114"/>
                    <a:gd name="T18" fmla="*/ 125 w 221"/>
                    <a:gd name="T19" fmla="*/ 16 h 114"/>
                    <a:gd name="T20" fmla="*/ 123 w 221"/>
                    <a:gd name="T21" fmla="*/ 23 h 114"/>
                    <a:gd name="T22" fmla="*/ 115 w 221"/>
                    <a:gd name="T23" fmla="*/ 25 h 114"/>
                    <a:gd name="T24" fmla="*/ 108 w 221"/>
                    <a:gd name="T25" fmla="*/ 36 h 114"/>
                    <a:gd name="T26" fmla="*/ 102 w 221"/>
                    <a:gd name="T27" fmla="*/ 39 h 114"/>
                    <a:gd name="T28" fmla="*/ 94 w 221"/>
                    <a:gd name="T29" fmla="*/ 44 h 114"/>
                    <a:gd name="T30" fmla="*/ 99 w 221"/>
                    <a:gd name="T31" fmla="*/ 59 h 114"/>
                    <a:gd name="T32" fmla="*/ 105 w 221"/>
                    <a:gd name="T33" fmla="*/ 61 h 114"/>
                    <a:gd name="T34" fmla="*/ 102 w 221"/>
                    <a:gd name="T35" fmla="*/ 74 h 114"/>
                    <a:gd name="T36" fmla="*/ 93 w 221"/>
                    <a:gd name="T37" fmla="*/ 65 h 114"/>
                    <a:gd name="T38" fmla="*/ 87 w 221"/>
                    <a:gd name="T39" fmla="*/ 67 h 114"/>
                    <a:gd name="T40" fmla="*/ 79 w 221"/>
                    <a:gd name="T41" fmla="*/ 64 h 114"/>
                    <a:gd name="T42" fmla="*/ 76 w 221"/>
                    <a:gd name="T43" fmla="*/ 69 h 114"/>
                    <a:gd name="T44" fmla="*/ 65 w 221"/>
                    <a:gd name="T45" fmla="*/ 71 h 114"/>
                    <a:gd name="T46" fmla="*/ 55 w 221"/>
                    <a:gd name="T47" fmla="*/ 74 h 114"/>
                    <a:gd name="T48" fmla="*/ 47 w 221"/>
                    <a:gd name="T49" fmla="*/ 77 h 114"/>
                    <a:gd name="T50" fmla="*/ 41 w 221"/>
                    <a:gd name="T51" fmla="*/ 79 h 114"/>
                    <a:gd name="T52" fmla="*/ 34 w 221"/>
                    <a:gd name="T53" fmla="*/ 73 h 114"/>
                    <a:gd name="T54" fmla="*/ 27 w 221"/>
                    <a:gd name="T55" fmla="*/ 73 h 114"/>
                    <a:gd name="T56" fmla="*/ 27 w 221"/>
                    <a:gd name="T57" fmla="*/ 77 h 114"/>
                    <a:gd name="T58" fmla="*/ 24 w 221"/>
                    <a:gd name="T59" fmla="*/ 83 h 114"/>
                    <a:gd name="T60" fmla="*/ 15 w 221"/>
                    <a:gd name="T61" fmla="*/ 81 h 114"/>
                    <a:gd name="T62" fmla="*/ 9 w 221"/>
                    <a:gd name="T63" fmla="*/ 73 h 114"/>
                    <a:gd name="T64" fmla="*/ 5 w 221"/>
                    <a:gd name="T65" fmla="*/ 75 h 114"/>
                    <a:gd name="T66" fmla="*/ 2 w 221"/>
                    <a:gd name="T67" fmla="*/ 82 h 114"/>
                    <a:gd name="T68" fmla="*/ 0 w 221"/>
                    <a:gd name="T69" fmla="*/ 87 h 114"/>
                    <a:gd name="T70" fmla="*/ 1 w 221"/>
                    <a:gd name="T71" fmla="*/ 90 h 114"/>
                    <a:gd name="T72" fmla="*/ 12 w 221"/>
                    <a:gd name="T73" fmla="*/ 96 h 114"/>
                    <a:gd name="T74" fmla="*/ 17 w 221"/>
                    <a:gd name="T75" fmla="*/ 98 h 114"/>
                    <a:gd name="T76" fmla="*/ 22 w 221"/>
                    <a:gd name="T77" fmla="*/ 95 h 114"/>
                    <a:gd name="T78" fmla="*/ 23 w 221"/>
                    <a:gd name="T79" fmla="*/ 93 h 114"/>
                    <a:gd name="T80" fmla="*/ 29 w 221"/>
                    <a:gd name="T81" fmla="*/ 94 h 114"/>
                    <a:gd name="T82" fmla="*/ 32 w 221"/>
                    <a:gd name="T83" fmla="*/ 100 h 114"/>
                    <a:gd name="T84" fmla="*/ 43 w 221"/>
                    <a:gd name="T85" fmla="*/ 96 h 114"/>
                    <a:gd name="T86" fmla="*/ 65 w 221"/>
                    <a:gd name="T87" fmla="*/ 90 h 114"/>
                    <a:gd name="T88" fmla="*/ 80 w 221"/>
                    <a:gd name="T89" fmla="*/ 93 h 114"/>
                    <a:gd name="T90" fmla="*/ 86 w 221"/>
                    <a:gd name="T91" fmla="*/ 104 h 114"/>
                    <a:gd name="T92" fmla="*/ 121 w 221"/>
                    <a:gd name="T93" fmla="*/ 109 h 114"/>
                    <a:gd name="T94" fmla="*/ 149 w 221"/>
                    <a:gd name="T95" fmla="*/ 114 h 114"/>
                    <a:gd name="T96" fmla="*/ 158 w 221"/>
                    <a:gd name="T97" fmla="*/ 108 h 114"/>
                    <a:gd name="T98" fmla="*/ 177 w 221"/>
                    <a:gd name="T99" fmla="*/ 103 h 114"/>
                    <a:gd name="T100" fmla="*/ 192 w 221"/>
                    <a:gd name="T101" fmla="*/ 96 h 114"/>
                    <a:gd name="T102" fmla="*/ 204 w 221"/>
                    <a:gd name="T103" fmla="*/ 80 h 114"/>
                    <a:gd name="T104" fmla="*/ 206 w 221"/>
                    <a:gd name="T105" fmla="*/ 66 h 114"/>
                    <a:gd name="T106" fmla="*/ 204 w 221"/>
                    <a:gd name="T107" fmla="*/ 53 h 114"/>
                    <a:gd name="T108" fmla="*/ 219 w 221"/>
                    <a:gd name="T109" fmla="*/ 52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21" h="114">
                      <a:moveTo>
                        <a:pt x="219" y="49"/>
                      </a:moveTo>
                      <a:cubicBezTo>
                        <a:pt x="219" y="47"/>
                        <a:pt x="219" y="45"/>
                        <a:pt x="219" y="45"/>
                      </a:cubicBezTo>
                      <a:cubicBezTo>
                        <a:pt x="219" y="41"/>
                        <a:pt x="219" y="41"/>
                        <a:pt x="219" y="41"/>
                      </a:cubicBezTo>
                      <a:cubicBezTo>
                        <a:pt x="219" y="41"/>
                        <a:pt x="219" y="35"/>
                        <a:pt x="219" y="35"/>
                      </a:cubicBezTo>
                      <a:cubicBezTo>
                        <a:pt x="219" y="35"/>
                        <a:pt x="219" y="35"/>
                        <a:pt x="219" y="34"/>
                      </a:cubicBezTo>
                      <a:cubicBezTo>
                        <a:pt x="218" y="34"/>
                        <a:pt x="217" y="34"/>
                        <a:pt x="217" y="34"/>
                      </a:cubicBezTo>
                      <a:cubicBezTo>
                        <a:pt x="217" y="34"/>
                        <a:pt x="215" y="33"/>
                        <a:pt x="215" y="33"/>
                      </a:cubicBezTo>
                      <a:cubicBezTo>
                        <a:pt x="215" y="33"/>
                        <a:pt x="215" y="32"/>
                        <a:pt x="215" y="31"/>
                      </a:cubicBezTo>
                      <a:cubicBezTo>
                        <a:pt x="214" y="30"/>
                        <a:pt x="214" y="29"/>
                        <a:pt x="214" y="29"/>
                      </a:cubicBezTo>
                      <a:cubicBezTo>
                        <a:pt x="214" y="29"/>
                        <a:pt x="214" y="29"/>
                        <a:pt x="214" y="29"/>
                      </a:cubicBezTo>
                      <a:cubicBezTo>
                        <a:pt x="213" y="29"/>
                        <a:pt x="212" y="28"/>
                        <a:pt x="212" y="28"/>
                      </a:cubicBezTo>
                      <a:cubicBezTo>
                        <a:pt x="212" y="28"/>
                        <a:pt x="213" y="26"/>
                        <a:pt x="212" y="26"/>
                      </a:cubicBezTo>
                      <a:cubicBezTo>
                        <a:pt x="212" y="26"/>
                        <a:pt x="211" y="26"/>
                        <a:pt x="211" y="26"/>
                      </a:cubicBezTo>
                      <a:cubicBezTo>
                        <a:pt x="211" y="26"/>
                        <a:pt x="211" y="23"/>
                        <a:pt x="211" y="23"/>
                      </a:cubicBezTo>
                      <a:cubicBezTo>
                        <a:pt x="211" y="22"/>
                        <a:pt x="211" y="22"/>
                        <a:pt x="211" y="22"/>
                      </a:cubicBezTo>
                      <a:cubicBezTo>
                        <a:pt x="212" y="20"/>
                        <a:pt x="212" y="20"/>
                        <a:pt x="212" y="20"/>
                      </a:cubicBezTo>
                      <a:cubicBezTo>
                        <a:pt x="212" y="20"/>
                        <a:pt x="212" y="19"/>
                        <a:pt x="212" y="19"/>
                      </a:cubicBezTo>
                      <a:cubicBezTo>
                        <a:pt x="212" y="18"/>
                        <a:pt x="213" y="17"/>
                        <a:pt x="213" y="17"/>
                      </a:cubicBezTo>
                      <a:cubicBezTo>
                        <a:pt x="212" y="16"/>
                        <a:pt x="212" y="16"/>
                        <a:pt x="212" y="16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3" y="14"/>
                        <a:pt x="213" y="14"/>
                        <a:pt x="213" y="14"/>
                      </a:cubicBezTo>
                      <a:cubicBezTo>
                        <a:pt x="212" y="13"/>
                        <a:pt x="212" y="13"/>
                        <a:pt x="212" y="13"/>
                      </a:cubicBezTo>
                      <a:cubicBezTo>
                        <a:pt x="210" y="8"/>
                        <a:pt x="210" y="8"/>
                        <a:pt x="210" y="8"/>
                      </a:cubicBezTo>
                      <a:cubicBezTo>
                        <a:pt x="210" y="8"/>
                        <a:pt x="207" y="9"/>
                        <a:pt x="205" y="9"/>
                      </a:cubicBezTo>
                      <a:cubicBezTo>
                        <a:pt x="203" y="8"/>
                        <a:pt x="201" y="6"/>
                        <a:pt x="201" y="6"/>
                      </a:cubicBezTo>
                      <a:cubicBezTo>
                        <a:pt x="200" y="6"/>
                        <a:pt x="197" y="6"/>
                        <a:pt x="197" y="6"/>
                      </a:cubicBezTo>
                      <a:cubicBezTo>
                        <a:pt x="196" y="9"/>
                        <a:pt x="196" y="9"/>
                        <a:pt x="196" y="9"/>
                      </a:cubicBezTo>
                      <a:cubicBezTo>
                        <a:pt x="187" y="9"/>
                        <a:pt x="187" y="9"/>
                        <a:pt x="187" y="9"/>
                      </a:cubicBezTo>
                      <a:cubicBezTo>
                        <a:pt x="184" y="7"/>
                        <a:pt x="184" y="7"/>
                        <a:pt x="184" y="7"/>
                      </a:cubicBezTo>
                      <a:cubicBezTo>
                        <a:pt x="178" y="5"/>
                        <a:pt x="178" y="5"/>
                        <a:pt x="178" y="5"/>
                      </a:cubicBezTo>
                      <a:cubicBezTo>
                        <a:pt x="177" y="4"/>
                        <a:pt x="177" y="4"/>
                        <a:pt x="177" y="4"/>
                      </a:cubicBezTo>
                      <a:cubicBezTo>
                        <a:pt x="177" y="4"/>
                        <a:pt x="174" y="4"/>
                        <a:pt x="173" y="4"/>
                      </a:cubicBezTo>
                      <a:cubicBezTo>
                        <a:pt x="172" y="4"/>
                        <a:pt x="169" y="4"/>
                        <a:pt x="169" y="4"/>
                      </a:cubicBezTo>
                      <a:cubicBezTo>
                        <a:pt x="169" y="4"/>
                        <a:pt x="166" y="2"/>
                        <a:pt x="165" y="2"/>
                      </a:cubicBezTo>
                      <a:cubicBezTo>
                        <a:pt x="164" y="2"/>
                        <a:pt x="162" y="3"/>
                        <a:pt x="162" y="3"/>
                      </a:cubicBezTo>
                      <a:cubicBezTo>
                        <a:pt x="159" y="2"/>
                        <a:pt x="159" y="2"/>
                        <a:pt x="159" y="2"/>
                      </a:cubicBezTo>
                      <a:cubicBezTo>
                        <a:pt x="159" y="2"/>
                        <a:pt x="156" y="0"/>
                        <a:pt x="155" y="1"/>
                      </a:cubicBezTo>
                      <a:cubicBezTo>
                        <a:pt x="153" y="1"/>
                        <a:pt x="154" y="3"/>
                        <a:pt x="154" y="3"/>
                      </a:cubicBezTo>
                      <a:cubicBezTo>
                        <a:pt x="154" y="3"/>
                        <a:pt x="154" y="7"/>
                        <a:pt x="154" y="8"/>
                      </a:cubicBezTo>
                      <a:cubicBezTo>
                        <a:pt x="154" y="9"/>
                        <a:pt x="153" y="11"/>
                        <a:pt x="153" y="11"/>
                      </a:cubicBezTo>
                      <a:cubicBezTo>
                        <a:pt x="150" y="12"/>
                        <a:pt x="150" y="12"/>
                        <a:pt x="150" y="12"/>
                      </a:cubicBezTo>
                      <a:cubicBezTo>
                        <a:pt x="150" y="12"/>
                        <a:pt x="149" y="15"/>
                        <a:pt x="148" y="15"/>
                      </a:cubicBezTo>
                      <a:cubicBezTo>
                        <a:pt x="147" y="15"/>
                        <a:pt x="147" y="19"/>
                        <a:pt x="147" y="19"/>
                      </a:cubicBezTo>
                      <a:cubicBezTo>
                        <a:pt x="144" y="20"/>
                        <a:pt x="144" y="20"/>
                        <a:pt x="144" y="20"/>
                      </a:cubicBezTo>
                      <a:cubicBezTo>
                        <a:pt x="140" y="18"/>
                        <a:pt x="140" y="18"/>
                        <a:pt x="140" y="18"/>
                      </a:cubicBezTo>
                      <a:cubicBezTo>
                        <a:pt x="138" y="19"/>
                        <a:pt x="138" y="19"/>
                        <a:pt x="138" y="19"/>
                      </a:cubicBezTo>
                      <a:cubicBezTo>
                        <a:pt x="138" y="21"/>
                        <a:pt x="138" y="21"/>
                        <a:pt x="138" y="21"/>
                      </a:cubicBezTo>
                      <a:cubicBezTo>
                        <a:pt x="138" y="21"/>
                        <a:pt x="133" y="21"/>
                        <a:pt x="133" y="21"/>
                      </a:cubicBezTo>
                      <a:cubicBezTo>
                        <a:pt x="133" y="21"/>
                        <a:pt x="129" y="19"/>
                        <a:pt x="129" y="19"/>
                      </a:cubicBezTo>
                      <a:cubicBezTo>
                        <a:pt x="129" y="19"/>
                        <a:pt x="126" y="17"/>
                        <a:pt x="125" y="16"/>
                      </a:cubicBezTo>
                      <a:cubicBezTo>
                        <a:pt x="125" y="16"/>
                        <a:pt x="123" y="15"/>
                        <a:pt x="122" y="14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3" y="19"/>
                        <a:pt x="123" y="19"/>
                        <a:pt x="123" y="19"/>
                      </a:cubicBezTo>
                      <a:cubicBezTo>
                        <a:pt x="123" y="22"/>
                        <a:pt x="123" y="22"/>
                        <a:pt x="123" y="22"/>
                      </a:cubicBezTo>
                      <a:cubicBezTo>
                        <a:pt x="123" y="23"/>
                        <a:pt x="123" y="23"/>
                        <a:pt x="123" y="23"/>
                      </a:cubicBezTo>
                      <a:cubicBezTo>
                        <a:pt x="122" y="24"/>
                        <a:pt x="121" y="25"/>
                        <a:pt x="121" y="25"/>
                      </a:cubicBezTo>
                      <a:cubicBezTo>
                        <a:pt x="120" y="25"/>
                        <a:pt x="119" y="26"/>
                        <a:pt x="118" y="26"/>
                      </a:cubicBezTo>
                      <a:cubicBezTo>
                        <a:pt x="117" y="27"/>
                        <a:pt x="117" y="27"/>
                        <a:pt x="117" y="27"/>
                      </a:cubicBezTo>
                      <a:cubicBezTo>
                        <a:pt x="116" y="26"/>
                        <a:pt x="116" y="26"/>
                        <a:pt x="116" y="26"/>
                      </a:cubicBezTo>
                      <a:cubicBezTo>
                        <a:pt x="116" y="26"/>
                        <a:pt x="115" y="25"/>
                        <a:pt x="115" y="25"/>
                      </a:cubicBezTo>
                      <a:cubicBezTo>
                        <a:pt x="113" y="25"/>
                        <a:pt x="113" y="25"/>
                        <a:pt x="113" y="25"/>
                      </a:cubicBezTo>
                      <a:cubicBezTo>
                        <a:pt x="113" y="25"/>
                        <a:pt x="113" y="26"/>
                        <a:pt x="113" y="26"/>
                      </a:cubicBezTo>
                      <a:cubicBezTo>
                        <a:pt x="112" y="27"/>
                        <a:pt x="112" y="27"/>
                        <a:pt x="112" y="27"/>
                      </a:cubicBezTo>
                      <a:cubicBezTo>
                        <a:pt x="113" y="32"/>
                        <a:pt x="113" y="32"/>
                        <a:pt x="113" y="32"/>
                      </a:cubicBezTo>
                      <a:cubicBezTo>
                        <a:pt x="108" y="36"/>
                        <a:pt x="108" y="36"/>
                        <a:pt x="108" y="36"/>
                      </a:cubicBezTo>
                      <a:cubicBezTo>
                        <a:pt x="108" y="36"/>
                        <a:pt x="108" y="37"/>
                        <a:pt x="107" y="37"/>
                      </a:cubicBezTo>
                      <a:cubicBezTo>
                        <a:pt x="107" y="37"/>
                        <a:pt x="107" y="37"/>
                        <a:pt x="107" y="37"/>
                      </a:cubicBezTo>
                      <a:cubicBezTo>
                        <a:pt x="106" y="37"/>
                        <a:pt x="106" y="37"/>
                        <a:pt x="106" y="37"/>
                      </a:cubicBezTo>
                      <a:cubicBezTo>
                        <a:pt x="106" y="37"/>
                        <a:pt x="105" y="37"/>
                        <a:pt x="105" y="37"/>
                      </a:cubicBezTo>
                      <a:cubicBezTo>
                        <a:pt x="105" y="37"/>
                        <a:pt x="103" y="38"/>
                        <a:pt x="102" y="39"/>
                      </a:cubicBezTo>
                      <a:cubicBezTo>
                        <a:pt x="100" y="41"/>
                        <a:pt x="100" y="41"/>
                        <a:pt x="100" y="41"/>
                      </a:cubicBezTo>
                      <a:cubicBezTo>
                        <a:pt x="99" y="41"/>
                        <a:pt x="99" y="41"/>
                        <a:pt x="99" y="41"/>
                      </a:cubicBezTo>
                      <a:cubicBezTo>
                        <a:pt x="99" y="41"/>
                        <a:pt x="99" y="41"/>
                        <a:pt x="99" y="41"/>
                      </a:cubicBezTo>
                      <a:cubicBezTo>
                        <a:pt x="99" y="41"/>
                        <a:pt x="98" y="42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98" y="49"/>
                        <a:pt x="98" y="49"/>
                        <a:pt x="98" y="49"/>
                      </a:cubicBezTo>
                      <a:cubicBezTo>
                        <a:pt x="100" y="53"/>
                        <a:pt x="100" y="53"/>
                        <a:pt x="100" y="53"/>
                      </a:cubicBezTo>
                      <a:cubicBezTo>
                        <a:pt x="101" y="57"/>
                        <a:pt x="101" y="57"/>
                        <a:pt x="101" y="57"/>
                      </a:cubicBezTo>
                      <a:cubicBezTo>
                        <a:pt x="101" y="57"/>
                        <a:pt x="99" y="58"/>
                        <a:pt x="99" y="59"/>
                      </a:cubicBezTo>
                      <a:cubicBezTo>
                        <a:pt x="100" y="59"/>
                        <a:pt x="100" y="59"/>
                        <a:pt x="101" y="59"/>
                      </a:cubicBezTo>
                      <a:cubicBezTo>
                        <a:pt x="102" y="59"/>
                        <a:pt x="102" y="59"/>
                        <a:pt x="102" y="59"/>
                      </a:cubicBezTo>
                      <a:cubicBezTo>
                        <a:pt x="102" y="59"/>
                        <a:pt x="102" y="59"/>
                        <a:pt x="102" y="59"/>
                      </a:cubicBezTo>
                      <a:cubicBezTo>
                        <a:pt x="104" y="60"/>
                        <a:pt x="104" y="61"/>
                        <a:pt x="104" y="61"/>
                      </a:cubicBezTo>
                      <a:cubicBezTo>
                        <a:pt x="105" y="61"/>
                        <a:pt x="105" y="61"/>
                        <a:pt x="105" y="61"/>
                      </a:cubicBezTo>
                      <a:cubicBezTo>
                        <a:pt x="104" y="65"/>
                        <a:pt x="104" y="65"/>
                        <a:pt x="104" y="65"/>
                      </a:cubicBezTo>
                      <a:cubicBezTo>
                        <a:pt x="104" y="65"/>
                        <a:pt x="104" y="67"/>
                        <a:pt x="104" y="69"/>
                      </a:cubicBezTo>
                      <a:cubicBezTo>
                        <a:pt x="105" y="71"/>
                        <a:pt x="104" y="72"/>
                        <a:pt x="104" y="73"/>
                      </a:cubicBezTo>
                      <a:cubicBezTo>
                        <a:pt x="103" y="74"/>
                        <a:pt x="103" y="74"/>
                        <a:pt x="103" y="74"/>
                      </a:cubicBezTo>
                      <a:cubicBezTo>
                        <a:pt x="102" y="74"/>
                        <a:pt x="102" y="74"/>
                        <a:pt x="102" y="74"/>
                      </a:cubicBezTo>
                      <a:cubicBezTo>
                        <a:pt x="101" y="74"/>
                        <a:pt x="101" y="74"/>
                        <a:pt x="100" y="73"/>
                      </a:cubicBezTo>
                      <a:cubicBezTo>
                        <a:pt x="96" y="72"/>
                        <a:pt x="96" y="72"/>
                        <a:pt x="96" y="72"/>
                      </a:cubicBezTo>
                      <a:cubicBezTo>
                        <a:pt x="95" y="71"/>
                        <a:pt x="94" y="70"/>
                        <a:pt x="94" y="70"/>
                      </a:cubicBezTo>
                      <a:cubicBezTo>
                        <a:pt x="93" y="69"/>
                        <a:pt x="92" y="67"/>
                        <a:pt x="93" y="65"/>
                      </a:cubicBezTo>
                      <a:cubicBezTo>
                        <a:pt x="93" y="65"/>
                        <a:pt x="93" y="65"/>
                        <a:pt x="93" y="65"/>
                      </a:cubicBezTo>
                      <a:cubicBezTo>
                        <a:pt x="93" y="65"/>
                        <a:pt x="92" y="65"/>
                        <a:pt x="92" y="65"/>
                      </a:cubicBezTo>
                      <a:cubicBezTo>
                        <a:pt x="92" y="65"/>
                        <a:pt x="92" y="65"/>
                        <a:pt x="92" y="65"/>
                      </a:cubicBezTo>
                      <a:cubicBezTo>
                        <a:pt x="91" y="65"/>
                        <a:pt x="91" y="65"/>
                        <a:pt x="90" y="65"/>
                      </a:cubicBezTo>
                      <a:cubicBezTo>
                        <a:pt x="90" y="65"/>
                        <a:pt x="89" y="66"/>
                        <a:pt x="89" y="66"/>
                      </a:cubicBezTo>
                      <a:cubicBezTo>
                        <a:pt x="89" y="67"/>
                        <a:pt x="88" y="67"/>
                        <a:pt x="87" y="67"/>
                      </a:cubicBezTo>
                      <a:cubicBezTo>
                        <a:pt x="86" y="67"/>
                        <a:pt x="86" y="67"/>
                        <a:pt x="85" y="67"/>
                      </a:cubicBezTo>
                      <a:cubicBezTo>
                        <a:pt x="84" y="66"/>
                        <a:pt x="83" y="66"/>
                        <a:pt x="83" y="65"/>
                      </a:cubicBezTo>
                      <a:cubicBezTo>
                        <a:pt x="83" y="65"/>
                        <a:pt x="82" y="65"/>
                        <a:pt x="82" y="65"/>
                      </a:cubicBezTo>
                      <a:cubicBezTo>
                        <a:pt x="81" y="64"/>
                        <a:pt x="80" y="64"/>
                        <a:pt x="80" y="64"/>
                      </a:cubicBezTo>
                      <a:cubicBezTo>
                        <a:pt x="80" y="64"/>
                        <a:pt x="79" y="64"/>
                        <a:pt x="79" y="64"/>
                      </a:cubicBezTo>
                      <a:cubicBezTo>
                        <a:pt x="79" y="64"/>
                        <a:pt x="79" y="65"/>
                        <a:pt x="79" y="65"/>
                      </a:cubicBezTo>
                      <a:cubicBezTo>
                        <a:pt x="79" y="65"/>
                        <a:pt x="80" y="67"/>
                        <a:pt x="79" y="68"/>
                      </a:cubicBezTo>
                      <a:cubicBezTo>
                        <a:pt x="78" y="68"/>
                        <a:pt x="78" y="68"/>
                        <a:pt x="78" y="68"/>
                      </a:cubicBezTo>
                      <a:cubicBezTo>
                        <a:pt x="78" y="69"/>
                        <a:pt x="78" y="69"/>
                        <a:pt x="78" y="69"/>
                      </a:cubicBezTo>
                      <a:cubicBezTo>
                        <a:pt x="77" y="69"/>
                        <a:pt x="77" y="69"/>
                        <a:pt x="76" y="69"/>
                      </a:cubicBezTo>
                      <a:cubicBezTo>
                        <a:pt x="76" y="69"/>
                        <a:pt x="76" y="69"/>
                        <a:pt x="76" y="69"/>
                      </a:cubicBezTo>
                      <a:cubicBezTo>
                        <a:pt x="75" y="69"/>
                        <a:pt x="75" y="69"/>
                        <a:pt x="75" y="69"/>
                      </a:cubicBezTo>
                      <a:cubicBezTo>
                        <a:pt x="72" y="69"/>
                        <a:pt x="72" y="69"/>
                        <a:pt x="72" y="69"/>
                      </a:cubicBezTo>
                      <a:cubicBezTo>
                        <a:pt x="72" y="69"/>
                        <a:pt x="70" y="69"/>
                        <a:pt x="70" y="69"/>
                      </a:cubicBezTo>
                      <a:cubicBezTo>
                        <a:pt x="69" y="71"/>
                        <a:pt x="67" y="71"/>
                        <a:pt x="65" y="71"/>
                      </a:cubicBezTo>
                      <a:cubicBezTo>
                        <a:pt x="62" y="71"/>
                        <a:pt x="62" y="71"/>
                        <a:pt x="62" y="71"/>
                      </a:cubicBezTo>
                      <a:cubicBezTo>
                        <a:pt x="62" y="71"/>
                        <a:pt x="61" y="72"/>
                        <a:pt x="61" y="72"/>
                      </a:cubicBezTo>
                      <a:cubicBezTo>
                        <a:pt x="60" y="73"/>
                        <a:pt x="58" y="73"/>
                        <a:pt x="56" y="73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5"/>
                        <a:pt x="54" y="75"/>
                        <a:pt x="53" y="76"/>
                      </a:cubicBezTo>
                      <a:cubicBezTo>
                        <a:pt x="52" y="77"/>
                        <a:pt x="51" y="78"/>
                        <a:pt x="50" y="78"/>
                      </a:cubicBezTo>
                      <a:cubicBezTo>
                        <a:pt x="50" y="78"/>
                        <a:pt x="49" y="78"/>
                        <a:pt x="49" y="78"/>
                      </a:cubicBezTo>
                      <a:cubicBezTo>
                        <a:pt x="49" y="78"/>
                        <a:pt x="48" y="78"/>
                        <a:pt x="47" y="78"/>
                      </a:cubicBezTo>
                      <a:cubicBezTo>
                        <a:pt x="47" y="78"/>
                        <a:pt x="47" y="77"/>
                        <a:pt x="47" y="77"/>
                      </a:cubicBezTo>
                      <a:cubicBezTo>
                        <a:pt x="47" y="78"/>
                        <a:pt x="47" y="78"/>
                        <a:pt x="47" y="78"/>
                      </a:cubicBezTo>
                      <a:cubicBezTo>
                        <a:pt x="46" y="78"/>
                        <a:pt x="46" y="78"/>
                        <a:pt x="46" y="78"/>
                      </a:cubicBezTo>
                      <a:cubicBezTo>
                        <a:pt x="45" y="79"/>
                        <a:pt x="44" y="80"/>
                        <a:pt x="43" y="80"/>
                      </a:cubicBezTo>
                      <a:cubicBezTo>
                        <a:pt x="43" y="80"/>
                        <a:pt x="42" y="79"/>
                        <a:pt x="42" y="79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41" y="79"/>
                        <a:pt x="41" y="79"/>
                        <a:pt x="41" y="79"/>
                      </a:cubicBezTo>
                      <a:cubicBezTo>
                        <a:pt x="39" y="79"/>
                        <a:pt x="38" y="77"/>
                        <a:pt x="38" y="75"/>
                      </a:cubicBezTo>
                      <a:cubicBezTo>
                        <a:pt x="38" y="74"/>
                        <a:pt x="38" y="74"/>
                        <a:pt x="38" y="74"/>
                      </a:cubicBezTo>
                      <a:cubicBezTo>
                        <a:pt x="38" y="74"/>
                        <a:pt x="38" y="74"/>
                        <a:pt x="38" y="74"/>
                      </a:cubicBezTo>
                      <a:cubicBezTo>
                        <a:pt x="36" y="74"/>
                        <a:pt x="35" y="73"/>
                        <a:pt x="34" y="73"/>
                      </a:cubicBezTo>
                      <a:cubicBezTo>
                        <a:pt x="34" y="73"/>
                        <a:pt x="33" y="73"/>
                        <a:pt x="33" y="73"/>
                      </a:cubicBezTo>
                      <a:cubicBezTo>
                        <a:pt x="30" y="73"/>
                        <a:pt x="30" y="73"/>
                        <a:pt x="30" y="73"/>
                      </a:cubicBezTo>
                      <a:cubicBezTo>
                        <a:pt x="29" y="73"/>
                        <a:pt x="29" y="73"/>
                        <a:pt x="28" y="73"/>
                      </a:cubicBezTo>
                      <a:cubicBezTo>
                        <a:pt x="28" y="73"/>
                        <a:pt x="27" y="73"/>
                        <a:pt x="27" y="73"/>
                      </a:cubicBez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7" y="73"/>
                        <a:pt x="27" y="73"/>
                        <a:pt x="27" y="73"/>
                      </a:cubicBezTo>
                      <a:cubicBezTo>
                        <a:pt x="27" y="74"/>
                        <a:pt x="27" y="74"/>
                        <a:pt x="28" y="75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28" y="75"/>
                        <a:pt x="28" y="75"/>
                        <a:pt x="28" y="75"/>
                      </a:cubicBezTo>
                      <a:cubicBezTo>
                        <a:pt x="28" y="76"/>
                        <a:pt x="27" y="76"/>
                        <a:pt x="27" y="77"/>
                      </a:cubicBezTo>
                      <a:cubicBezTo>
                        <a:pt x="27" y="77"/>
                        <a:pt x="27" y="77"/>
                        <a:pt x="27" y="77"/>
                      </a:cubicBezTo>
                      <a:cubicBezTo>
                        <a:pt x="27" y="78"/>
                        <a:pt x="27" y="79"/>
                        <a:pt x="26" y="80"/>
                      </a:cubicBezTo>
                      <a:cubicBezTo>
                        <a:pt x="26" y="80"/>
                        <a:pt x="26" y="80"/>
                        <a:pt x="26" y="80"/>
                      </a:cubicBezTo>
                      <a:cubicBezTo>
                        <a:pt x="25" y="81"/>
                        <a:pt x="25" y="81"/>
                        <a:pt x="25" y="82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3" y="86"/>
                        <a:pt x="21" y="86"/>
                      </a:cubicBezTo>
                      <a:cubicBezTo>
                        <a:pt x="20" y="86"/>
                        <a:pt x="19" y="85"/>
                        <a:pt x="19" y="85"/>
                      </a:cubicBezTo>
                      <a:cubicBezTo>
                        <a:pt x="18" y="85"/>
                        <a:pt x="18" y="85"/>
                        <a:pt x="18" y="85"/>
                      </a:cubicBezTo>
                      <a:cubicBezTo>
                        <a:pt x="17" y="84"/>
                        <a:pt x="16" y="84"/>
                        <a:pt x="15" y="83"/>
                      </a:cubicBezTo>
                      <a:cubicBezTo>
                        <a:pt x="15" y="82"/>
                        <a:pt x="15" y="82"/>
                        <a:pt x="15" y="81"/>
                      </a:cubicBezTo>
                      <a:cubicBezTo>
                        <a:pt x="15" y="81"/>
                        <a:pt x="14" y="81"/>
                        <a:pt x="13" y="80"/>
                      </a:cubicBezTo>
                      <a:cubicBezTo>
                        <a:pt x="12" y="79"/>
                        <a:pt x="12" y="77"/>
                        <a:pt x="13" y="76"/>
                      </a:cubicBezTo>
                      <a:cubicBezTo>
                        <a:pt x="13" y="75"/>
                        <a:pt x="12" y="75"/>
                        <a:pt x="12" y="75"/>
                      </a:cubicBezTo>
                      <a:cubicBezTo>
                        <a:pt x="11" y="75"/>
                        <a:pt x="10" y="74"/>
                        <a:pt x="10" y="74"/>
                      </a:cubicBezTo>
                      <a:cubicBezTo>
                        <a:pt x="9" y="74"/>
                        <a:pt x="9" y="73"/>
                        <a:pt x="9" y="73"/>
                      </a:cubicBezTo>
                      <a:cubicBezTo>
                        <a:pt x="8" y="72"/>
                        <a:pt x="7" y="72"/>
                        <a:pt x="7" y="71"/>
                      </a:cubicBezTo>
                      <a:cubicBezTo>
                        <a:pt x="6" y="72"/>
                        <a:pt x="6" y="72"/>
                        <a:pt x="6" y="72"/>
                      </a:cubicBezTo>
                      <a:cubicBezTo>
                        <a:pt x="6" y="72"/>
                        <a:pt x="6" y="72"/>
                        <a:pt x="5" y="73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5" y="74"/>
                        <a:pt x="5" y="75"/>
                        <a:pt x="5" y="75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5" y="77"/>
                        <a:pt x="5" y="78"/>
                        <a:pt x="4" y="79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3" y="80"/>
                        <a:pt x="3" y="80"/>
                        <a:pt x="3" y="80"/>
                      </a:cubicBezTo>
                      <a:cubicBezTo>
                        <a:pt x="3" y="81"/>
                        <a:pt x="3" y="81"/>
                        <a:pt x="2" y="82"/>
                      </a:cubicBezTo>
                      <a:cubicBezTo>
                        <a:pt x="2" y="82"/>
                        <a:pt x="2" y="83"/>
                        <a:pt x="2" y="83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0" y="88"/>
                        <a:pt x="0" y="89"/>
                        <a:pt x="0" y="89"/>
                      </a:cubicBezTo>
                      <a:cubicBezTo>
                        <a:pt x="1" y="90"/>
                        <a:pt x="1" y="90"/>
                        <a:pt x="1" y="90"/>
                      </a:cubicBezTo>
                      <a:cubicBezTo>
                        <a:pt x="1" y="90"/>
                        <a:pt x="1" y="90"/>
                        <a:pt x="1" y="90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7" y="90"/>
                        <a:pt x="7" y="90"/>
                        <a:pt x="7" y="90"/>
                      </a:cubicBezTo>
                      <a:cubicBezTo>
                        <a:pt x="10" y="91"/>
                        <a:pt x="10" y="91"/>
                        <a:pt x="10" y="91"/>
                      </a:cubicBezTo>
                      <a:cubicBezTo>
                        <a:pt x="12" y="94"/>
                        <a:pt x="12" y="94"/>
                        <a:pt x="12" y="94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3" y="96"/>
                        <a:pt x="13" y="96"/>
                        <a:pt x="13" y="96"/>
                      </a:cubicBezTo>
                      <a:cubicBezTo>
                        <a:pt x="14" y="96"/>
                        <a:pt x="14" y="96"/>
                        <a:pt x="14" y="96"/>
                      </a:cubicBezTo>
                      <a:cubicBezTo>
                        <a:pt x="16" y="97"/>
                        <a:pt x="16" y="97"/>
                        <a:pt x="16" y="97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7" y="98"/>
                        <a:pt x="17" y="98"/>
                        <a:pt x="17" y="98"/>
                      </a:cubicBezTo>
                      <a:cubicBezTo>
                        <a:pt x="18" y="98"/>
                        <a:pt x="18" y="98"/>
                        <a:pt x="18" y="98"/>
                      </a:cubicBezTo>
                      <a:cubicBezTo>
                        <a:pt x="18" y="98"/>
                        <a:pt x="19" y="98"/>
                        <a:pt x="19" y="98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20" y="95"/>
                        <a:pt x="20" y="95"/>
                        <a:pt x="20" y="95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2" y="95"/>
                        <a:pt x="22" y="95"/>
                        <a:pt x="22" y="95"/>
                      </a:cubicBezTo>
                      <a:cubicBezTo>
                        <a:pt x="22" y="95"/>
                        <a:pt x="22" y="94"/>
                        <a:pt x="22" y="94"/>
                      </a:cubicBezTo>
                      <a:cubicBezTo>
                        <a:pt x="23" y="94"/>
                        <a:pt x="23" y="94"/>
                        <a:pt x="23" y="94"/>
                      </a:cubicBezTo>
                      <a:cubicBezTo>
                        <a:pt x="23" y="93"/>
                        <a:pt x="23" y="93"/>
                        <a:pt x="23" y="93"/>
                      </a:cubicBezTo>
                      <a:cubicBezTo>
                        <a:pt x="24" y="92"/>
                        <a:pt x="25" y="92"/>
                        <a:pt x="25" y="92"/>
                      </a:cubicBezTo>
                      <a:cubicBezTo>
                        <a:pt x="25" y="92"/>
                        <a:pt x="25" y="92"/>
                        <a:pt x="25" y="92"/>
                      </a:cubicBezTo>
                      <a:cubicBezTo>
                        <a:pt x="26" y="92"/>
                        <a:pt x="26" y="92"/>
                        <a:pt x="26" y="92"/>
                      </a:cubicBezTo>
                      <a:cubicBezTo>
                        <a:pt x="26" y="92"/>
                        <a:pt x="27" y="92"/>
                        <a:pt x="28" y="93"/>
                      </a:cubicBezTo>
                      <a:cubicBezTo>
                        <a:pt x="29" y="94"/>
                        <a:pt x="29" y="94"/>
                        <a:pt x="29" y="94"/>
                      </a:cubicBezTo>
                      <a:cubicBezTo>
                        <a:pt x="30" y="95"/>
                        <a:pt x="31" y="96"/>
                        <a:pt x="30" y="98"/>
                      </a:cubicBezTo>
                      <a:cubicBezTo>
                        <a:pt x="30" y="98"/>
                        <a:pt x="30" y="98"/>
                        <a:pt x="30" y="98"/>
                      </a:cubicBezTo>
                      <a:cubicBezTo>
                        <a:pt x="30" y="98"/>
                        <a:pt x="30" y="99"/>
                        <a:pt x="30" y="99"/>
                      </a:cubicBezTo>
                      <a:cubicBezTo>
                        <a:pt x="30" y="99"/>
                        <a:pt x="30" y="99"/>
                        <a:pt x="30" y="99"/>
                      </a:cubicBezTo>
                      <a:cubicBezTo>
                        <a:pt x="32" y="100"/>
                        <a:pt x="32" y="100"/>
                        <a:pt x="32" y="100"/>
                      </a:cubicBezTo>
                      <a:cubicBezTo>
                        <a:pt x="34" y="98"/>
                        <a:pt x="34" y="98"/>
                        <a:pt x="34" y="98"/>
                      </a:cubicBezTo>
                      <a:cubicBezTo>
                        <a:pt x="39" y="101"/>
                        <a:pt x="39" y="101"/>
                        <a:pt x="39" y="101"/>
                      </a:cubicBezTo>
                      <a:cubicBezTo>
                        <a:pt x="42" y="102"/>
                        <a:pt x="42" y="102"/>
                        <a:pt x="42" y="102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96"/>
                        <a:pt x="43" y="96"/>
                        <a:pt x="43" y="96"/>
                      </a:cubicBezTo>
                      <a:cubicBezTo>
                        <a:pt x="49" y="93"/>
                        <a:pt x="49" y="93"/>
                        <a:pt x="49" y="93"/>
                      </a:cubicBezTo>
                      <a:cubicBezTo>
                        <a:pt x="51" y="91"/>
                        <a:pt x="51" y="91"/>
                        <a:pt x="51" y="91"/>
                      </a:cubicBezTo>
                      <a:cubicBezTo>
                        <a:pt x="65" y="90"/>
                        <a:pt x="65" y="90"/>
                        <a:pt x="65" y="90"/>
                      </a:cubicBezTo>
                      <a:cubicBezTo>
                        <a:pt x="65" y="90"/>
                        <a:pt x="65" y="90"/>
                        <a:pt x="65" y="90"/>
                      </a:cubicBezTo>
                      <a:cubicBezTo>
                        <a:pt x="65" y="90"/>
                        <a:pt x="65" y="90"/>
                        <a:pt x="65" y="90"/>
                      </a:cubicBezTo>
                      <a:cubicBezTo>
                        <a:pt x="66" y="89"/>
                        <a:pt x="72" y="88"/>
                        <a:pt x="72" y="88"/>
                      </a:cubicBezTo>
                      <a:cubicBezTo>
                        <a:pt x="73" y="88"/>
                        <a:pt x="75" y="87"/>
                        <a:pt x="77" y="87"/>
                      </a:cubicBezTo>
                      <a:cubicBezTo>
                        <a:pt x="78" y="86"/>
                        <a:pt x="78" y="86"/>
                        <a:pt x="78" y="86"/>
                      </a:cubicBezTo>
                      <a:cubicBezTo>
                        <a:pt x="81" y="90"/>
                        <a:pt x="81" y="90"/>
                        <a:pt x="81" y="90"/>
                      </a:cubicBezTo>
                      <a:cubicBezTo>
                        <a:pt x="80" y="93"/>
                        <a:pt x="80" y="93"/>
                        <a:pt x="80" y="93"/>
                      </a:cubicBezTo>
                      <a:cubicBezTo>
                        <a:pt x="81" y="95"/>
                        <a:pt x="81" y="95"/>
                        <a:pt x="81" y="95"/>
                      </a:cubicBezTo>
                      <a:cubicBezTo>
                        <a:pt x="83" y="99"/>
                        <a:pt x="83" y="99"/>
                        <a:pt x="83" y="99"/>
                      </a:cubicBezTo>
                      <a:cubicBezTo>
                        <a:pt x="83" y="100"/>
                        <a:pt x="83" y="100"/>
                        <a:pt x="83" y="100"/>
                      </a:cubicBezTo>
                      <a:cubicBezTo>
                        <a:pt x="84" y="101"/>
                        <a:pt x="85" y="102"/>
                        <a:pt x="85" y="102"/>
                      </a:cubicBezTo>
                      <a:cubicBezTo>
                        <a:pt x="85" y="103"/>
                        <a:pt x="86" y="103"/>
                        <a:pt x="86" y="104"/>
                      </a:cubicBezTo>
                      <a:cubicBezTo>
                        <a:pt x="97" y="105"/>
                        <a:pt x="97" y="105"/>
                        <a:pt x="97" y="105"/>
                      </a:cubicBezTo>
                      <a:cubicBezTo>
                        <a:pt x="105" y="107"/>
                        <a:pt x="105" y="107"/>
                        <a:pt x="105" y="107"/>
                      </a:cubicBezTo>
                      <a:cubicBezTo>
                        <a:pt x="106" y="108"/>
                        <a:pt x="111" y="109"/>
                        <a:pt x="113" y="109"/>
                      </a:cubicBezTo>
                      <a:cubicBezTo>
                        <a:pt x="113" y="109"/>
                        <a:pt x="115" y="109"/>
                        <a:pt x="115" y="109"/>
                      </a:cubicBezTo>
                      <a:cubicBezTo>
                        <a:pt x="117" y="109"/>
                        <a:pt x="120" y="109"/>
                        <a:pt x="121" y="109"/>
                      </a:cubicBezTo>
                      <a:cubicBezTo>
                        <a:pt x="127" y="109"/>
                        <a:pt x="127" y="109"/>
                        <a:pt x="127" y="109"/>
                      </a:cubicBezTo>
                      <a:cubicBezTo>
                        <a:pt x="127" y="111"/>
                        <a:pt x="127" y="111"/>
                        <a:pt x="127" y="111"/>
                      </a:cubicBezTo>
                      <a:cubicBezTo>
                        <a:pt x="134" y="113"/>
                        <a:pt x="134" y="113"/>
                        <a:pt x="134" y="113"/>
                      </a:cubicBezTo>
                      <a:cubicBezTo>
                        <a:pt x="142" y="114"/>
                        <a:pt x="142" y="114"/>
                        <a:pt x="142" y="114"/>
                      </a:cubicBezTo>
                      <a:cubicBezTo>
                        <a:pt x="149" y="114"/>
                        <a:pt x="149" y="114"/>
                        <a:pt x="149" y="114"/>
                      </a:cubicBezTo>
                      <a:cubicBezTo>
                        <a:pt x="150" y="114"/>
                        <a:pt x="150" y="114"/>
                        <a:pt x="150" y="114"/>
                      </a:cubicBezTo>
                      <a:cubicBezTo>
                        <a:pt x="153" y="113"/>
                        <a:pt x="153" y="113"/>
                        <a:pt x="153" y="113"/>
                      </a:cubicBezTo>
                      <a:cubicBezTo>
                        <a:pt x="155" y="110"/>
                        <a:pt x="155" y="110"/>
                        <a:pt x="155" y="110"/>
                      </a:cubicBezTo>
                      <a:cubicBezTo>
                        <a:pt x="157" y="110"/>
                        <a:pt x="157" y="110"/>
                        <a:pt x="157" y="110"/>
                      </a:cubicBezTo>
                      <a:cubicBezTo>
                        <a:pt x="158" y="108"/>
                        <a:pt x="158" y="108"/>
                        <a:pt x="158" y="108"/>
                      </a:cubicBezTo>
                      <a:cubicBezTo>
                        <a:pt x="160" y="105"/>
                        <a:pt x="160" y="105"/>
                        <a:pt x="160" y="105"/>
                      </a:cubicBezTo>
                      <a:cubicBezTo>
                        <a:pt x="163" y="103"/>
                        <a:pt x="163" y="103"/>
                        <a:pt x="163" y="103"/>
                      </a:cubicBezTo>
                      <a:cubicBezTo>
                        <a:pt x="167" y="103"/>
                        <a:pt x="167" y="103"/>
                        <a:pt x="167" y="103"/>
                      </a:cubicBezTo>
                      <a:cubicBezTo>
                        <a:pt x="173" y="102"/>
                        <a:pt x="173" y="102"/>
                        <a:pt x="173" y="102"/>
                      </a:cubicBezTo>
                      <a:cubicBezTo>
                        <a:pt x="177" y="103"/>
                        <a:pt x="177" y="103"/>
                        <a:pt x="177" y="103"/>
                      </a:cubicBezTo>
                      <a:cubicBezTo>
                        <a:pt x="181" y="99"/>
                        <a:pt x="181" y="99"/>
                        <a:pt x="181" y="99"/>
                      </a:cubicBezTo>
                      <a:cubicBezTo>
                        <a:pt x="184" y="99"/>
                        <a:pt x="184" y="99"/>
                        <a:pt x="184" y="99"/>
                      </a:cubicBezTo>
                      <a:cubicBezTo>
                        <a:pt x="188" y="98"/>
                        <a:pt x="188" y="98"/>
                        <a:pt x="188" y="98"/>
                      </a:cubicBezTo>
                      <a:cubicBezTo>
                        <a:pt x="193" y="101"/>
                        <a:pt x="193" y="101"/>
                        <a:pt x="193" y="101"/>
                      </a:cubicBezTo>
                      <a:cubicBezTo>
                        <a:pt x="192" y="96"/>
                        <a:pt x="192" y="96"/>
                        <a:pt x="192" y="96"/>
                      </a:cubicBezTo>
                      <a:cubicBezTo>
                        <a:pt x="193" y="92"/>
                        <a:pt x="193" y="92"/>
                        <a:pt x="193" y="92"/>
                      </a:cubicBezTo>
                      <a:cubicBezTo>
                        <a:pt x="197" y="90"/>
                        <a:pt x="197" y="90"/>
                        <a:pt x="197" y="90"/>
                      </a:cubicBezTo>
                      <a:cubicBezTo>
                        <a:pt x="199" y="84"/>
                        <a:pt x="199" y="84"/>
                        <a:pt x="199" y="84"/>
                      </a:cubicBezTo>
                      <a:cubicBezTo>
                        <a:pt x="202" y="84"/>
                        <a:pt x="202" y="84"/>
                        <a:pt x="202" y="84"/>
                      </a:cubicBezTo>
                      <a:cubicBezTo>
                        <a:pt x="204" y="80"/>
                        <a:pt x="204" y="80"/>
                        <a:pt x="204" y="80"/>
                      </a:cubicBezTo>
                      <a:cubicBezTo>
                        <a:pt x="204" y="75"/>
                        <a:pt x="204" y="75"/>
                        <a:pt x="204" y="75"/>
                      </a:cubicBezTo>
                      <a:cubicBezTo>
                        <a:pt x="203" y="73"/>
                        <a:pt x="203" y="73"/>
                        <a:pt x="203" y="73"/>
                      </a:cubicBezTo>
                      <a:cubicBezTo>
                        <a:pt x="201" y="69"/>
                        <a:pt x="201" y="69"/>
                        <a:pt x="201" y="69"/>
                      </a:cubicBezTo>
                      <a:cubicBezTo>
                        <a:pt x="201" y="69"/>
                        <a:pt x="202" y="68"/>
                        <a:pt x="203" y="68"/>
                      </a:cubicBezTo>
                      <a:cubicBezTo>
                        <a:pt x="204" y="68"/>
                        <a:pt x="206" y="66"/>
                        <a:pt x="206" y="66"/>
                      </a:cubicBezTo>
                      <a:cubicBezTo>
                        <a:pt x="211" y="63"/>
                        <a:pt x="211" y="63"/>
                        <a:pt x="211" y="63"/>
                      </a:cubicBezTo>
                      <a:cubicBezTo>
                        <a:pt x="207" y="56"/>
                        <a:pt x="207" y="56"/>
                        <a:pt x="207" y="56"/>
                      </a:cubicBezTo>
                      <a:cubicBezTo>
                        <a:pt x="205" y="57"/>
                        <a:pt x="205" y="57"/>
                        <a:pt x="205" y="57"/>
                      </a:cubicBezTo>
                      <a:cubicBezTo>
                        <a:pt x="200" y="55"/>
                        <a:pt x="200" y="55"/>
                        <a:pt x="200" y="55"/>
                      </a:cubicBezTo>
                      <a:cubicBezTo>
                        <a:pt x="204" y="53"/>
                        <a:pt x="204" y="53"/>
                        <a:pt x="204" y="53"/>
                      </a:cubicBezTo>
                      <a:cubicBezTo>
                        <a:pt x="205" y="50"/>
                        <a:pt x="205" y="50"/>
                        <a:pt x="205" y="50"/>
                      </a:cubicBezTo>
                      <a:cubicBezTo>
                        <a:pt x="211" y="53"/>
                        <a:pt x="211" y="53"/>
                        <a:pt x="211" y="53"/>
                      </a:cubicBezTo>
                      <a:cubicBezTo>
                        <a:pt x="211" y="53"/>
                        <a:pt x="214" y="54"/>
                        <a:pt x="213" y="53"/>
                      </a:cubicBezTo>
                      <a:cubicBezTo>
                        <a:pt x="213" y="51"/>
                        <a:pt x="214" y="52"/>
                        <a:pt x="214" y="53"/>
                      </a:cubicBezTo>
                      <a:cubicBezTo>
                        <a:pt x="215" y="54"/>
                        <a:pt x="217" y="52"/>
                        <a:pt x="219" y="52"/>
                      </a:cubicBezTo>
                      <a:cubicBezTo>
                        <a:pt x="221" y="52"/>
                        <a:pt x="219" y="50"/>
                        <a:pt x="219" y="49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4" name="Freeform 130">
                  <a:extLst>
                    <a:ext uri="{FF2B5EF4-FFF2-40B4-BE49-F238E27FC236}">
                      <a16:creationId xmlns:a16="http://schemas.microsoft.com/office/drawing/2014/main" id="{9DF8186F-E31E-B411-0420-CB7AEBC27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1819"/>
                  <a:ext cx="495" cy="667"/>
                </a:xfrm>
                <a:custGeom>
                  <a:avLst/>
                  <a:gdLst>
                    <a:gd name="T0" fmla="*/ 233 w 247"/>
                    <a:gd name="T1" fmla="*/ 133 h 332"/>
                    <a:gd name="T2" fmla="*/ 230 w 247"/>
                    <a:gd name="T3" fmla="*/ 100 h 332"/>
                    <a:gd name="T4" fmla="*/ 219 w 247"/>
                    <a:gd name="T5" fmla="*/ 59 h 332"/>
                    <a:gd name="T6" fmla="*/ 211 w 247"/>
                    <a:gd name="T7" fmla="*/ 41 h 332"/>
                    <a:gd name="T8" fmla="*/ 190 w 247"/>
                    <a:gd name="T9" fmla="*/ 29 h 332"/>
                    <a:gd name="T10" fmla="*/ 195 w 247"/>
                    <a:gd name="T11" fmla="*/ 17 h 332"/>
                    <a:gd name="T12" fmla="*/ 189 w 247"/>
                    <a:gd name="T13" fmla="*/ 13 h 332"/>
                    <a:gd name="T14" fmla="*/ 184 w 247"/>
                    <a:gd name="T15" fmla="*/ 15 h 332"/>
                    <a:gd name="T16" fmla="*/ 170 w 247"/>
                    <a:gd name="T17" fmla="*/ 23 h 332"/>
                    <a:gd name="T18" fmla="*/ 166 w 247"/>
                    <a:gd name="T19" fmla="*/ 24 h 332"/>
                    <a:gd name="T20" fmla="*/ 143 w 247"/>
                    <a:gd name="T21" fmla="*/ 40 h 332"/>
                    <a:gd name="T22" fmla="*/ 126 w 247"/>
                    <a:gd name="T23" fmla="*/ 40 h 332"/>
                    <a:gd name="T24" fmla="*/ 134 w 247"/>
                    <a:gd name="T25" fmla="*/ 25 h 332"/>
                    <a:gd name="T26" fmla="*/ 133 w 247"/>
                    <a:gd name="T27" fmla="*/ 24 h 332"/>
                    <a:gd name="T28" fmla="*/ 114 w 247"/>
                    <a:gd name="T29" fmla="*/ 23 h 332"/>
                    <a:gd name="T30" fmla="*/ 106 w 247"/>
                    <a:gd name="T31" fmla="*/ 8 h 332"/>
                    <a:gd name="T32" fmla="*/ 86 w 247"/>
                    <a:gd name="T33" fmla="*/ 4 h 332"/>
                    <a:gd name="T34" fmla="*/ 75 w 247"/>
                    <a:gd name="T35" fmla="*/ 12 h 332"/>
                    <a:gd name="T36" fmla="*/ 81 w 247"/>
                    <a:gd name="T37" fmla="*/ 19 h 332"/>
                    <a:gd name="T38" fmla="*/ 78 w 247"/>
                    <a:gd name="T39" fmla="*/ 33 h 332"/>
                    <a:gd name="T40" fmla="*/ 85 w 247"/>
                    <a:gd name="T41" fmla="*/ 44 h 332"/>
                    <a:gd name="T42" fmla="*/ 69 w 247"/>
                    <a:gd name="T43" fmla="*/ 52 h 332"/>
                    <a:gd name="T44" fmla="*/ 62 w 247"/>
                    <a:gd name="T45" fmla="*/ 63 h 332"/>
                    <a:gd name="T46" fmla="*/ 52 w 247"/>
                    <a:gd name="T47" fmla="*/ 49 h 332"/>
                    <a:gd name="T48" fmla="*/ 33 w 247"/>
                    <a:gd name="T49" fmla="*/ 54 h 332"/>
                    <a:gd name="T50" fmla="*/ 33 w 247"/>
                    <a:gd name="T51" fmla="*/ 70 h 332"/>
                    <a:gd name="T52" fmla="*/ 36 w 247"/>
                    <a:gd name="T53" fmla="*/ 86 h 332"/>
                    <a:gd name="T54" fmla="*/ 23 w 247"/>
                    <a:gd name="T55" fmla="*/ 104 h 332"/>
                    <a:gd name="T56" fmla="*/ 31 w 247"/>
                    <a:gd name="T57" fmla="*/ 119 h 332"/>
                    <a:gd name="T58" fmla="*/ 25 w 247"/>
                    <a:gd name="T59" fmla="*/ 126 h 332"/>
                    <a:gd name="T60" fmla="*/ 6 w 247"/>
                    <a:gd name="T61" fmla="*/ 133 h 332"/>
                    <a:gd name="T62" fmla="*/ 7 w 247"/>
                    <a:gd name="T63" fmla="*/ 143 h 332"/>
                    <a:gd name="T64" fmla="*/ 4 w 247"/>
                    <a:gd name="T65" fmla="*/ 158 h 332"/>
                    <a:gd name="T66" fmla="*/ 2 w 247"/>
                    <a:gd name="T67" fmla="*/ 169 h 332"/>
                    <a:gd name="T68" fmla="*/ 3 w 247"/>
                    <a:gd name="T69" fmla="*/ 178 h 332"/>
                    <a:gd name="T70" fmla="*/ 10 w 247"/>
                    <a:gd name="T71" fmla="*/ 189 h 332"/>
                    <a:gd name="T72" fmla="*/ 4 w 247"/>
                    <a:gd name="T73" fmla="*/ 201 h 332"/>
                    <a:gd name="T74" fmla="*/ 11 w 247"/>
                    <a:gd name="T75" fmla="*/ 217 h 332"/>
                    <a:gd name="T76" fmla="*/ 15 w 247"/>
                    <a:gd name="T77" fmla="*/ 241 h 332"/>
                    <a:gd name="T78" fmla="*/ 43 w 247"/>
                    <a:gd name="T79" fmla="*/ 252 h 332"/>
                    <a:gd name="T80" fmla="*/ 45 w 247"/>
                    <a:gd name="T81" fmla="*/ 277 h 332"/>
                    <a:gd name="T82" fmla="*/ 38 w 247"/>
                    <a:gd name="T83" fmla="*/ 311 h 332"/>
                    <a:gd name="T84" fmla="*/ 51 w 247"/>
                    <a:gd name="T85" fmla="*/ 316 h 332"/>
                    <a:gd name="T86" fmla="*/ 60 w 247"/>
                    <a:gd name="T87" fmla="*/ 313 h 332"/>
                    <a:gd name="T88" fmla="*/ 74 w 247"/>
                    <a:gd name="T89" fmla="*/ 307 h 332"/>
                    <a:gd name="T90" fmla="*/ 87 w 247"/>
                    <a:gd name="T91" fmla="*/ 311 h 332"/>
                    <a:gd name="T92" fmla="*/ 99 w 247"/>
                    <a:gd name="T93" fmla="*/ 318 h 332"/>
                    <a:gd name="T94" fmla="*/ 113 w 247"/>
                    <a:gd name="T95" fmla="*/ 327 h 332"/>
                    <a:gd name="T96" fmla="*/ 122 w 247"/>
                    <a:gd name="T97" fmla="*/ 321 h 332"/>
                    <a:gd name="T98" fmla="*/ 141 w 247"/>
                    <a:gd name="T99" fmla="*/ 325 h 332"/>
                    <a:gd name="T100" fmla="*/ 165 w 247"/>
                    <a:gd name="T101" fmla="*/ 316 h 332"/>
                    <a:gd name="T102" fmla="*/ 185 w 247"/>
                    <a:gd name="T103" fmla="*/ 313 h 332"/>
                    <a:gd name="T104" fmla="*/ 199 w 247"/>
                    <a:gd name="T105" fmla="*/ 313 h 332"/>
                    <a:gd name="T106" fmla="*/ 190 w 247"/>
                    <a:gd name="T107" fmla="*/ 296 h 332"/>
                    <a:gd name="T108" fmla="*/ 203 w 247"/>
                    <a:gd name="T109" fmla="*/ 283 h 332"/>
                    <a:gd name="T110" fmla="*/ 218 w 247"/>
                    <a:gd name="T111" fmla="*/ 270 h 332"/>
                    <a:gd name="T112" fmla="*/ 206 w 247"/>
                    <a:gd name="T113" fmla="*/ 254 h 332"/>
                    <a:gd name="T114" fmla="*/ 183 w 247"/>
                    <a:gd name="T115" fmla="*/ 234 h 332"/>
                    <a:gd name="T116" fmla="*/ 167 w 247"/>
                    <a:gd name="T117" fmla="*/ 200 h 332"/>
                    <a:gd name="T118" fmla="*/ 190 w 247"/>
                    <a:gd name="T119" fmla="*/ 193 h 332"/>
                    <a:gd name="T120" fmla="*/ 216 w 247"/>
                    <a:gd name="T121" fmla="*/ 172 h 332"/>
                    <a:gd name="T122" fmla="*/ 236 w 247"/>
                    <a:gd name="T123" fmla="*/ 171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47" h="332">
                      <a:moveTo>
                        <a:pt x="247" y="154"/>
                      </a:moveTo>
                      <a:cubicBezTo>
                        <a:pt x="247" y="154"/>
                        <a:pt x="245" y="151"/>
                        <a:pt x="244" y="151"/>
                      </a:cubicBezTo>
                      <a:cubicBezTo>
                        <a:pt x="244" y="151"/>
                        <a:pt x="242" y="148"/>
                        <a:pt x="242" y="147"/>
                      </a:cubicBezTo>
                      <a:cubicBezTo>
                        <a:pt x="242" y="147"/>
                        <a:pt x="242" y="145"/>
                        <a:pt x="242" y="145"/>
                      </a:cubicBezTo>
                      <a:cubicBezTo>
                        <a:pt x="242" y="145"/>
                        <a:pt x="240" y="144"/>
                        <a:pt x="239" y="144"/>
                      </a:cubicBezTo>
                      <a:cubicBezTo>
                        <a:pt x="239" y="143"/>
                        <a:pt x="236" y="143"/>
                        <a:pt x="236" y="143"/>
                      </a:cubicBezTo>
                      <a:cubicBezTo>
                        <a:pt x="236" y="140"/>
                        <a:pt x="236" y="140"/>
                        <a:pt x="236" y="140"/>
                      </a:cubicBezTo>
                      <a:cubicBezTo>
                        <a:pt x="237" y="136"/>
                        <a:pt x="237" y="136"/>
                        <a:pt x="237" y="136"/>
                      </a:cubicBezTo>
                      <a:cubicBezTo>
                        <a:pt x="233" y="133"/>
                        <a:pt x="233" y="133"/>
                        <a:pt x="233" y="133"/>
                      </a:cubicBezTo>
                      <a:cubicBezTo>
                        <a:pt x="232" y="130"/>
                        <a:pt x="232" y="130"/>
                        <a:pt x="232" y="130"/>
                      </a:cubicBezTo>
                      <a:cubicBezTo>
                        <a:pt x="232" y="130"/>
                        <a:pt x="233" y="128"/>
                        <a:pt x="233" y="127"/>
                      </a:cubicBezTo>
                      <a:cubicBezTo>
                        <a:pt x="234" y="126"/>
                        <a:pt x="235" y="123"/>
                        <a:pt x="235" y="123"/>
                      </a:cubicBezTo>
                      <a:cubicBezTo>
                        <a:pt x="233" y="120"/>
                        <a:pt x="233" y="120"/>
                        <a:pt x="233" y="120"/>
                      </a:cubicBezTo>
                      <a:cubicBezTo>
                        <a:pt x="233" y="120"/>
                        <a:pt x="232" y="119"/>
                        <a:pt x="233" y="118"/>
                      </a:cubicBezTo>
                      <a:cubicBezTo>
                        <a:pt x="233" y="118"/>
                        <a:pt x="232" y="113"/>
                        <a:pt x="232" y="113"/>
                      </a:cubicBezTo>
                      <a:cubicBezTo>
                        <a:pt x="232" y="113"/>
                        <a:pt x="232" y="109"/>
                        <a:pt x="230" y="109"/>
                      </a:cubicBezTo>
                      <a:cubicBezTo>
                        <a:pt x="229" y="109"/>
                        <a:pt x="228" y="106"/>
                        <a:pt x="228" y="106"/>
                      </a:cubicBezTo>
                      <a:cubicBezTo>
                        <a:pt x="230" y="100"/>
                        <a:pt x="230" y="100"/>
                        <a:pt x="230" y="100"/>
                      </a:cubicBezTo>
                      <a:cubicBezTo>
                        <a:pt x="230" y="100"/>
                        <a:pt x="231" y="96"/>
                        <a:pt x="228" y="95"/>
                      </a:cubicBezTo>
                      <a:cubicBezTo>
                        <a:pt x="225" y="94"/>
                        <a:pt x="221" y="92"/>
                        <a:pt x="220" y="91"/>
                      </a:cubicBezTo>
                      <a:cubicBezTo>
                        <a:pt x="220" y="90"/>
                        <a:pt x="218" y="88"/>
                        <a:pt x="217" y="87"/>
                      </a:cubicBezTo>
                      <a:cubicBezTo>
                        <a:pt x="216" y="87"/>
                        <a:pt x="216" y="87"/>
                        <a:pt x="216" y="87"/>
                      </a:cubicBezTo>
                      <a:cubicBezTo>
                        <a:pt x="217" y="80"/>
                        <a:pt x="217" y="80"/>
                        <a:pt x="217" y="80"/>
                      </a:cubicBezTo>
                      <a:cubicBezTo>
                        <a:pt x="221" y="77"/>
                        <a:pt x="221" y="77"/>
                        <a:pt x="221" y="77"/>
                      </a:cubicBezTo>
                      <a:cubicBezTo>
                        <a:pt x="221" y="70"/>
                        <a:pt x="221" y="70"/>
                        <a:pt x="221" y="70"/>
                      </a:cubicBezTo>
                      <a:cubicBezTo>
                        <a:pt x="221" y="63"/>
                        <a:pt x="221" y="63"/>
                        <a:pt x="221" y="63"/>
                      </a:cubicBezTo>
                      <a:cubicBezTo>
                        <a:pt x="221" y="63"/>
                        <a:pt x="222" y="61"/>
                        <a:pt x="219" y="59"/>
                      </a:cubicBezTo>
                      <a:cubicBezTo>
                        <a:pt x="217" y="56"/>
                        <a:pt x="217" y="53"/>
                        <a:pt x="217" y="52"/>
                      </a:cubicBezTo>
                      <a:cubicBezTo>
                        <a:pt x="217" y="52"/>
                        <a:pt x="216" y="49"/>
                        <a:pt x="216" y="48"/>
                      </a:cubicBezTo>
                      <a:cubicBezTo>
                        <a:pt x="216" y="47"/>
                        <a:pt x="215" y="47"/>
                        <a:pt x="215" y="46"/>
                      </a:cubicBezTo>
                      <a:cubicBezTo>
                        <a:pt x="212" y="46"/>
                        <a:pt x="208" y="47"/>
                        <a:pt x="208" y="47"/>
                      </a:cubicBezTo>
                      <a:cubicBezTo>
                        <a:pt x="208" y="47"/>
                        <a:pt x="207" y="46"/>
                        <a:pt x="206" y="46"/>
                      </a:cubicBezTo>
                      <a:cubicBezTo>
                        <a:pt x="206" y="46"/>
                        <a:pt x="204" y="44"/>
                        <a:pt x="204" y="44"/>
                      </a:cubicBezTo>
                      <a:cubicBezTo>
                        <a:pt x="206" y="44"/>
                        <a:pt x="206" y="44"/>
                        <a:pt x="206" y="44"/>
                      </a:cubicBezTo>
                      <a:cubicBezTo>
                        <a:pt x="209" y="43"/>
                        <a:pt x="209" y="43"/>
                        <a:pt x="209" y="43"/>
                      </a:cubicBezTo>
                      <a:cubicBezTo>
                        <a:pt x="211" y="41"/>
                        <a:pt x="211" y="41"/>
                        <a:pt x="211" y="41"/>
                      </a:cubicBezTo>
                      <a:cubicBezTo>
                        <a:pt x="212" y="40"/>
                        <a:pt x="212" y="40"/>
                        <a:pt x="212" y="40"/>
                      </a:cubicBezTo>
                      <a:cubicBezTo>
                        <a:pt x="211" y="36"/>
                        <a:pt x="211" y="36"/>
                        <a:pt x="211" y="36"/>
                      </a:cubicBezTo>
                      <a:cubicBezTo>
                        <a:pt x="210" y="36"/>
                        <a:pt x="210" y="36"/>
                        <a:pt x="210" y="36"/>
                      </a:cubicBezTo>
                      <a:cubicBezTo>
                        <a:pt x="210" y="36"/>
                        <a:pt x="206" y="34"/>
                        <a:pt x="206" y="33"/>
                      </a:cubicBezTo>
                      <a:cubicBezTo>
                        <a:pt x="206" y="33"/>
                        <a:pt x="205" y="31"/>
                        <a:pt x="205" y="31"/>
                      </a:cubicBezTo>
                      <a:cubicBezTo>
                        <a:pt x="203" y="31"/>
                        <a:pt x="203" y="31"/>
                        <a:pt x="203" y="31"/>
                      </a:cubicBezTo>
                      <a:cubicBezTo>
                        <a:pt x="203" y="31"/>
                        <a:pt x="197" y="31"/>
                        <a:pt x="197" y="31"/>
                      </a:cubicBezTo>
                      <a:cubicBezTo>
                        <a:pt x="197" y="32"/>
                        <a:pt x="193" y="31"/>
                        <a:pt x="193" y="31"/>
                      </a:cubicBezTo>
                      <a:cubicBezTo>
                        <a:pt x="193" y="31"/>
                        <a:pt x="191" y="30"/>
                        <a:pt x="190" y="29"/>
                      </a:cubicBezTo>
                      <a:cubicBezTo>
                        <a:pt x="190" y="28"/>
                        <a:pt x="190" y="27"/>
                        <a:pt x="190" y="26"/>
                      </a:cubicBezTo>
                      <a:cubicBezTo>
                        <a:pt x="190" y="25"/>
                        <a:pt x="190" y="26"/>
                        <a:pt x="192" y="25"/>
                      </a:cubicBezTo>
                      <a:cubicBezTo>
                        <a:pt x="193" y="24"/>
                        <a:pt x="194" y="24"/>
                        <a:pt x="195" y="24"/>
                      </a:cubicBezTo>
                      <a:cubicBezTo>
                        <a:pt x="195" y="23"/>
                        <a:pt x="195" y="23"/>
                        <a:pt x="195" y="23"/>
                      </a:cubicBezTo>
                      <a:cubicBezTo>
                        <a:pt x="195" y="23"/>
                        <a:pt x="199" y="23"/>
                        <a:pt x="199" y="23"/>
                      </a:cubicBezTo>
                      <a:cubicBezTo>
                        <a:pt x="199" y="23"/>
                        <a:pt x="199" y="21"/>
                        <a:pt x="199" y="21"/>
                      </a:cubicBezTo>
                      <a:cubicBezTo>
                        <a:pt x="197" y="20"/>
                        <a:pt x="197" y="20"/>
                        <a:pt x="197" y="20"/>
                      </a:cubicBezTo>
                      <a:cubicBezTo>
                        <a:pt x="197" y="20"/>
                        <a:pt x="195" y="18"/>
                        <a:pt x="195" y="18"/>
                      </a:cubicBezTo>
                      <a:cubicBezTo>
                        <a:pt x="195" y="17"/>
                        <a:pt x="195" y="17"/>
                        <a:pt x="195" y="17"/>
                      </a:cubicBezTo>
                      <a:cubicBezTo>
                        <a:pt x="195" y="17"/>
                        <a:pt x="197" y="15"/>
                        <a:pt x="197" y="15"/>
                      </a:cubicBezTo>
                      <a:cubicBezTo>
                        <a:pt x="198" y="14"/>
                        <a:pt x="197" y="13"/>
                        <a:pt x="197" y="13"/>
                      </a:cubicBezTo>
                      <a:cubicBezTo>
                        <a:pt x="197" y="13"/>
                        <a:pt x="196" y="12"/>
                        <a:pt x="195" y="12"/>
                      </a:cubicBezTo>
                      <a:cubicBezTo>
                        <a:pt x="195" y="12"/>
                        <a:pt x="194" y="14"/>
                        <a:pt x="194" y="14"/>
                      </a:cubicBezTo>
                      <a:cubicBezTo>
                        <a:pt x="193" y="14"/>
                        <a:pt x="193" y="16"/>
                        <a:pt x="193" y="16"/>
                      </a:cubicBezTo>
                      <a:cubicBezTo>
                        <a:pt x="193" y="16"/>
                        <a:pt x="191" y="17"/>
                        <a:pt x="191" y="17"/>
                      </a:cubicBezTo>
                      <a:cubicBezTo>
                        <a:pt x="190" y="16"/>
                        <a:pt x="191" y="16"/>
                        <a:pt x="191" y="15"/>
                      </a:cubicBezTo>
                      <a:cubicBezTo>
                        <a:pt x="191" y="15"/>
                        <a:pt x="190" y="14"/>
                        <a:pt x="190" y="14"/>
                      </a:cubicBezTo>
                      <a:cubicBezTo>
                        <a:pt x="190" y="14"/>
                        <a:pt x="189" y="13"/>
                        <a:pt x="189" y="13"/>
                      </a:cubicBezTo>
                      <a:cubicBezTo>
                        <a:pt x="189" y="12"/>
                        <a:pt x="190" y="12"/>
                        <a:pt x="191" y="12"/>
                      </a:cubicBezTo>
                      <a:cubicBezTo>
                        <a:pt x="191" y="11"/>
                        <a:pt x="191" y="10"/>
                        <a:pt x="191" y="10"/>
                      </a:cubicBezTo>
                      <a:cubicBezTo>
                        <a:pt x="191" y="10"/>
                        <a:pt x="191" y="9"/>
                        <a:pt x="190" y="9"/>
                      </a:cubicBezTo>
                      <a:cubicBezTo>
                        <a:pt x="190" y="8"/>
                        <a:pt x="189" y="9"/>
                        <a:pt x="189" y="9"/>
                      </a:cubicBezTo>
                      <a:cubicBezTo>
                        <a:pt x="189" y="9"/>
                        <a:pt x="187" y="11"/>
                        <a:pt x="187" y="11"/>
                      </a:cubicBezTo>
                      <a:cubicBezTo>
                        <a:pt x="187" y="11"/>
                        <a:pt x="186" y="12"/>
                        <a:pt x="186" y="12"/>
                      </a:cubicBezTo>
                      <a:cubicBezTo>
                        <a:pt x="186" y="12"/>
                        <a:pt x="186" y="14"/>
                        <a:pt x="186" y="14"/>
                      </a:cubicBezTo>
                      <a:cubicBezTo>
                        <a:pt x="186" y="14"/>
                        <a:pt x="184" y="15"/>
                        <a:pt x="184" y="15"/>
                      </a:cubicBezTo>
                      <a:cubicBezTo>
                        <a:pt x="184" y="15"/>
                        <a:pt x="184" y="15"/>
                        <a:pt x="184" y="15"/>
                      </a:cubicBezTo>
                      <a:cubicBezTo>
                        <a:pt x="184" y="15"/>
                        <a:pt x="183" y="17"/>
                        <a:pt x="183" y="17"/>
                      </a:cubicBezTo>
                      <a:cubicBezTo>
                        <a:pt x="183" y="17"/>
                        <a:pt x="183" y="19"/>
                        <a:pt x="183" y="19"/>
                      </a:cubicBezTo>
                      <a:cubicBezTo>
                        <a:pt x="183" y="19"/>
                        <a:pt x="182" y="20"/>
                        <a:pt x="181" y="21"/>
                      </a:cubicBezTo>
                      <a:cubicBezTo>
                        <a:pt x="180" y="21"/>
                        <a:pt x="180" y="22"/>
                        <a:pt x="180" y="22"/>
                      </a:cubicBezTo>
                      <a:cubicBezTo>
                        <a:pt x="180" y="23"/>
                        <a:pt x="180" y="23"/>
                        <a:pt x="180" y="23"/>
                      </a:cubicBezTo>
                      <a:cubicBezTo>
                        <a:pt x="177" y="24"/>
                        <a:pt x="177" y="24"/>
                        <a:pt x="177" y="24"/>
                      </a:cubicBezTo>
                      <a:cubicBezTo>
                        <a:pt x="177" y="24"/>
                        <a:pt x="175" y="23"/>
                        <a:pt x="175" y="23"/>
                      </a:cubicBezTo>
                      <a:cubicBezTo>
                        <a:pt x="175" y="23"/>
                        <a:pt x="173" y="23"/>
                        <a:pt x="173" y="23"/>
                      </a:cubicBezTo>
                      <a:cubicBezTo>
                        <a:pt x="173" y="23"/>
                        <a:pt x="170" y="23"/>
                        <a:pt x="170" y="23"/>
                      </a:cubicBezTo>
                      <a:cubicBezTo>
                        <a:pt x="170" y="23"/>
                        <a:pt x="169" y="24"/>
                        <a:pt x="169" y="24"/>
                      </a:cubicBezTo>
                      <a:cubicBezTo>
                        <a:pt x="168" y="26"/>
                        <a:pt x="168" y="26"/>
                        <a:pt x="168" y="26"/>
                      </a:cubicBezTo>
                      <a:cubicBezTo>
                        <a:pt x="168" y="26"/>
                        <a:pt x="168" y="24"/>
                        <a:pt x="168" y="24"/>
                      </a:cubicBezTo>
                      <a:cubicBezTo>
                        <a:pt x="169" y="23"/>
                        <a:pt x="170" y="22"/>
                        <a:pt x="170" y="22"/>
                      </a:cubicBezTo>
                      <a:cubicBezTo>
                        <a:pt x="171" y="22"/>
                        <a:pt x="171" y="21"/>
                        <a:pt x="171" y="20"/>
                      </a:cubicBezTo>
                      <a:cubicBezTo>
                        <a:pt x="171" y="20"/>
                        <a:pt x="170" y="19"/>
                        <a:pt x="170" y="19"/>
                      </a:cubicBezTo>
                      <a:cubicBezTo>
                        <a:pt x="168" y="20"/>
                        <a:pt x="168" y="20"/>
                        <a:pt x="168" y="20"/>
                      </a:cubicBezTo>
                      <a:cubicBezTo>
                        <a:pt x="168" y="20"/>
                        <a:pt x="167" y="22"/>
                        <a:pt x="167" y="23"/>
                      </a:cubicBezTo>
                      <a:cubicBezTo>
                        <a:pt x="167" y="24"/>
                        <a:pt x="166" y="24"/>
                        <a:pt x="166" y="24"/>
                      </a:cubicBezTo>
                      <a:cubicBezTo>
                        <a:pt x="164" y="26"/>
                        <a:pt x="164" y="26"/>
                        <a:pt x="164" y="26"/>
                      </a:cubicBezTo>
                      <a:cubicBezTo>
                        <a:pt x="163" y="28"/>
                        <a:pt x="163" y="28"/>
                        <a:pt x="163" y="28"/>
                      </a:cubicBezTo>
                      <a:cubicBezTo>
                        <a:pt x="163" y="28"/>
                        <a:pt x="160" y="31"/>
                        <a:pt x="159" y="31"/>
                      </a:cubicBezTo>
                      <a:cubicBezTo>
                        <a:pt x="159" y="32"/>
                        <a:pt x="156" y="33"/>
                        <a:pt x="156" y="33"/>
                      </a:cubicBezTo>
                      <a:cubicBezTo>
                        <a:pt x="156" y="33"/>
                        <a:pt x="151" y="33"/>
                        <a:pt x="150" y="33"/>
                      </a:cubicBezTo>
                      <a:cubicBezTo>
                        <a:pt x="149" y="33"/>
                        <a:pt x="148" y="35"/>
                        <a:pt x="148" y="35"/>
                      </a:cubicBezTo>
                      <a:cubicBezTo>
                        <a:pt x="148" y="35"/>
                        <a:pt x="147" y="36"/>
                        <a:pt x="147" y="37"/>
                      </a:cubicBezTo>
                      <a:cubicBezTo>
                        <a:pt x="146" y="37"/>
                        <a:pt x="145" y="38"/>
                        <a:pt x="145" y="38"/>
                      </a:cubicBezTo>
                      <a:cubicBezTo>
                        <a:pt x="144" y="39"/>
                        <a:pt x="143" y="40"/>
                        <a:pt x="143" y="40"/>
                      </a:cubicBezTo>
                      <a:cubicBezTo>
                        <a:pt x="143" y="40"/>
                        <a:pt x="142" y="42"/>
                        <a:pt x="142" y="42"/>
                      </a:cubicBezTo>
                      <a:cubicBezTo>
                        <a:pt x="142" y="43"/>
                        <a:pt x="139" y="42"/>
                        <a:pt x="139" y="42"/>
                      </a:cubicBezTo>
                      <a:cubicBezTo>
                        <a:pt x="138" y="41"/>
                        <a:pt x="138" y="41"/>
                        <a:pt x="138" y="41"/>
                      </a:cubicBezTo>
                      <a:cubicBezTo>
                        <a:pt x="135" y="40"/>
                        <a:pt x="135" y="40"/>
                        <a:pt x="135" y="40"/>
                      </a:cubicBezTo>
                      <a:cubicBezTo>
                        <a:pt x="132" y="40"/>
                        <a:pt x="132" y="40"/>
                        <a:pt x="132" y="40"/>
                      </a:cubicBezTo>
                      <a:cubicBezTo>
                        <a:pt x="131" y="41"/>
                        <a:pt x="131" y="41"/>
                        <a:pt x="131" y="41"/>
                      </a:cubicBezTo>
                      <a:cubicBezTo>
                        <a:pt x="130" y="42"/>
                        <a:pt x="130" y="42"/>
                        <a:pt x="130" y="42"/>
                      </a:cubicBezTo>
                      <a:cubicBezTo>
                        <a:pt x="128" y="42"/>
                        <a:pt x="128" y="42"/>
                        <a:pt x="128" y="42"/>
                      </a:cubicBezTo>
                      <a:cubicBezTo>
                        <a:pt x="126" y="40"/>
                        <a:pt x="126" y="40"/>
                        <a:pt x="126" y="40"/>
                      </a:cubicBezTo>
                      <a:cubicBezTo>
                        <a:pt x="125" y="38"/>
                        <a:pt x="125" y="38"/>
                        <a:pt x="125" y="38"/>
                      </a:cubicBezTo>
                      <a:cubicBezTo>
                        <a:pt x="126" y="37"/>
                        <a:pt x="126" y="37"/>
                        <a:pt x="126" y="37"/>
                      </a:cubicBezTo>
                      <a:cubicBezTo>
                        <a:pt x="129" y="37"/>
                        <a:pt x="129" y="37"/>
                        <a:pt x="129" y="37"/>
                      </a:cubicBezTo>
                      <a:cubicBezTo>
                        <a:pt x="131" y="35"/>
                        <a:pt x="131" y="35"/>
                        <a:pt x="131" y="35"/>
                      </a:cubicBezTo>
                      <a:cubicBezTo>
                        <a:pt x="131" y="34"/>
                        <a:pt x="131" y="34"/>
                        <a:pt x="131" y="34"/>
                      </a:cubicBezTo>
                      <a:cubicBezTo>
                        <a:pt x="131" y="34"/>
                        <a:pt x="133" y="33"/>
                        <a:pt x="133" y="33"/>
                      </a:cubicBezTo>
                      <a:cubicBezTo>
                        <a:pt x="134" y="33"/>
                        <a:pt x="134" y="31"/>
                        <a:pt x="134" y="31"/>
                      </a:cubicBezTo>
                      <a:cubicBezTo>
                        <a:pt x="134" y="28"/>
                        <a:pt x="134" y="28"/>
                        <a:pt x="134" y="28"/>
                      </a:cubicBezTo>
                      <a:cubicBezTo>
                        <a:pt x="134" y="25"/>
                        <a:pt x="134" y="25"/>
                        <a:pt x="134" y="25"/>
                      </a:cubicBezTo>
                      <a:cubicBezTo>
                        <a:pt x="135" y="23"/>
                        <a:pt x="135" y="23"/>
                        <a:pt x="135" y="23"/>
                      </a:cubicBezTo>
                      <a:cubicBezTo>
                        <a:pt x="138" y="22"/>
                        <a:pt x="138" y="22"/>
                        <a:pt x="138" y="22"/>
                      </a:cubicBezTo>
                      <a:cubicBezTo>
                        <a:pt x="138" y="20"/>
                        <a:pt x="138" y="20"/>
                        <a:pt x="138" y="20"/>
                      </a:cubicBezTo>
                      <a:cubicBezTo>
                        <a:pt x="137" y="17"/>
                        <a:pt x="137" y="17"/>
                        <a:pt x="137" y="17"/>
                      </a:cubicBezTo>
                      <a:cubicBezTo>
                        <a:pt x="137" y="17"/>
                        <a:pt x="133" y="17"/>
                        <a:pt x="133" y="17"/>
                      </a:cubicBezTo>
                      <a:cubicBezTo>
                        <a:pt x="132" y="17"/>
                        <a:pt x="131" y="18"/>
                        <a:pt x="131" y="18"/>
                      </a:cubicBezTo>
                      <a:cubicBezTo>
                        <a:pt x="131" y="21"/>
                        <a:pt x="131" y="21"/>
                        <a:pt x="131" y="21"/>
                      </a:cubicBezTo>
                      <a:cubicBezTo>
                        <a:pt x="133" y="23"/>
                        <a:pt x="133" y="23"/>
                        <a:pt x="133" y="23"/>
                      </a:cubicBezTo>
                      <a:cubicBezTo>
                        <a:pt x="133" y="24"/>
                        <a:pt x="133" y="24"/>
                        <a:pt x="133" y="24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29" y="24"/>
                        <a:pt x="129" y="24"/>
                        <a:pt x="129" y="24"/>
                      </a:cubicBezTo>
                      <a:cubicBezTo>
                        <a:pt x="128" y="26"/>
                        <a:pt x="128" y="26"/>
                        <a:pt x="128" y="26"/>
                      </a:cubicBezTo>
                      <a:cubicBezTo>
                        <a:pt x="127" y="28"/>
                        <a:pt x="127" y="28"/>
                        <a:pt x="127" y="28"/>
                      </a:cubicBezTo>
                      <a:cubicBezTo>
                        <a:pt x="123" y="27"/>
                        <a:pt x="123" y="27"/>
                        <a:pt x="123" y="27"/>
                      </a:cubicBezTo>
                      <a:cubicBezTo>
                        <a:pt x="120" y="25"/>
                        <a:pt x="120" y="25"/>
                        <a:pt x="120" y="25"/>
                      </a:cubicBezTo>
                      <a:cubicBezTo>
                        <a:pt x="118" y="23"/>
                        <a:pt x="118" y="23"/>
                        <a:pt x="118" y="23"/>
                      </a:cubicBezTo>
                      <a:cubicBezTo>
                        <a:pt x="115" y="23"/>
                        <a:pt x="115" y="23"/>
                        <a:pt x="115" y="23"/>
                      </a:cubicBezTo>
                      <a:cubicBezTo>
                        <a:pt x="114" y="23"/>
                        <a:pt x="114" y="23"/>
                        <a:pt x="114" y="23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110" y="22"/>
                        <a:pt x="110" y="22"/>
                        <a:pt x="110" y="22"/>
                      </a:cubicBezTo>
                      <a:cubicBezTo>
                        <a:pt x="109" y="21"/>
                        <a:pt x="109" y="21"/>
                        <a:pt x="109" y="21"/>
                      </a:cubicBezTo>
                      <a:cubicBezTo>
                        <a:pt x="107" y="21"/>
                        <a:pt x="107" y="21"/>
                        <a:pt x="107" y="21"/>
                      </a:cubicBezTo>
                      <a:cubicBezTo>
                        <a:pt x="105" y="20"/>
                        <a:pt x="105" y="20"/>
                        <a:pt x="105" y="20"/>
                      </a:cubicBez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105" y="18"/>
                        <a:pt x="106" y="15"/>
                        <a:pt x="106" y="14"/>
                      </a:cubicBezTo>
                      <a:cubicBezTo>
                        <a:pt x="107" y="14"/>
                        <a:pt x="107" y="12"/>
                        <a:pt x="107" y="12"/>
                      </a:cubicBezTo>
                      <a:cubicBezTo>
                        <a:pt x="106" y="8"/>
                        <a:pt x="106" y="8"/>
                        <a:pt x="106" y="8"/>
                      </a:cubicBezTo>
                      <a:cubicBezTo>
                        <a:pt x="99" y="1"/>
                        <a:pt x="99" y="1"/>
                        <a:pt x="99" y="1"/>
                      </a:cubicBezTo>
                      <a:cubicBezTo>
                        <a:pt x="99" y="3"/>
                        <a:pt x="99" y="3"/>
                        <a:pt x="99" y="3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6" y="2"/>
                        <a:pt x="96" y="2"/>
                        <a:pt x="96" y="2"/>
                      </a:cubicBezTo>
                      <a:cubicBezTo>
                        <a:pt x="96" y="2"/>
                        <a:pt x="95" y="1"/>
                        <a:pt x="95" y="2"/>
                      </a:cubicBezTo>
                      <a:cubicBezTo>
                        <a:pt x="94" y="2"/>
                        <a:pt x="91" y="4"/>
                        <a:pt x="91" y="4"/>
                      </a:cubicBezTo>
                      <a:cubicBezTo>
                        <a:pt x="91" y="4"/>
                        <a:pt x="90" y="4"/>
                        <a:pt x="89" y="4"/>
                      </a:cubicBezTo>
                      <a:cubicBezTo>
                        <a:pt x="89" y="4"/>
                        <a:pt x="88" y="5"/>
                        <a:pt x="88" y="5"/>
                      </a:cubicBezTo>
                      <a:cubicBezTo>
                        <a:pt x="86" y="4"/>
                        <a:pt x="86" y="4"/>
                        <a:pt x="86" y="4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2"/>
                        <a:pt x="81" y="2"/>
                        <a:pt x="80" y="2"/>
                      </a:cubicBezTo>
                      <a:cubicBezTo>
                        <a:pt x="79" y="2"/>
                        <a:pt x="76" y="0"/>
                        <a:pt x="76" y="0"/>
                      </a:cubicBezTo>
                      <a:cubicBezTo>
                        <a:pt x="74" y="0"/>
                        <a:pt x="74" y="0"/>
                        <a:pt x="74" y="0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2" y="7"/>
                        <a:pt x="72" y="7"/>
                        <a:pt x="72" y="7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4" y="11"/>
                        <a:pt x="74" y="11"/>
                        <a:pt x="74" y="11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7" y="14"/>
                        <a:pt x="77" y="14"/>
                        <a:pt x="77" y="14"/>
                      </a:cubicBezTo>
                      <a:cubicBezTo>
                        <a:pt x="79" y="17"/>
                        <a:pt x="79" y="17"/>
                        <a:pt x="79" y="17"/>
                      </a:cubicBezTo>
                      <a:cubicBezTo>
                        <a:pt x="80" y="19"/>
                        <a:pt x="80" y="19"/>
                        <a:pt x="80" y="19"/>
                      </a:cubicBezTo>
                      <a:cubicBezTo>
                        <a:pt x="79" y="19"/>
                        <a:pt x="79" y="19"/>
                        <a:pt x="79" y="19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77" y="21"/>
                        <a:pt x="77" y="21"/>
                        <a:pt x="77" y="21"/>
                      </a:cubicBezTo>
                      <a:cubicBezTo>
                        <a:pt x="77" y="21"/>
                        <a:pt x="78" y="21"/>
                        <a:pt x="78" y="21"/>
                      </a:cubicBezTo>
                      <a:cubicBezTo>
                        <a:pt x="79" y="21"/>
                        <a:pt x="80" y="20"/>
                        <a:pt x="80" y="20"/>
                      </a:cubicBezTo>
                      <a:cubicBezTo>
                        <a:pt x="81" y="19"/>
                        <a:pt x="81" y="19"/>
                        <a:pt x="81" y="19"/>
                      </a:cubicBezTo>
                      <a:cubicBezTo>
                        <a:pt x="82" y="21"/>
                        <a:pt x="82" y="21"/>
                        <a:pt x="82" y="21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2" y="24"/>
                        <a:pt x="72" y="24"/>
                        <a:pt x="72" y="24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3" y="29"/>
                        <a:pt x="73" y="29"/>
                        <a:pt x="73" y="29"/>
                      </a:cubicBezTo>
                      <a:cubicBezTo>
                        <a:pt x="75" y="29"/>
                        <a:pt x="75" y="29"/>
                        <a:pt x="75" y="29"/>
                      </a:cubicBezTo>
                      <a:cubicBezTo>
                        <a:pt x="78" y="29"/>
                        <a:pt x="78" y="29"/>
                        <a:pt x="78" y="29"/>
                      </a:cubicBezTo>
                      <a:cubicBezTo>
                        <a:pt x="78" y="29"/>
                        <a:pt x="78" y="30"/>
                        <a:pt x="77" y="31"/>
                      </a:cubicBezTo>
                      <a:cubicBezTo>
                        <a:pt x="77" y="33"/>
                        <a:pt x="78" y="33"/>
                        <a:pt x="78" y="33"/>
                      </a:cubicBezTo>
                      <a:cubicBezTo>
                        <a:pt x="80" y="33"/>
                        <a:pt x="80" y="33"/>
                        <a:pt x="80" y="33"/>
                      </a:cubicBezTo>
                      <a:cubicBezTo>
                        <a:pt x="80" y="33"/>
                        <a:pt x="80" y="34"/>
                        <a:pt x="79" y="35"/>
                      </a:cubicBezTo>
                      <a:cubicBezTo>
                        <a:pt x="78" y="35"/>
                        <a:pt x="78" y="38"/>
                        <a:pt x="78" y="38"/>
                      </a:cubicBezTo>
                      <a:cubicBezTo>
                        <a:pt x="81" y="40"/>
                        <a:pt x="81" y="40"/>
                        <a:pt x="81" y="40"/>
                      </a:cubicBezTo>
                      <a:cubicBezTo>
                        <a:pt x="80" y="41"/>
                        <a:pt x="80" y="41"/>
                        <a:pt x="80" y="41"/>
                      </a:cubicBezTo>
                      <a:cubicBezTo>
                        <a:pt x="79" y="43"/>
                        <a:pt x="79" y="43"/>
                        <a:pt x="79" y="43"/>
                      </a:cubicBezTo>
                      <a:cubicBezTo>
                        <a:pt x="79" y="43"/>
                        <a:pt x="81" y="45"/>
                        <a:pt x="81" y="46"/>
                      </a:cubicBezTo>
                      <a:cubicBezTo>
                        <a:pt x="81" y="46"/>
                        <a:pt x="84" y="46"/>
                        <a:pt x="84" y="46"/>
                      </a:cubicBezTo>
                      <a:cubicBezTo>
                        <a:pt x="84" y="46"/>
                        <a:pt x="85" y="44"/>
                        <a:pt x="85" y="44"/>
                      </a:cubicBezTo>
                      <a:cubicBezTo>
                        <a:pt x="85" y="44"/>
                        <a:pt x="87" y="45"/>
                        <a:pt x="87" y="45"/>
                      </a:cubicBezTo>
                      <a:cubicBezTo>
                        <a:pt x="88" y="45"/>
                        <a:pt x="89" y="47"/>
                        <a:pt x="89" y="47"/>
                      </a:cubicBezTo>
                      <a:cubicBezTo>
                        <a:pt x="86" y="47"/>
                        <a:pt x="86" y="47"/>
                        <a:pt x="86" y="47"/>
                      </a:cubicBezTo>
                      <a:cubicBezTo>
                        <a:pt x="84" y="48"/>
                        <a:pt x="84" y="48"/>
                        <a:pt x="84" y="48"/>
                      </a:cubicBezTo>
                      <a:cubicBezTo>
                        <a:pt x="79" y="48"/>
                        <a:pt x="79" y="48"/>
                        <a:pt x="79" y="48"/>
                      </a:cubicBezTo>
                      <a:cubicBezTo>
                        <a:pt x="75" y="48"/>
                        <a:pt x="75" y="48"/>
                        <a:pt x="75" y="48"/>
                      </a:cubicBezTo>
                      <a:cubicBezTo>
                        <a:pt x="73" y="47"/>
                        <a:pt x="73" y="47"/>
                        <a:pt x="73" y="47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69" y="52"/>
                        <a:pt x="69" y="52"/>
                        <a:pt x="69" y="52"/>
                      </a:cubicBezTo>
                      <a:cubicBezTo>
                        <a:pt x="68" y="56"/>
                        <a:pt x="68" y="56"/>
                        <a:pt x="68" y="56"/>
                      </a:cubicBezTo>
                      <a:cubicBezTo>
                        <a:pt x="68" y="56"/>
                        <a:pt x="70" y="60"/>
                        <a:pt x="71" y="60"/>
                      </a:cubicBezTo>
                      <a:cubicBezTo>
                        <a:pt x="71" y="60"/>
                        <a:pt x="68" y="61"/>
                        <a:pt x="68" y="61"/>
                      </a:cubicBezTo>
                      <a:cubicBezTo>
                        <a:pt x="66" y="60"/>
                        <a:pt x="66" y="60"/>
                        <a:pt x="66" y="60"/>
                      </a:cubicBezTo>
                      <a:cubicBezTo>
                        <a:pt x="66" y="60"/>
                        <a:pt x="64" y="58"/>
                        <a:pt x="63" y="58"/>
                      </a:cubicBezTo>
                      <a:cubicBezTo>
                        <a:pt x="62" y="57"/>
                        <a:pt x="61" y="58"/>
                        <a:pt x="61" y="58"/>
                      </a:cubicBezTo>
                      <a:cubicBezTo>
                        <a:pt x="60" y="61"/>
                        <a:pt x="60" y="61"/>
                        <a:pt x="60" y="61"/>
                      </a:cubicBezTo>
                      <a:cubicBezTo>
                        <a:pt x="61" y="61"/>
                        <a:pt x="61" y="61"/>
                        <a:pt x="61" y="61"/>
                      </a:cubicBezTo>
                      <a:cubicBezTo>
                        <a:pt x="62" y="63"/>
                        <a:pt x="62" y="63"/>
                        <a:pt x="62" y="63"/>
                      </a:cubicBezTo>
                      <a:cubicBezTo>
                        <a:pt x="62" y="65"/>
                        <a:pt x="62" y="65"/>
                        <a:pt x="62" y="65"/>
                      </a:cubicBezTo>
                      <a:cubicBezTo>
                        <a:pt x="60" y="66"/>
                        <a:pt x="60" y="66"/>
                        <a:pt x="60" y="66"/>
                      </a:cubicBezTo>
                      <a:cubicBezTo>
                        <a:pt x="60" y="66"/>
                        <a:pt x="59" y="65"/>
                        <a:pt x="59" y="64"/>
                      </a:cubicBezTo>
                      <a:cubicBezTo>
                        <a:pt x="59" y="64"/>
                        <a:pt x="58" y="61"/>
                        <a:pt x="58" y="61"/>
                      </a:cubicBezTo>
                      <a:cubicBezTo>
                        <a:pt x="58" y="60"/>
                        <a:pt x="58" y="58"/>
                        <a:pt x="58" y="58"/>
                      </a:cubicBezTo>
                      <a:cubicBezTo>
                        <a:pt x="58" y="58"/>
                        <a:pt x="57" y="56"/>
                        <a:pt x="57" y="56"/>
                      </a:cubicBezTo>
                      <a:cubicBezTo>
                        <a:pt x="58" y="55"/>
                        <a:pt x="56" y="54"/>
                        <a:pt x="56" y="53"/>
                      </a:cubicBezTo>
                      <a:cubicBezTo>
                        <a:pt x="56" y="53"/>
                        <a:pt x="54" y="51"/>
                        <a:pt x="54" y="51"/>
                      </a:cubicBezTo>
                      <a:cubicBezTo>
                        <a:pt x="52" y="49"/>
                        <a:pt x="52" y="49"/>
                        <a:pt x="52" y="49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4" y="50"/>
                        <a:pt x="44" y="50"/>
                        <a:pt x="44" y="50"/>
                      </a:cubicBezTo>
                      <a:cubicBezTo>
                        <a:pt x="41" y="52"/>
                        <a:pt x="41" y="52"/>
                        <a:pt x="41" y="52"/>
                      </a:cubicBezTo>
                      <a:cubicBezTo>
                        <a:pt x="41" y="53"/>
                        <a:pt x="41" y="53"/>
                        <a:pt x="41" y="53"/>
                      </a:cubicBezTo>
                      <a:cubicBezTo>
                        <a:pt x="37" y="54"/>
                        <a:pt x="37" y="54"/>
                        <a:pt x="37" y="54"/>
                      </a:cubicBezTo>
                      <a:cubicBezTo>
                        <a:pt x="37" y="54"/>
                        <a:pt x="36" y="54"/>
                        <a:pt x="36" y="54"/>
                      </a:cubicBezTo>
                      <a:cubicBezTo>
                        <a:pt x="35" y="54"/>
                        <a:pt x="35" y="54"/>
                        <a:pt x="34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3" y="54"/>
                        <a:pt x="33" y="54"/>
                        <a:pt x="33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2" y="54"/>
                        <a:pt x="32" y="54"/>
                        <a:pt x="32" y="54"/>
                      </a:cubicBezTo>
                      <a:cubicBezTo>
                        <a:pt x="30" y="56"/>
                        <a:pt x="30" y="56"/>
                        <a:pt x="30" y="56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62"/>
                        <a:pt x="32" y="62"/>
                        <a:pt x="32" y="62"/>
                      </a:cubicBezTo>
                      <a:cubicBezTo>
                        <a:pt x="32" y="62"/>
                        <a:pt x="30" y="64"/>
                        <a:pt x="29" y="64"/>
                      </a:cubicBezTo>
                      <a:cubicBezTo>
                        <a:pt x="29" y="64"/>
                        <a:pt x="29" y="65"/>
                        <a:pt x="28" y="67"/>
                      </a:cubicBez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33" y="70"/>
                        <a:pt x="33" y="70"/>
                        <a:pt x="33" y="70"/>
                      </a:cubicBezTo>
                      <a:cubicBezTo>
                        <a:pt x="33" y="70"/>
                        <a:pt x="33" y="72"/>
                        <a:pt x="33" y="72"/>
                      </a:cubicBezTo>
                      <a:cubicBezTo>
                        <a:pt x="34" y="72"/>
                        <a:pt x="36" y="73"/>
                        <a:pt x="36" y="73"/>
                      </a:cubicBezTo>
                      <a:cubicBezTo>
                        <a:pt x="36" y="75"/>
                        <a:pt x="36" y="75"/>
                        <a:pt x="36" y="75"/>
                      </a:cubicBezTo>
                      <a:cubicBezTo>
                        <a:pt x="36" y="76"/>
                        <a:pt x="36" y="76"/>
                        <a:pt x="36" y="76"/>
                      </a:cubicBezTo>
                      <a:cubicBezTo>
                        <a:pt x="36" y="76"/>
                        <a:pt x="36" y="76"/>
                        <a:pt x="36" y="77"/>
                      </a:cubicBezTo>
                      <a:cubicBezTo>
                        <a:pt x="36" y="77"/>
                        <a:pt x="36" y="79"/>
                        <a:pt x="36" y="79"/>
                      </a:cubicBezTo>
                      <a:cubicBezTo>
                        <a:pt x="36" y="80"/>
                        <a:pt x="36" y="85"/>
                        <a:pt x="36" y="85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6" y="86"/>
                        <a:pt x="34" y="89"/>
                        <a:pt x="33" y="91"/>
                      </a:cubicBezTo>
                      <a:cubicBezTo>
                        <a:pt x="33" y="92"/>
                        <a:pt x="33" y="92"/>
                        <a:pt x="33" y="93"/>
                      </a:cubicBezTo>
                      <a:cubicBezTo>
                        <a:pt x="33" y="93"/>
                        <a:pt x="33" y="93"/>
                        <a:pt x="33" y="93"/>
                      </a:cubicBezTo>
                      <a:cubicBezTo>
                        <a:pt x="32" y="98"/>
                        <a:pt x="32" y="98"/>
                        <a:pt x="32" y="98"/>
                      </a:cubicBezTo>
                      <a:cubicBezTo>
                        <a:pt x="32" y="99"/>
                        <a:pt x="31" y="103"/>
                        <a:pt x="29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3"/>
                        <a:pt x="28" y="103"/>
                        <a:pt x="28" y="103"/>
                      </a:cubicBezTo>
                      <a:cubicBezTo>
                        <a:pt x="28" y="103"/>
                        <a:pt x="27" y="103"/>
                        <a:pt x="27" y="102"/>
                      </a:cubicBezTo>
                      <a:cubicBezTo>
                        <a:pt x="23" y="104"/>
                        <a:pt x="23" y="104"/>
                        <a:pt x="23" y="104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3" y="105"/>
                        <a:pt x="24" y="105"/>
                        <a:pt x="24" y="105"/>
                      </a:cubicBezTo>
                      <a:cubicBezTo>
                        <a:pt x="25" y="105"/>
                        <a:pt x="25" y="105"/>
                        <a:pt x="25" y="105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28" y="106"/>
                        <a:pt x="28" y="106"/>
                        <a:pt x="28" y="106"/>
                      </a:cubicBezTo>
                      <a:cubicBezTo>
                        <a:pt x="32" y="111"/>
                        <a:pt x="32" y="111"/>
                        <a:pt x="32" y="111"/>
                      </a:cubicBezTo>
                      <a:cubicBezTo>
                        <a:pt x="31" y="114"/>
                        <a:pt x="31" y="114"/>
                        <a:pt x="31" y="114"/>
                      </a:cubicBezTo>
                      <a:cubicBezTo>
                        <a:pt x="31" y="114"/>
                        <a:pt x="31" y="115"/>
                        <a:pt x="31" y="116"/>
                      </a:cubicBezTo>
                      <a:cubicBezTo>
                        <a:pt x="32" y="117"/>
                        <a:pt x="32" y="118"/>
                        <a:pt x="31" y="119"/>
                      </a:cubicBezTo>
                      <a:cubicBezTo>
                        <a:pt x="31" y="119"/>
                        <a:pt x="31" y="119"/>
                        <a:pt x="31" y="119"/>
                      </a:cubicBezTo>
                      <a:cubicBezTo>
                        <a:pt x="30" y="119"/>
                        <a:pt x="30" y="119"/>
                        <a:pt x="30" y="119"/>
                      </a:cubicBezTo>
                      <a:cubicBezTo>
                        <a:pt x="29" y="119"/>
                        <a:pt x="29" y="120"/>
                        <a:pt x="29" y="120"/>
                      </a:cubicBezTo>
                      <a:cubicBezTo>
                        <a:pt x="29" y="120"/>
                        <a:pt x="29" y="120"/>
                        <a:pt x="29" y="120"/>
                      </a:cubicBezTo>
                      <a:cubicBezTo>
                        <a:pt x="28" y="121"/>
                        <a:pt x="28" y="121"/>
                        <a:pt x="28" y="121"/>
                      </a:cubicBezTo>
                      <a:cubicBezTo>
                        <a:pt x="28" y="121"/>
                        <a:pt x="27" y="122"/>
                        <a:pt x="25" y="123"/>
                      </a:cubicBezTo>
                      <a:cubicBezTo>
                        <a:pt x="25" y="123"/>
                        <a:pt x="24" y="124"/>
                        <a:pt x="22" y="124"/>
                      </a:cubicBezTo>
                      <a:cubicBezTo>
                        <a:pt x="22" y="124"/>
                        <a:pt x="22" y="124"/>
                        <a:pt x="22" y="124"/>
                      </a:cubicBezTo>
                      <a:cubicBezTo>
                        <a:pt x="25" y="126"/>
                        <a:pt x="25" y="126"/>
                        <a:pt x="25" y="126"/>
                      </a:cubicBezTo>
                      <a:cubicBezTo>
                        <a:pt x="24" y="130"/>
                        <a:pt x="24" y="130"/>
                        <a:pt x="24" y="130"/>
                      </a:cubicBezTo>
                      <a:cubicBezTo>
                        <a:pt x="21" y="131"/>
                        <a:pt x="21" y="131"/>
                        <a:pt x="21" y="131"/>
                      </a:cubicBezTo>
                      <a:cubicBezTo>
                        <a:pt x="20" y="133"/>
                        <a:pt x="20" y="133"/>
                        <a:pt x="20" y="133"/>
                      </a:cubicBezTo>
                      <a:cubicBezTo>
                        <a:pt x="17" y="133"/>
                        <a:pt x="17" y="133"/>
                        <a:pt x="17" y="133"/>
                      </a:cubicBezTo>
                      <a:cubicBezTo>
                        <a:pt x="14" y="134"/>
                        <a:pt x="14" y="134"/>
                        <a:pt x="14" y="134"/>
                      </a:cubicBezTo>
                      <a:cubicBezTo>
                        <a:pt x="13" y="134"/>
                        <a:pt x="13" y="134"/>
                        <a:pt x="13" y="134"/>
                      </a:cubicBezTo>
                      <a:cubicBezTo>
                        <a:pt x="12" y="137"/>
                        <a:pt x="12" y="137"/>
                        <a:pt x="12" y="137"/>
                      </a:cubicBezTo>
                      <a:cubicBezTo>
                        <a:pt x="8" y="134"/>
                        <a:pt x="8" y="134"/>
                        <a:pt x="8" y="134"/>
                      </a:cubicBezTo>
                      <a:cubicBezTo>
                        <a:pt x="6" y="133"/>
                        <a:pt x="6" y="133"/>
                        <a:pt x="6" y="133"/>
                      </a:cubicBezTo>
                      <a:cubicBezTo>
                        <a:pt x="4" y="134"/>
                        <a:pt x="4" y="134"/>
                        <a:pt x="4" y="134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3" y="135"/>
                        <a:pt x="4" y="135"/>
                        <a:pt x="4" y="135"/>
                      </a:cubicBez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4" y="138"/>
                        <a:pt x="4" y="138"/>
                        <a:pt x="4" y="138"/>
                      </a:cubicBezTo>
                      <a:cubicBezTo>
                        <a:pt x="6" y="140"/>
                        <a:pt x="6" y="140"/>
                        <a:pt x="6" y="140"/>
                      </a:cubicBez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7" y="143"/>
                        <a:pt x="7" y="143"/>
                        <a:pt x="7" y="143"/>
                      </a:cubicBezTo>
                      <a:cubicBezTo>
                        <a:pt x="7" y="145"/>
                        <a:pt x="7" y="145"/>
                        <a:pt x="7" y="145"/>
                      </a:cubicBezTo>
                      <a:cubicBezTo>
                        <a:pt x="9" y="148"/>
                        <a:pt x="9" y="148"/>
                        <a:pt x="9" y="148"/>
                      </a:cubicBezTo>
                      <a:cubicBezTo>
                        <a:pt x="8" y="151"/>
                        <a:pt x="8" y="151"/>
                        <a:pt x="8" y="151"/>
                      </a:cubicBezTo>
                      <a:cubicBezTo>
                        <a:pt x="8" y="152"/>
                        <a:pt x="8" y="153"/>
                        <a:pt x="8" y="154"/>
                      </a:cubicBezTo>
                      <a:cubicBezTo>
                        <a:pt x="8" y="154"/>
                        <a:pt x="8" y="154"/>
                        <a:pt x="8" y="154"/>
                      </a:cubicBezTo>
                      <a:cubicBezTo>
                        <a:pt x="7" y="154"/>
                        <a:pt x="7" y="154"/>
                        <a:pt x="7" y="154"/>
                      </a:cubicBezTo>
                      <a:cubicBezTo>
                        <a:pt x="7" y="155"/>
                        <a:pt x="6" y="156"/>
                        <a:pt x="6" y="156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4" y="158"/>
                        <a:pt x="4" y="158"/>
                        <a:pt x="4" y="158"/>
                      </a:cubicBezTo>
                      <a:cubicBezTo>
                        <a:pt x="6" y="159"/>
                        <a:pt x="8" y="160"/>
                        <a:pt x="7" y="162"/>
                      </a:cubicBezTo>
                      <a:cubicBezTo>
                        <a:pt x="7" y="163"/>
                        <a:pt x="7" y="163"/>
                        <a:pt x="7" y="163"/>
                      </a:cubicBezTo>
                      <a:cubicBezTo>
                        <a:pt x="7" y="163"/>
                        <a:pt x="7" y="163"/>
                        <a:pt x="7" y="163"/>
                      </a:cubicBezTo>
                      <a:cubicBezTo>
                        <a:pt x="5" y="164"/>
                        <a:pt x="4" y="164"/>
                        <a:pt x="2" y="164"/>
                      </a:cubicBezTo>
                      <a:cubicBezTo>
                        <a:pt x="1" y="164"/>
                        <a:pt x="1" y="164"/>
                        <a:pt x="1" y="164"/>
                      </a:cubicBezTo>
                      <a:cubicBezTo>
                        <a:pt x="1" y="165"/>
                        <a:pt x="1" y="165"/>
                        <a:pt x="1" y="165"/>
                      </a:cubicBezTo>
                      <a:cubicBezTo>
                        <a:pt x="0" y="166"/>
                        <a:pt x="0" y="166"/>
                        <a:pt x="0" y="166"/>
                      </a:cubicBezTo>
                      <a:cubicBezTo>
                        <a:pt x="0" y="166"/>
                        <a:pt x="2" y="167"/>
                        <a:pt x="2" y="167"/>
                      </a:cubicBezTo>
                      <a:cubicBezTo>
                        <a:pt x="2" y="167"/>
                        <a:pt x="2" y="169"/>
                        <a:pt x="2" y="169"/>
                      </a:cubicBezTo>
                      <a:cubicBezTo>
                        <a:pt x="3" y="169"/>
                        <a:pt x="3" y="170"/>
                        <a:pt x="3" y="170"/>
                      </a:cubicBezTo>
                      <a:cubicBezTo>
                        <a:pt x="4" y="170"/>
                        <a:pt x="4" y="170"/>
                        <a:pt x="4" y="170"/>
                      </a:cubicBezTo>
                      <a:cubicBezTo>
                        <a:pt x="4" y="171"/>
                        <a:pt x="4" y="171"/>
                        <a:pt x="4" y="171"/>
                      </a:cubicBezTo>
                      <a:cubicBezTo>
                        <a:pt x="4" y="171"/>
                        <a:pt x="4" y="173"/>
                        <a:pt x="3" y="174"/>
                      </a:cubicBezTo>
                      <a:cubicBezTo>
                        <a:pt x="3" y="175"/>
                        <a:pt x="3" y="176"/>
                        <a:pt x="1" y="177"/>
                      </a:cubicBezTo>
                      <a:cubicBezTo>
                        <a:pt x="1" y="177"/>
                        <a:pt x="1" y="177"/>
                        <a:pt x="1" y="177"/>
                      </a:cubicBezTo>
                      <a:cubicBezTo>
                        <a:pt x="1" y="177"/>
                        <a:pt x="1" y="177"/>
                        <a:pt x="1" y="177"/>
                      </a:cubicBezTo>
                      <a:cubicBezTo>
                        <a:pt x="2" y="177"/>
                        <a:pt x="2" y="178"/>
                        <a:pt x="3" y="178"/>
                      </a:cubicBezTo>
                      <a:cubicBezTo>
                        <a:pt x="3" y="178"/>
                        <a:pt x="3" y="178"/>
                        <a:pt x="3" y="178"/>
                      </a:cubicBezTo>
                      <a:cubicBezTo>
                        <a:pt x="4" y="180"/>
                        <a:pt x="4" y="180"/>
                        <a:pt x="4" y="180"/>
                      </a:cubicBezTo>
                      <a:cubicBezTo>
                        <a:pt x="4" y="180"/>
                        <a:pt x="4" y="180"/>
                        <a:pt x="4" y="180"/>
                      </a:cubicBezTo>
                      <a:cubicBezTo>
                        <a:pt x="4" y="180"/>
                        <a:pt x="6" y="181"/>
                        <a:pt x="6" y="181"/>
                      </a:cubicBezTo>
                      <a:cubicBezTo>
                        <a:pt x="7" y="182"/>
                        <a:pt x="7" y="182"/>
                        <a:pt x="7" y="182"/>
                      </a:cubicBezTo>
                      <a:cubicBezTo>
                        <a:pt x="7" y="183"/>
                        <a:pt x="7" y="183"/>
                        <a:pt x="7" y="183"/>
                      </a:cubicBezTo>
                      <a:cubicBezTo>
                        <a:pt x="7" y="183"/>
                        <a:pt x="7" y="185"/>
                        <a:pt x="6" y="186"/>
                      </a:cubicBezTo>
                      <a:cubicBezTo>
                        <a:pt x="7" y="187"/>
                        <a:pt x="7" y="187"/>
                        <a:pt x="7" y="187"/>
                      </a:cubicBezTo>
                      <a:cubicBezTo>
                        <a:pt x="7" y="187"/>
                        <a:pt x="8" y="187"/>
                        <a:pt x="10" y="188"/>
                      </a:cubicBezTo>
                      <a:cubicBezTo>
                        <a:pt x="10" y="189"/>
                        <a:pt x="10" y="189"/>
                        <a:pt x="10" y="189"/>
                      </a:cubicBezTo>
                      <a:cubicBezTo>
                        <a:pt x="10" y="189"/>
                        <a:pt x="10" y="189"/>
                        <a:pt x="10" y="189"/>
                      </a:cubicBezTo>
                      <a:cubicBezTo>
                        <a:pt x="10" y="189"/>
                        <a:pt x="11" y="191"/>
                        <a:pt x="11" y="192"/>
                      </a:cubicBezTo>
                      <a:cubicBezTo>
                        <a:pt x="11" y="193"/>
                        <a:pt x="10" y="194"/>
                        <a:pt x="10" y="195"/>
                      </a:cubicBezTo>
                      <a:cubicBezTo>
                        <a:pt x="10" y="196"/>
                        <a:pt x="10" y="196"/>
                        <a:pt x="10" y="196"/>
                      </a:cubicBezTo>
                      <a:cubicBezTo>
                        <a:pt x="10" y="197"/>
                        <a:pt x="10" y="198"/>
                        <a:pt x="8" y="199"/>
                      </a:cubicBezTo>
                      <a:cubicBezTo>
                        <a:pt x="8" y="199"/>
                        <a:pt x="7" y="200"/>
                        <a:pt x="7" y="200"/>
                      </a:cubicBezTo>
                      <a:cubicBezTo>
                        <a:pt x="7" y="201"/>
                        <a:pt x="6" y="201"/>
                        <a:pt x="5" y="201"/>
                      </a:cubicBezTo>
                      <a:cubicBezTo>
                        <a:pt x="5" y="201"/>
                        <a:pt x="5" y="201"/>
                        <a:pt x="5" y="201"/>
                      </a:cubicBezTo>
                      <a:cubicBezTo>
                        <a:pt x="5" y="201"/>
                        <a:pt x="5" y="201"/>
                        <a:pt x="4" y="201"/>
                      </a:cubicBezTo>
                      <a:cubicBezTo>
                        <a:pt x="4" y="203"/>
                        <a:pt x="4" y="203"/>
                        <a:pt x="4" y="203"/>
                      </a:cubicBezTo>
                      <a:cubicBezTo>
                        <a:pt x="3" y="204"/>
                        <a:pt x="3" y="204"/>
                        <a:pt x="3" y="204"/>
                      </a:cubicBezTo>
                      <a:cubicBezTo>
                        <a:pt x="3" y="204"/>
                        <a:pt x="3" y="204"/>
                        <a:pt x="3" y="204"/>
                      </a:cubicBezTo>
                      <a:cubicBezTo>
                        <a:pt x="2" y="207"/>
                        <a:pt x="2" y="207"/>
                        <a:pt x="2" y="207"/>
                      </a:cubicBezTo>
                      <a:cubicBezTo>
                        <a:pt x="3" y="210"/>
                        <a:pt x="3" y="210"/>
                        <a:pt x="3" y="210"/>
                      </a:cubicBezTo>
                      <a:cubicBezTo>
                        <a:pt x="5" y="215"/>
                        <a:pt x="5" y="215"/>
                        <a:pt x="5" y="215"/>
                      </a:cubicBezTo>
                      <a:cubicBezTo>
                        <a:pt x="5" y="215"/>
                        <a:pt x="6" y="215"/>
                        <a:pt x="6" y="216"/>
                      </a:cubicBezTo>
                      <a:cubicBezTo>
                        <a:pt x="7" y="216"/>
                        <a:pt x="7" y="216"/>
                        <a:pt x="8" y="217"/>
                      </a:cubicBezTo>
                      <a:cubicBezTo>
                        <a:pt x="8" y="217"/>
                        <a:pt x="9" y="217"/>
                        <a:pt x="11" y="217"/>
                      </a:cubicBezTo>
                      <a:cubicBezTo>
                        <a:pt x="12" y="218"/>
                        <a:pt x="12" y="218"/>
                        <a:pt x="12" y="218"/>
                      </a:cubicBezTo>
                      <a:cubicBezTo>
                        <a:pt x="13" y="222"/>
                        <a:pt x="13" y="222"/>
                        <a:pt x="13" y="222"/>
                      </a:cubicBezTo>
                      <a:cubicBezTo>
                        <a:pt x="12" y="226"/>
                        <a:pt x="12" y="226"/>
                        <a:pt x="12" y="226"/>
                      </a:cubicBezTo>
                      <a:cubicBezTo>
                        <a:pt x="10" y="228"/>
                        <a:pt x="10" y="228"/>
                        <a:pt x="10" y="228"/>
                      </a:cubicBezTo>
                      <a:cubicBezTo>
                        <a:pt x="8" y="230"/>
                        <a:pt x="8" y="230"/>
                        <a:pt x="8" y="230"/>
                      </a:cubicBezTo>
                      <a:cubicBezTo>
                        <a:pt x="9" y="232"/>
                        <a:pt x="9" y="232"/>
                        <a:pt x="9" y="232"/>
                      </a:cubicBezTo>
                      <a:cubicBezTo>
                        <a:pt x="9" y="232"/>
                        <a:pt x="9" y="232"/>
                        <a:pt x="9" y="232"/>
                      </a:cubicBezTo>
                      <a:cubicBezTo>
                        <a:pt x="14" y="237"/>
                        <a:pt x="14" y="237"/>
                        <a:pt x="14" y="237"/>
                      </a:cubicBezTo>
                      <a:cubicBezTo>
                        <a:pt x="15" y="241"/>
                        <a:pt x="15" y="241"/>
                        <a:pt x="15" y="241"/>
                      </a:cubicBezTo>
                      <a:cubicBezTo>
                        <a:pt x="17" y="244"/>
                        <a:pt x="17" y="244"/>
                        <a:pt x="17" y="244"/>
                      </a:cubicBezTo>
                      <a:cubicBezTo>
                        <a:pt x="18" y="245"/>
                        <a:pt x="18" y="245"/>
                        <a:pt x="18" y="245"/>
                      </a:cubicBezTo>
                      <a:cubicBezTo>
                        <a:pt x="21" y="243"/>
                        <a:pt x="21" y="243"/>
                        <a:pt x="21" y="243"/>
                      </a:cubicBezTo>
                      <a:cubicBezTo>
                        <a:pt x="27" y="247"/>
                        <a:pt x="27" y="247"/>
                        <a:pt x="27" y="247"/>
                      </a:cubicBezTo>
                      <a:cubicBezTo>
                        <a:pt x="30" y="248"/>
                        <a:pt x="30" y="248"/>
                        <a:pt x="30" y="248"/>
                      </a:cubicBezTo>
                      <a:cubicBezTo>
                        <a:pt x="32" y="247"/>
                        <a:pt x="32" y="247"/>
                        <a:pt x="32" y="247"/>
                      </a:cubicBezTo>
                      <a:cubicBezTo>
                        <a:pt x="37" y="245"/>
                        <a:pt x="37" y="245"/>
                        <a:pt x="37" y="245"/>
                      </a:cubicBezTo>
                      <a:cubicBezTo>
                        <a:pt x="40" y="250"/>
                        <a:pt x="40" y="250"/>
                        <a:pt x="40" y="250"/>
                      </a:cubicBezTo>
                      <a:cubicBezTo>
                        <a:pt x="43" y="252"/>
                        <a:pt x="43" y="252"/>
                        <a:pt x="43" y="252"/>
                      </a:cubicBezTo>
                      <a:cubicBezTo>
                        <a:pt x="49" y="252"/>
                        <a:pt x="49" y="252"/>
                        <a:pt x="49" y="252"/>
                      </a:cubicBezTo>
                      <a:cubicBezTo>
                        <a:pt x="62" y="256"/>
                        <a:pt x="62" y="256"/>
                        <a:pt x="62" y="256"/>
                      </a:cubicBezTo>
                      <a:cubicBezTo>
                        <a:pt x="54" y="265"/>
                        <a:pt x="54" y="265"/>
                        <a:pt x="54" y="265"/>
                      </a:cubicBezTo>
                      <a:cubicBezTo>
                        <a:pt x="54" y="265"/>
                        <a:pt x="48" y="273"/>
                        <a:pt x="45" y="275"/>
                      </a:cubicBezTo>
                      <a:cubicBezTo>
                        <a:pt x="44" y="275"/>
                        <a:pt x="44" y="275"/>
                        <a:pt x="44" y="275"/>
                      </a:cubicBezTo>
                      <a:cubicBezTo>
                        <a:pt x="44" y="275"/>
                        <a:pt x="44" y="275"/>
                        <a:pt x="44" y="275"/>
                      </a:cubicBezTo>
                      <a:cubicBezTo>
                        <a:pt x="44" y="275"/>
                        <a:pt x="44" y="275"/>
                        <a:pt x="44" y="276"/>
                      </a:cubicBezTo>
                      <a:cubicBezTo>
                        <a:pt x="45" y="276"/>
                        <a:pt x="45" y="276"/>
                        <a:pt x="45" y="276"/>
                      </a:cubicBezTo>
                      <a:cubicBezTo>
                        <a:pt x="45" y="277"/>
                        <a:pt x="45" y="277"/>
                        <a:pt x="45" y="277"/>
                      </a:cubicBezTo>
                      <a:cubicBezTo>
                        <a:pt x="45" y="286"/>
                        <a:pt x="45" y="286"/>
                        <a:pt x="45" y="286"/>
                      </a:cubicBezTo>
                      <a:cubicBezTo>
                        <a:pt x="44" y="286"/>
                        <a:pt x="44" y="286"/>
                        <a:pt x="44" y="286"/>
                      </a:cubicBezTo>
                      <a:cubicBezTo>
                        <a:pt x="44" y="286"/>
                        <a:pt x="42" y="291"/>
                        <a:pt x="40" y="294"/>
                      </a:cubicBezTo>
                      <a:cubicBezTo>
                        <a:pt x="40" y="294"/>
                        <a:pt x="40" y="294"/>
                        <a:pt x="39" y="294"/>
                      </a:cubicBezTo>
                      <a:cubicBezTo>
                        <a:pt x="40" y="294"/>
                        <a:pt x="40" y="294"/>
                        <a:pt x="40" y="294"/>
                      </a:cubicBezTo>
                      <a:cubicBezTo>
                        <a:pt x="41" y="295"/>
                        <a:pt x="41" y="301"/>
                        <a:pt x="41" y="301"/>
                      </a:cubicBezTo>
                      <a:cubicBezTo>
                        <a:pt x="41" y="303"/>
                        <a:pt x="40" y="308"/>
                        <a:pt x="40" y="309"/>
                      </a:cubicBezTo>
                      <a:cubicBezTo>
                        <a:pt x="40" y="309"/>
                        <a:pt x="40" y="309"/>
                        <a:pt x="40" y="309"/>
                      </a:cubicBezTo>
                      <a:cubicBezTo>
                        <a:pt x="38" y="311"/>
                        <a:pt x="38" y="311"/>
                        <a:pt x="38" y="311"/>
                      </a:cubicBezTo>
                      <a:cubicBezTo>
                        <a:pt x="39" y="312"/>
                        <a:pt x="41" y="313"/>
                        <a:pt x="42" y="315"/>
                      </a:cubicBezTo>
                      <a:cubicBezTo>
                        <a:pt x="42" y="315"/>
                        <a:pt x="42" y="315"/>
                        <a:pt x="42" y="315"/>
                      </a:cubicBezTo>
                      <a:cubicBezTo>
                        <a:pt x="42" y="316"/>
                        <a:pt x="42" y="316"/>
                        <a:pt x="42" y="316"/>
                      </a:cubicBezTo>
                      <a:cubicBezTo>
                        <a:pt x="43" y="315"/>
                        <a:pt x="43" y="315"/>
                        <a:pt x="44" y="315"/>
                      </a:cubicBezTo>
                      <a:cubicBezTo>
                        <a:pt x="45" y="314"/>
                        <a:pt x="46" y="313"/>
                        <a:pt x="47" y="313"/>
                      </a:cubicBezTo>
                      <a:cubicBezTo>
                        <a:pt x="48" y="313"/>
                        <a:pt x="48" y="313"/>
                        <a:pt x="48" y="313"/>
                      </a:cubicBezTo>
                      <a:cubicBezTo>
                        <a:pt x="48" y="314"/>
                        <a:pt x="48" y="314"/>
                        <a:pt x="48" y="314"/>
                      </a:cubicBezTo>
                      <a:cubicBezTo>
                        <a:pt x="49" y="314"/>
                        <a:pt x="49" y="315"/>
                        <a:pt x="50" y="316"/>
                      </a:cubicBezTo>
                      <a:cubicBezTo>
                        <a:pt x="51" y="316"/>
                        <a:pt x="51" y="316"/>
                        <a:pt x="51" y="316"/>
                      </a:cubicBezTo>
                      <a:cubicBezTo>
                        <a:pt x="52" y="316"/>
                        <a:pt x="52" y="316"/>
                        <a:pt x="52" y="316"/>
                      </a:cubicBezTo>
                      <a:cubicBezTo>
                        <a:pt x="53" y="316"/>
                        <a:pt x="53" y="316"/>
                        <a:pt x="53" y="316"/>
                      </a:cubicBezTo>
                      <a:cubicBezTo>
                        <a:pt x="54" y="315"/>
                        <a:pt x="54" y="315"/>
                        <a:pt x="55" y="314"/>
                      </a:cubicBezTo>
                      <a:cubicBezTo>
                        <a:pt x="55" y="314"/>
                        <a:pt x="56" y="313"/>
                        <a:pt x="57" y="313"/>
                      </a:cubicBezTo>
                      <a:cubicBezTo>
                        <a:pt x="58" y="313"/>
                        <a:pt x="59" y="314"/>
                        <a:pt x="59" y="314"/>
                      </a:cubicBezTo>
                      <a:cubicBezTo>
                        <a:pt x="60" y="314"/>
                        <a:pt x="60" y="314"/>
                        <a:pt x="60" y="314"/>
                      </a:cubicBezTo>
                      <a:cubicBezTo>
                        <a:pt x="60" y="314"/>
                        <a:pt x="60" y="314"/>
                        <a:pt x="60" y="314"/>
                      </a:cubicBezTo>
                      <a:cubicBezTo>
                        <a:pt x="61" y="315"/>
                        <a:pt x="61" y="315"/>
                        <a:pt x="61" y="315"/>
                      </a:cubicBezTo>
                      <a:cubicBezTo>
                        <a:pt x="61" y="314"/>
                        <a:pt x="60" y="314"/>
                        <a:pt x="60" y="313"/>
                      </a:cubicBezTo>
                      <a:cubicBezTo>
                        <a:pt x="60" y="312"/>
                        <a:pt x="59" y="311"/>
                        <a:pt x="61" y="310"/>
                      </a:cubicBezTo>
                      <a:cubicBezTo>
                        <a:pt x="61" y="310"/>
                        <a:pt x="61" y="310"/>
                        <a:pt x="61" y="310"/>
                      </a:cubicBezTo>
                      <a:cubicBezTo>
                        <a:pt x="61" y="309"/>
                        <a:pt x="62" y="308"/>
                        <a:pt x="63" y="307"/>
                      </a:cubicBezTo>
                      <a:cubicBezTo>
                        <a:pt x="63" y="307"/>
                        <a:pt x="64" y="307"/>
                        <a:pt x="64" y="307"/>
                      </a:cubicBezTo>
                      <a:cubicBezTo>
                        <a:pt x="64" y="306"/>
                        <a:pt x="64" y="306"/>
                        <a:pt x="64" y="306"/>
                      </a:cubicBezTo>
                      <a:cubicBezTo>
                        <a:pt x="70" y="305"/>
                        <a:pt x="70" y="305"/>
                        <a:pt x="70" y="305"/>
                      </a:cubicBezTo>
                      <a:cubicBezTo>
                        <a:pt x="70" y="306"/>
                        <a:pt x="70" y="306"/>
                        <a:pt x="70" y="306"/>
                      </a:cubicBezTo>
                      <a:cubicBezTo>
                        <a:pt x="71" y="306"/>
                        <a:pt x="72" y="306"/>
                        <a:pt x="73" y="307"/>
                      </a:cubicBezTo>
                      <a:cubicBezTo>
                        <a:pt x="73" y="307"/>
                        <a:pt x="74" y="307"/>
                        <a:pt x="74" y="307"/>
                      </a:cubicBezTo>
                      <a:cubicBezTo>
                        <a:pt x="74" y="307"/>
                        <a:pt x="74" y="308"/>
                        <a:pt x="74" y="308"/>
                      </a:cubicBezTo>
                      <a:cubicBezTo>
                        <a:pt x="74" y="308"/>
                        <a:pt x="74" y="308"/>
                        <a:pt x="74" y="308"/>
                      </a:cubicBezTo>
                      <a:cubicBezTo>
                        <a:pt x="75" y="308"/>
                        <a:pt x="75" y="309"/>
                        <a:pt x="76" y="309"/>
                      </a:cubicBezTo>
                      <a:cubicBezTo>
                        <a:pt x="76" y="309"/>
                        <a:pt x="77" y="310"/>
                        <a:pt x="78" y="311"/>
                      </a:cubicBezTo>
                      <a:cubicBezTo>
                        <a:pt x="79" y="311"/>
                        <a:pt x="79" y="311"/>
                        <a:pt x="80" y="310"/>
                      </a:cubicBezTo>
                      <a:cubicBezTo>
                        <a:pt x="81" y="310"/>
                        <a:pt x="81" y="310"/>
                        <a:pt x="81" y="310"/>
                      </a:cubicBezTo>
                      <a:cubicBezTo>
                        <a:pt x="82" y="310"/>
                        <a:pt x="83" y="310"/>
                        <a:pt x="83" y="311"/>
                      </a:cubicBezTo>
                      <a:cubicBezTo>
                        <a:pt x="84" y="311"/>
                        <a:pt x="84" y="311"/>
                        <a:pt x="85" y="311"/>
                      </a:cubicBezTo>
                      <a:cubicBezTo>
                        <a:pt x="87" y="311"/>
                        <a:pt x="87" y="311"/>
                        <a:pt x="87" y="311"/>
                      </a:cubicBezTo>
                      <a:cubicBezTo>
                        <a:pt x="87" y="311"/>
                        <a:pt x="88" y="311"/>
                        <a:pt x="88" y="311"/>
                      </a:cubicBezTo>
                      <a:cubicBezTo>
                        <a:pt x="89" y="311"/>
                        <a:pt x="89" y="312"/>
                        <a:pt x="90" y="312"/>
                      </a:cubicBezTo>
                      <a:cubicBezTo>
                        <a:pt x="91" y="313"/>
                        <a:pt x="91" y="313"/>
                        <a:pt x="91" y="313"/>
                      </a:cubicBezTo>
                      <a:cubicBezTo>
                        <a:pt x="91" y="313"/>
                        <a:pt x="92" y="313"/>
                        <a:pt x="92" y="313"/>
                      </a:cubicBezTo>
                      <a:cubicBezTo>
                        <a:pt x="93" y="314"/>
                        <a:pt x="93" y="314"/>
                        <a:pt x="94" y="314"/>
                      </a:cubicBezTo>
                      <a:cubicBezTo>
                        <a:pt x="94" y="314"/>
                        <a:pt x="94" y="314"/>
                        <a:pt x="95" y="315"/>
                      </a:cubicBezTo>
                      <a:cubicBezTo>
                        <a:pt x="96" y="315"/>
                        <a:pt x="96" y="315"/>
                        <a:pt x="96" y="315"/>
                      </a:cubicBezTo>
                      <a:cubicBezTo>
                        <a:pt x="97" y="316"/>
                        <a:pt x="97" y="316"/>
                        <a:pt x="98" y="316"/>
                      </a:cubicBezTo>
                      <a:cubicBezTo>
                        <a:pt x="99" y="317"/>
                        <a:pt x="99" y="318"/>
                        <a:pt x="99" y="318"/>
                      </a:cubicBezTo>
                      <a:cubicBezTo>
                        <a:pt x="99" y="319"/>
                        <a:pt x="100" y="319"/>
                        <a:pt x="100" y="319"/>
                      </a:cubicBezTo>
                      <a:cubicBezTo>
                        <a:pt x="100" y="319"/>
                        <a:pt x="100" y="319"/>
                        <a:pt x="100" y="319"/>
                      </a:cubicBezTo>
                      <a:cubicBezTo>
                        <a:pt x="101" y="318"/>
                        <a:pt x="102" y="318"/>
                        <a:pt x="102" y="318"/>
                      </a:cubicBezTo>
                      <a:cubicBezTo>
                        <a:pt x="102" y="318"/>
                        <a:pt x="104" y="316"/>
                        <a:pt x="105" y="317"/>
                      </a:cubicBezTo>
                      <a:cubicBezTo>
                        <a:pt x="106" y="318"/>
                        <a:pt x="108" y="320"/>
                        <a:pt x="108" y="320"/>
                      </a:cubicBezTo>
                      <a:cubicBezTo>
                        <a:pt x="108" y="320"/>
                        <a:pt x="109" y="321"/>
                        <a:pt x="110" y="321"/>
                      </a:cubicBezTo>
                      <a:cubicBezTo>
                        <a:pt x="110" y="321"/>
                        <a:pt x="111" y="322"/>
                        <a:pt x="112" y="322"/>
                      </a:cubicBezTo>
                      <a:cubicBezTo>
                        <a:pt x="112" y="323"/>
                        <a:pt x="112" y="322"/>
                        <a:pt x="112" y="324"/>
                      </a:cubicBezTo>
                      <a:cubicBezTo>
                        <a:pt x="112" y="325"/>
                        <a:pt x="111" y="327"/>
                        <a:pt x="113" y="327"/>
                      </a:cubicBezTo>
                      <a:cubicBezTo>
                        <a:pt x="114" y="326"/>
                        <a:pt x="114" y="326"/>
                        <a:pt x="115" y="326"/>
                      </a:cubicBezTo>
                      <a:cubicBezTo>
                        <a:pt x="115" y="327"/>
                        <a:pt x="116" y="326"/>
                        <a:pt x="115" y="328"/>
                      </a:cubicBezTo>
                      <a:cubicBezTo>
                        <a:pt x="115" y="330"/>
                        <a:pt x="114" y="330"/>
                        <a:pt x="115" y="330"/>
                      </a:cubicBezTo>
                      <a:cubicBezTo>
                        <a:pt x="117" y="331"/>
                        <a:pt x="118" y="332"/>
                        <a:pt x="119" y="331"/>
                      </a:cubicBezTo>
                      <a:cubicBezTo>
                        <a:pt x="119" y="329"/>
                        <a:pt x="119" y="331"/>
                        <a:pt x="120" y="329"/>
                      </a:cubicBezTo>
                      <a:cubicBezTo>
                        <a:pt x="121" y="327"/>
                        <a:pt x="120" y="327"/>
                        <a:pt x="121" y="327"/>
                      </a:cubicBezTo>
                      <a:cubicBezTo>
                        <a:pt x="122" y="326"/>
                        <a:pt x="121" y="326"/>
                        <a:pt x="122" y="325"/>
                      </a:cubicBezTo>
                      <a:cubicBezTo>
                        <a:pt x="122" y="323"/>
                        <a:pt x="123" y="324"/>
                        <a:pt x="122" y="323"/>
                      </a:cubicBezTo>
                      <a:cubicBezTo>
                        <a:pt x="122" y="323"/>
                        <a:pt x="122" y="322"/>
                        <a:pt x="122" y="321"/>
                      </a:cubicBezTo>
                      <a:cubicBezTo>
                        <a:pt x="121" y="320"/>
                        <a:pt x="120" y="320"/>
                        <a:pt x="122" y="320"/>
                      </a:cubicBezTo>
                      <a:cubicBezTo>
                        <a:pt x="124" y="319"/>
                        <a:pt x="124" y="319"/>
                        <a:pt x="124" y="319"/>
                      </a:cubicBezTo>
                      <a:cubicBezTo>
                        <a:pt x="125" y="318"/>
                        <a:pt x="127" y="318"/>
                        <a:pt x="127" y="318"/>
                      </a:cubicBezTo>
                      <a:cubicBezTo>
                        <a:pt x="127" y="318"/>
                        <a:pt x="129" y="318"/>
                        <a:pt x="130" y="318"/>
                      </a:cubicBezTo>
                      <a:cubicBezTo>
                        <a:pt x="130" y="318"/>
                        <a:pt x="133" y="318"/>
                        <a:pt x="133" y="319"/>
                      </a:cubicBezTo>
                      <a:cubicBezTo>
                        <a:pt x="133" y="320"/>
                        <a:pt x="135" y="320"/>
                        <a:pt x="135" y="320"/>
                      </a:cubicBezTo>
                      <a:cubicBezTo>
                        <a:pt x="135" y="320"/>
                        <a:pt x="137" y="320"/>
                        <a:pt x="137" y="322"/>
                      </a:cubicBezTo>
                      <a:cubicBezTo>
                        <a:pt x="138" y="323"/>
                        <a:pt x="138" y="325"/>
                        <a:pt x="138" y="325"/>
                      </a:cubicBezTo>
                      <a:cubicBezTo>
                        <a:pt x="139" y="325"/>
                        <a:pt x="140" y="326"/>
                        <a:pt x="141" y="325"/>
                      </a:cubicBezTo>
                      <a:cubicBezTo>
                        <a:pt x="142" y="324"/>
                        <a:pt x="142" y="324"/>
                        <a:pt x="143" y="324"/>
                      </a:cubicBezTo>
                      <a:cubicBezTo>
                        <a:pt x="144" y="323"/>
                        <a:pt x="142" y="323"/>
                        <a:pt x="145" y="323"/>
                      </a:cubicBezTo>
                      <a:cubicBezTo>
                        <a:pt x="148" y="324"/>
                        <a:pt x="147" y="324"/>
                        <a:pt x="148" y="323"/>
                      </a:cubicBezTo>
                      <a:cubicBezTo>
                        <a:pt x="150" y="321"/>
                        <a:pt x="150" y="321"/>
                        <a:pt x="151" y="320"/>
                      </a:cubicBezTo>
                      <a:cubicBezTo>
                        <a:pt x="152" y="320"/>
                        <a:pt x="152" y="319"/>
                        <a:pt x="152" y="319"/>
                      </a:cubicBezTo>
                      <a:cubicBezTo>
                        <a:pt x="153" y="319"/>
                        <a:pt x="155" y="319"/>
                        <a:pt x="156" y="319"/>
                      </a:cubicBezTo>
                      <a:cubicBezTo>
                        <a:pt x="157" y="318"/>
                        <a:pt x="157" y="316"/>
                        <a:pt x="158" y="316"/>
                      </a:cubicBezTo>
                      <a:cubicBezTo>
                        <a:pt x="158" y="316"/>
                        <a:pt x="161" y="316"/>
                        <a:pt x="162" y="316"/>
                      </a:cubicBezTo>
                      <a:cubicBezTo>
                        <a:pt x="163" y="316"/>
                        <a:pt x="165" y="316"/>
                        <a:pt x="165" y="316"/>
                      </a:cubicBezTo>
                      <a:cubicBezTo>
                        <a:pt x="165" y="315"/>
                        <a:pt x="165" y="314"/>
                        <a:pt x="167" y="314"/>
                      </a:cubicBezTo>
                      <a:cubicBezTo>
                        <a:pt x="168" y="314"/>
                        <a:pt x="169" y="314"/>
                        <a:pt x="170" y="314"/>
                      </a:cubicBezTo>
                      <a:cubicBezTo>
                        <a:pt x="172" y="314"/>
                        <a:pt x="172" y="314"/>
                        <a:pt x="172" y="314"/>
                      </a:cubicBezTo>
                      <a:cubicBezTo>
                        <a:pt x="173" y="314"/>
                        <a:pt x="174" y="316"/>
                        <a:pt x="174" y="313"/>
                      </a:cubicBezTo>
                      <a:cubicBezTo>
                        <a:pt x="173" y="311"/>
                        <a:pt x="173" y="311"/>
                        <a:pt x="174" y="310"/>
                      </a:cubicBezTo>
                      <a:cubicBezTo>
                        <a:pt x="175" y="310"/>
                        <a:pt x="177" y="310"/>
                        <a:pt x="177" y="310"/>
                      </a:cubicBezTo>
                      <a:cubicBezTo>
                        <a:pt x="177" y="310"/>
                        <a:pt x="181" y="311"/>
                        <a:pt x="181" y="311"/>
                      </a:cubicBezTo>
                      <a:cubicBezTo>
                        <a:pt x="181" y="311"/>
                        <a:pt x="182" y="312"/>
                        <a:pt x="183" y="312"/>
                      </a:cubicBezTo>
                      <a:cubicBezTo>
                        <a:pt x="183" y="312"/>
                        <a:pt x="184" y="313"/>
                        <a:pt x="185" y="313"/>
                      </a:cubicBezTo>
                      <a:cubicBezTo>
                        <a:pt x="185" y="312"/>
                        <a:pt x="186" y="311"/>
                        <a:pt x="186" y="311"/>
                      </a:cubicBezTo>
                      <a:cubicBezTo>
                        <a:pt x="187" y="311"/>
                        <a:pt x="190" y="310"/>
                        <a:pt x="190" y="311"/>
                      </a:cubicBezTo>
                      <a:cubicBezTo>
                        <a:pt x="190" y="311"/>
                        <a:pt x="193" y="312"/>
                        <a:pt x="193" y="312"/>
                      </a:cubicBezTo>
                      <a:cubicBezTo>
                        <a:pt x="192" y="312"/>
                        <a:pt x="192" y="313"/>
                        <a:pt x="192" y="314"/>
                      </a:cubicBezTo>
                      <a:cubicBezTo>
                        <a:pt x="192" y="315"/>
                        <a:pt x="192" y="316"/>
                        <a:pt x="192" y="316"/>
                      </a:cubicBezTo>
                      <a:cubicBezTo>
                        <a:pt x="193" y="317"/>
                        <a:pt x="194" y="318"/>
                        <a:pt x="194" y="318"/>
                      </a:cubicBezTo>
                      <a:cubicBezTo>
                        <a:pt x="195" y="318"/>
                        <a:pt x="198" y="319"/>
                        <a:pt x="198" y="319"/>
                      </a:cubicBezTo>
                      <a:cubicBezTo>
                        <a:pt x="198" y="319"/>
                        <a:pt x="199" y="321"/>
                        <a:pt x="199" y="317"/>
                      </a:cubicBezTo>
                      <a:cubicBezTo>
                        <a:pt x="199" y="314"/>
                        <a:pt x="199" y="313"/>
                        <a:pt x="199" y="313"/>
                      </a:cubicBezTo>
                      <a:cubicBezTo>
                        <a:pt x="199" y="310"/>
                        <a:pt x="199" y="310"/>
                        <a:pt x="199" y="310"/>
                      </a:cubicBezTo>
                      <a:cubicBezTo>
                        <a:pt x="199" y="310"/>
                        <a:pt x="199" y="309"/>
                        <a:pt x="199" y="309"/>
                      </a:cubicBezTo>
                      <a:cubicBezTo>
                        <a:pt x="198" y="309"/>
                        <a:pt x="198" y="309"/>
                        <a:pt x="198" y="309"/>
                      </a:cubicBezTo>
                      <a:cubicBezTo>
                        <a:pt x="197" y="309"/>
                        <a:pt x="194" y="309"/>
                        <a:pt x="194" y="308"/>
                      </a:cubicBezTo>
                      <a:cubicBezTo>
                        <a:pt x="193" y="308"/>
                        <a:pt x="193" y="307"/>
                        <a:pt x="193" y="306"/>
                      </a:cubicBezTo>
                      <a:cubicBezTo>
                        <a:pt x="193" y="306"/>
                        <a:pt x="195" y="304"/>
                        <a:pt x="195" y="304"/>
                      </a:cubicBezTo>
                      <a:cubicBezTo>
                        <a:pt x="195" y="302"/>
                        <a:pt x="195" y="302"/>
                        <a:pt x="195" y="302"/>
                      </a:cubicBezTo>
                      <a:cubicBezTo>
                        <a:pt x="193" y="298"/>
                        <a:pt x="193" y="298"/>
                        <a:pt x="193" y="298"/>
                      </a:cubicBezTo>
                      <a:cubicBezTo>
                        <a:pt x="190" y="296"/>
                        <a:pt x="190" y="296"/>
                        <a:pt x="190" y="296"/>
                      </a:cubicBezTo>
                      <a:cubicBezTo>
                        <a:pt x="189" y="292"/>
                        <a:pt x="189" y="292"/>
                        <a:pt x="189" y="292"/>
                      </a:cubicBezTo>
                      <a:cubicBezTo>
                        <a:pt x="189" y="292"/>
                        <a:pt x="189" y="292"/>
                        <a:pt x="189" y="292"/>
                      </a:cubicBezTo>
                      <a:cubicBezTo>
                        <a:pt x="189" y="291"/>
                        <a:pt x="189" y="291"/>
                        <a:pt x="189" y="291"/>
                      </a:cubicBezTo>
                      <a:cubicBezTo>
                        <a:pt x="191" y="290"/>
                        <a:pt x="191" y="290"/>
                        <a:pt x="191" y="290"/>
                      </a:cubicBezTo>
                      <a:cubicBezTo>
                        <a:pt x="193" y="289"/>
                        <a:pt x="195" y="287"/>
                        <a:pt x="195" y="287"/>
                      </a:cubicBezTo>
                      <a:cubicBezTo>
                        <a:pt x="195" y="287"/>
                        <a:pt x="195" y="287"/>
                        <a:pt x="196" y="286"/>
                      </a:cubicBezTo>
                      <a:cubicBezTo>
                        <a:pt x="197" y="285"/>
                        <a:pt x="197" y="285"/>
                        <a:pt x="197" y="285"/>
                      </a:cubicBezTo>
                      <a:cubicBezTo>
                        <a:pt x="197" y="285"/>
                        <a:pt x="201" y="283"/>
                        <a:pt x="202" y="283"/>
                      </a:cubicBezTo>
                      <a:cubicBezTo>
                        <a:pt x="202" y="283"/>
                        <a:pt x="202" y="283"/>
                        <a:pt x="203" y="283"/>
                      </a:cubicBezTo>
                      <a:cubicBezTo>
                        <a:pt x="203" y="283"/>
                        <a:pt x="203" y="283"/>
                        <a:pt x="203" y="283"/>
                      </a:cubicBezTo>
                      <a:cubicBezTo>
                        <a:pt x="207" y="279"/>
                        <a:pt x="207" y="279"/>
                        <a:pt x="207" y="279"/>
                      </a:cubicBezTo>
                      <a:cubicBezTo>
                        <a:pt x="207" y="275"/>
                        <a:pt x="207" y="275"/>
                        <a:pt x="207" y="275"/>
                      </a:cubicBezTo>
                      <a:cubicBezTo>
                        <a:pt x="208" y="273"/>
                        <a:pt x="208" y="273"/>
                        <a:pt x="208" y="273"/>
                      </a:cubicBezTo>
                      <a:cubicBezTo>
                        <a:pt x="208" y="272"/>
                        <a:pt x="208" y="271"/>
                        <a:pt x="208" y="271"/>
                      </a:cubicBezTo>
                      <a:cubicBezTo>
                        <a:pt x="213" y="270"/>
                        <a:pt x="213" y="270"/>
                        <a:pt x="213" y="270"/>
                      </a:cubicBezTo>
                      <a:cubicBezTo>
                        <a:pt x="213" y="270"/>
                        <a:pt x="213" y="271"/>
                        <a:pt x="214" y="272"/>
                      </a:cubicBezTo>
                      <a:cubicBezTo>
                        <a:pt x="215" y="272"/>
                        <a:pt x="216" y="271"/>
                        <a:pt x="216" y="271"/>
                      </a:cubicBezTo>
                      <a:cubicBezTo>
                        <a:pt x="217" y="271"/>
                        <a:pt x="218" y="270"/>
                        <a:pt x="218" y="270"/>
                      </a:cubicBezTo>
                      <a:cubicBezTo>
                        <a:pt x="218" y="267"/>
                        <a:pt x="218" y="267"/>
                        <a:pt x="218" y="267"/>
                      </a:cubicBezTo>
                      <a:cubicBezTo>
                        <a:pt x="217" y="263"/>
                        <a:pt x="217" y="263"/>
                        <a:pt x="217" y="263"/>
                      </a:cubicBezTo>
                      <a:cubicBezTo>
                        <a:pt x="217" y="261"/>
                        <a:pt x="217" y="261"/>
                        <a:pt x="217" y="261"/>
                      </a:cubicBezTo>
                      <a:cubicBezTo>
                        <a:pt x="217" y="261"/>
                        <a:pt x="217" y="261"/>
                        <a:pt x="217" y="261"/>
                      </a:cubicBezTo>
                      <a:cubicBezTo>
                        <a:pt x="217" y="261"/>
                        <a:pt x="217" y="260"/>
                        <a:pt x="217" y="260"/>
                      </a:cubicBezTo>
                      <a:cubicBezTo>
                        <a:pt x="215" y="258"/>
                        <a:pt x="216" y="259"/>
                        <a:pt x="215" y="258"/>
                      </a:cubicBezTo>
                      <a:cubicBezTo>
                        <a:pt x="213" y="257"/>
                        <a:pt x="212" y="257"/>
                        <a:pt x="211" y="256"/>
                      </a:cubicBezTo>
                      <a:cubicBezTo>
                        <a:pt x="211" y="255"/>
                        <a:pt x="212" y="254"/>
                        <a:pt x="210" y="254"/>
                      </a:cubicBezTo>
                      <a:cubicBezTo>
                        <a:pt x="208" y="254"/>
                        <a:pt x="207" y="255"/>
                        <a:pt x="206" y="254"/>
                      </a:cubicBezTo>
                      <a:cubicBezTo>
                        <a:pt x="205" y="253"/>
                        <a:pt x="205" y="253"/>
                        <a:pt x="204" y="252"/>
                      </a:cubicBezTo>
                      <a:cubicBezTo>
                        <a:pt x="204" y="250"/>
                        <a:pt x="204" y="248"/>
                        <a:pt x="203" y="248"/>
                      </a:cubicBezTo>
                      <a:cubicBezTo>
                        <a:pt x="201" y="248"/>
                        <a:pt x="200" y="248"/>
                        <a:pt x="200" y="248"/>
                      </a:cubicBezTo>
                      <a:cubicBezTo>
                        <a:pt x="200" y="248"/>
                        <a:pt x="199" y="248"/>
                        <a:pt x="199" y="246"/>
                      </a:cubicBezTo>
                      <a:cubicBezTo>
                        <a:pt x="198" y="244"/>
                        <a:pt x="200" y="245"/>
                        <a:pt x="197" y="243"/>
                      </a:cubicBezTo>
                      <a:cubicBezTo>
                        <a:pt x="195" y="240"/>
                        <a:pt x="196" y="241"/>
                        <a:pt x="194" y="239"/>
                      </a:cubicBezTo>
                      <a:cubicBezTo>
                        <a:pt x="192" y="238"/>
                        <a:pt x="187" y="239"/>
                        <a:pt x="187" y="239"/>
                      </a:cubicBezTo>
                      <a:cubicBezTo>
                        <a:pt x="187" y="239"/>
                        <a:pt x="187" y="238"/>
                        <a:pt x="186" y="237"/>
                      </a:cubicBezTo>
                      <a:cubicBezTo>
                        <a:pt x="184" y="235"/>
                        <a:pt x="185" y="236"/>
                        <a:pt x="183" y="234"/>
                      </a:cubicBezTo>
                      <a:cubicBezTo>
                        <a:pt x="181" y="232"/>
                        <a:pt x="182" y="233"/>
                        <a:pt x="181" y="231"/>
                      </a:cubicBezTo>
                      <a:cubicBezTo>
                        <a:pt x="181" y="228"/>
                        <a:pt x="181" y="227"/>
                        <a:pt x="180" y="226"/>
                      </a:cubicBezTo>
                      <a:cubicBezTo>
                        <a:pt x="178" y="224"/>
                        <a:pt x="177" y="223"/>
                        <a:pt x="177" y="223"/>
                      </a:cubicBezTo>
                      <a:cubicBezTo>
                        <a:pt x="177" y="223"/>
                        <a:pt x="176" y="220"/>
                        <a:pt x="177" y="219"/>
                      </a:cubicBezTo>
                      <a:cubicBezTo>
                        <a:pt x="179" y="217"/>
                        <a:pt x="179" y="216"/>
                        <a:pt x="179" y="216"/>
                      </a:cubicBezTo>
                      <a:cubicBezTo>
                        <a:pt x="179" y="215"/>
                        <a:pt x="180" y="213"/>
                        <a:pt x="178" y="211"/>
                      </a:cubicBezTo>
                      <a:cubicBezTo>
                        <a:pt x="175" y="210"/>
                        <a:pt x="175" y="209"/>
                        <a:pt x="173" y="208"/>
                      </a:cubicBezTo>
                      <a:cubicBezTo>
                        <a:pt x="171" y="207"/>
                        <a:pt x="170" y="207"/>
                        <a:pt x="169" y="206"/>
                      </a:cubicBezTo>
                      <a:cubicBezTo>
                        <a:pt x="169" y="205"/>
                        <a:pt x="167" y="200"/>
                        <a:pt x="167" y="200"/>
                      </a:cubicBezTo>
                      <a:cubicBezTo>
                        <a:pt x="166" y="198"/>
                        <a:pt x="166" y="198"/>
                        <a:pt x="166" y="198"/>
                      </a:cubicBezTo>
                      <a:cubicBezTo>
                        <a:pt x="170" y="198"/>
                        <a:pt x="170" y="198"/>
                        <a:pt x="170" y="198"/>
                      </a:cubicBezTo>
                      <a:cubicBezTo>
                        <a:pt x="171" y="200"/>
                        <a:pt x="171" y="200"/>
                        <a:pt x="171" y="200"/>
                      </a:cubicBezTo>
                      <a:cubicBezTo>
                        <a:pt x="172" y="203"/>
                        <a:pt x="172" y="203"/>
                        <a:pt x="172" y="203"/>
                      </a:cubicBezTo>
                      <a:cubicBezTo>
                        <a:pt x="174" y="198"/>
                        <a:pt x="174" y="198"/>
                        <a:pt x="174" y="198"/>
                      </a:cubicBezTo>
                      <a:cubicBezTo>
                        <a:pt x="178" y="195"/>
                        <a:pt x="178" y="195"/>
                        <a:pt x="178" y="195"/>
                      </a:cubicBezTo>
                      <a:cubicBezTo>
                        <a:pt x="178" y="195"/>
                        <a:pt x="177" y="195"/>
                        <a:pt x="180" y="194"/>
                      </a:cubicBezTo>
                      <a:cubicBezTo>
                        <a:pt x="182" y="194"/>
                        <a:pt x="184" y="193"/>
                        <a:pt x="185" y="193"/>
                      </a:cubicBezTo>
                      <a:cubicBezTo>
                        <a:pt x="186" y="193"/>
                        <a:pt x="188" y="194"/>
                        <a:pt x="190" y="193"/>
                      </a:cubicBezTo>
                      <a:cubicBezTo>
                        <a:pt x="191" y="193"/>
                        <a:pt x="192" y="193"/>
                        <a:pt x="192" y="191"/>
                      </a:cubicBezTo>
                      <a:cubicBezTo>
                        <a:pt x="192" y="190"/>
                        <a:pt x="191" y="189"/>
                        <a:pt x="194" y="188"/>
                      </a:cubicBezTo>
                      <a:cubicBezTo>
                        <a:pt x="197" y="187"/>
                        <a:pt x="197" y="186"/>
                        <a:pt x="197" y="186"/>
                      </a:cubicBezTo>
                      <a:cubicBezTo>
                        <a:pt x="200" y="184"/>
                        <a:pt x="200" y="184"/>
                        <a:pt x="200" y="184"/>
                      </a:cubicBezTo>
                      <a:cubicBezTo>
                        <a:pt x="202" y="184"/>
                        <a:pt x="206" y="180"/>
                        <a:pt x="206" y="180"/>
                      </a:cubicBezTo>
                      <a:cubicBezTo>
                        <a:pt x="211" y="178"/>
                        <a:pt x="211" y="178"/>
                        <a:pt x="211" y="178"/>
                      </a:cubicBezTo>
                      <a:cubicBezTo>
                        <a:pt x="213" y="177"/>
                        <a:pt x="213" y="177"/>
                        <a:pt x="213" y="177"/>
                      </a:cubicBezTo>
                      <a:cubicBezTo>
                        <a:pt x="214" y="173"/>
                        <a:pt x="214" y="173"/>
                        <a:pt x="214" y="173"/>
                      </a:cubicBezTo>
                      <a:cubicBezTo>
                        <a:pt x="214" y="173"/>
                        <a:pt x="213" y="172"/>
                        <a:pt x="216" y="172"/>
                      </a:cubicBezTo>
                      <a:cubicBezTo>
                        <a:pt x="218" y="172"/>
                        <a:pt x="226" y="170"/>
                        <a:pt x="226" y="170"/>
                      </a:cubicBezTo>
                      <a:cubicBezTo>
                        <a:pt x="227" y="168"/>
                        <a:pt x="227" y="168"/>
                        <a:pt x="227" y="168"/>
                      </a:cubicBezTo>
                      <a:cubicBezTo>
                        <a:pt x="224" y="166"/>
                        <a:pt x="224" y="166"/>
                        <a:pt x="224" y="166"/>
                      </a:cubicBezTo>
                      <a:cubicBezTo>
                        <a:pt x="224" y="166"/>
                        <a:pt x="225" y="163"/>
                        <a:pt x="225" y="163"/>
                      </a:cubicBezTo>
                      <a:cubicBezTo>
                        <a:pt x="226" y="163"/>
                        <a:pt x="229" y="162"/>
                        <a:pt x="230" y="162"/>
                      </a:cubicBezTo>
                      <a:cubicBezTo>
                        <a:pt x="232" y="163"/>
                        <a:pt x="234" y="164"/>
                        <a:pt x="234" y="165"/>
                      </a:cubicBezTo>
                      <a:cubicBezTo>
                        <a:pt x="234" y="166"/>
                        <a:pt x="235" y="165"/>
                        <a:pt x="235" y="166"/>
                      </a:cubicBezTo>
                      <a:cubicBezTo>
                        <a:pt x="234" y="168"/>
                        <a:pt x="235" y="169"/>
                        <a:pt x="235" y="169"/>
                      </a:cubicBezTo>
                      <a:cubicBezTo>
                        <a:pt x="235" y="169"/>
                        <a:pt x="235" y="170"/>
                        <a:pt x="236" y="171"/>
                      </a:cubicBezTo>
                      <a:cubicBezTo>
                        <a:pt x="237" y="171"/>
                        <a:pt x="238" y="171"/>
                        <a:pt x="238" y="171"/>
                      </a:cubicBezTo>
                      <a:cubicBezTo>
                        <a:pt x="238" y="171"/>
                        <a:pt x="239" y="171"/>
                        <a:pt x="239" y="171"/>
                      </a:cubicBezTo>
                      <a:cubicBezTo>
                        <a:pt x="241" y="168"/>
                        <a:pt x="241" y="168"/>
                        <a:pt x="241" y="168"/>
                      </a:cubicBezTo>
                      <a:cubicBezTo>
                        <a:pt x="242" y="167"/>
                        <a:pt x="243" y="165"/>
                        <a:pt x="243" y="165"/>
                      </a:cubicBezTo>
                      <a:cubicBezTo>
                        <a:pt x="243" y="165"/>
                        <a:pt x="244" y="164"/>
                        <a:pt x="244" y="164"/>
                      </a:cubicBezTo>
                      <a:cubicBezTo>
                        <a:pt x="244" y="164"/>
                        <a:pt x="244" y="162"/>
                        <a:pt x="244" y="161"/>
                      </a:cubicBezTo>
                      <a:cubicBezTo>
                        <a:pt x="244" y="161"/>
                        <a:pt x="242" y="160"/>
                        <a:pt x="244" y="158"/>
                      </a:cubicBezTo>
                      <a:cubicBezTo>
                        <a:pt x="247" y="156"/>
                        <a:pt x="247" y="154"/>
                        <a:pt x="247" y="154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5" name="Freeform 131">
                  <a:extLst>
                    <a:ext uri="{FF2B5EF4-FFF2-40B4-BE49-F238E27FC236}">
                      <a16:creationId xmlns:a16="http://schemas.microsoft.com/office/drawing/2014/main" id="{7C08D81B-0942-96A0-111D-3945343B9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93" y="2106"/>
                  <a:ext cx="203" cy="171"/>
                </a:xfrm>
                <a:custGeom>
                  <a:avLst/>
                  <a:gdLst>
                    <a:gd name="T0" fmla="*/ 84 w 101"/>
                    <a:gd name="T1" fmla="*/ 82 h 85"/>
                    <a:gd name="T2" fmla="*/ 83 w 101"/>
                    <a:gd name="T3" fmla="*/ 80 h 85"/>
                    <a:gd name="T4" fmla="*/ 80 w 101"/>
                    <a:gd name="T5" fmla="*/ 75 h 85"/>
                    <a:gd name="T6" fmla="*/ 83 w 101"/>
                    <a:gd name="T7" fmla="*/ 67 h 85"/>
                    <a:gd name="T8" fmla="*/ 85 w 101"/>
                    <a:gd name="T9" fmla="*/ 63 h 85"/>
                    <a:gd name="T10" fmla="*/ 87 w 101"/>
                    <a:gd name="T11" fmla="*/ 60 h 85"/>
                    <a:gd name="T12" fmla="*/ 89 w 101"/>
                    <a:gd name="T13" fmla="*/ 58 h 85"/>
                    <a:gd name="T14" fmla="*/ 91 w 101"/>
                    <a:gd name="T15" fmla="*/ 57 h 85"/>
                    <a:gd name="T16" fmla="*/ 95 w 101"/>
                    <a:gd name="T17" fmla="*/ 58 h 85"/>
                    <a:gd name="T18" fmla="*/ 98 w 101"/>
                    <a:gd name="T19" fmla="*/ 56 h 85"/>
                    <a:gd name="T20" fmla="*/ 101 w 101"/>
                    <a:gd name="T21" fmla="*/ 52 h 85"/>
                    <a:gd name="T22" fmla="*/ 97 w 101"/>
                    <a:gd name="T23" fmla="*/ 46 h 85"/>
                    <a:gd name="T24" fmla="*/ 96 w 101"/>
                    <a:gd name="T25" fmla="*/ 39 h 85"/>
                    <a:gd name="T26" fmla="*/ 91 w 101"/>
                    <a:gd name="T27" fmla="*/ 35 h 85"/>
                    <a:gd name="T28" fmla="*/ 83 w 101"/>
                    <a:gd name="T29" fmla="*/ 34 h 85"/>
                    <a:gd name="T30" fmla="*/ 83 w 101"/>
                    <a:gd name="T31" fmla="*/ 28 h 85"/>
                    <a:gd name="T32" fmla="*/ 88 w 101"/>
                    <a:gd name="T33" fmla="*/ 20 h 85"/>
                    <a:gd name="T34" fmla="*/ 80 w 101"/>
                    <a:gd name="T35" fmla="*/ 14 h 85"/>
                    <a:gd name="T36" fmla="*/ 75 w 101"/>
                    <a:gd name="T37" fmla="*/ 11 h 85"/>
                    <a:gd name="T38" fmla="*/ 69 w 101"/>
                    <a:gd name="T39" fmla="*/ 8 h 85"/>
                    <a:gd name="T40" fmla="*/ 67 w 101"/>
                    <a:gd name="T41" fmla="*/ 2 h 85"/>
                    <a:gd name="T42" fmla="*/ 61 w 101"/>
                    <a:gd name="T43" fmla="*/ 3 h 85"/>
                    <a:gd name="T44" fmla="*/ 57 w 101"/>
                    <a:gd name="T45" fmla="*/ 3 h 85"/>
                    <a:gd name="T46" fmla="*/ 51 w 101"/>
                    <a:gd name="T47" fmla="*/ 1 h 85"/>
                    <a:gd name="T48" fmla="*/ 47 w 101"/>
                    <a:gd name="T49" fmla="*/ 5 h 85"/>
                    <a:gd name="T50" fmla="*/ 31 w 101"/>
                    <a:gd name="T51" fmla="*/ 8 h 85"/>
                    <a:gd name="T52" fmla="*/ 24 w 101"/>
                    <a:gd name="T53" fmla="*/ 6 h 85"/>
                    <a:gd name="T54" fmla="*/ 15 w 101"/>
                    <a:gd name="T55" fmla="*/ 5 h 85"/>
                    <a:gd name="T56" fmla="*/ 0 w 101"/>
                    <a:gd name="T57" fmla="*/ 17 h 85"/>
                    <a:gd name="T58" fmla="*/ 2 w 101"/>
                    <a:gd name="T59" fmla="*/ 24 h 85"/>
                    <a:gd name="T60" fmla="*/ 9 w 101"/>
                    <a:gd name="T61" fmla="*/ 27 h 85"/>
                    <a:gd name="T62" fmla="*/ 17 w 101"/>
                    <a:gd name="T63" fmla="*/ 30 h 85"/>
                    <a:gd name="T64" fmla="*/ 19 w 101"/>
                    <a:gd name="T65" fmla="*/ 39 h 85"/>
                    <a:gd name="T66" fmla="*/ 23 w 101"/>
                    <a:gd name="T67" fmla="*/ 38 h 85"/>
                    <a:gd name="T68" fmla="*/ 27 w 101"/>
                    <a:gd name="T69" fmla="*/ 43 h 85"/>
                    <a:gd name="T70" fmla="*/ 30 w 101"/>
                    <a:gd name="T71" fmla="*/ 47 h 85"/>
                    <a:gd name="T72" fmla="*/ 38 w 101"/>
                    <a:gd name="T73" fmla="*/ 47 h 85"/>
                    <a:gd name="T74" fmla="*/ 43 w 101"/>
                    <a:gd name="T75" fmla="*/ 51 h 85"/>
                    <a:gd name="T76" fmla="*/ 42 w 101"/>
                    <a:gd name="T77" fmla="*/ 57 h 85"/>
                    <a:gd name="T78" fmla="*/ 41 w 101"/>
                    <a:gd name="T79" fmla="*/ 64 h 85"/>
                    <a:gd name="T80" fmla="*/ 48 w 101"/>
                    <a:gd name="T81" fmla="*/ 64 h 85"/>
                    <a:gd name="T82" fmla="*/ 53 w 101"/>
                    <a:gd name="T83" fmla="*/ 59 h 85"/>
                    <a:gd name="T84" fmla="*/ 57 w 101"/>
                    <a:gd name="T85" fmla="*/ 56 h 85"/>
                    <a:gd name="T86" fmla="*/ 61 w 101"/>
                    <a:gd name="T87" fmla="*/ 62 h 85"/>
                    <a:gd name="T88" fmla="*/ 59 w 101"/>
                    <a:gd name="T89" fmla="*/ 67 h 85"/>
                    <a:gd name="T90" fmla="*/ 60 w 101"/>
                    <a:gd name="T91" fmla="*/ 72 h 85"/>
                    <a:gd name="T92" fmla="*/ 67 w 101"/>
                    <a:gd name="T93" fmla="*/ 74 h 85"/>
                    <a:gd name="T94" fmla="*/ 72 w 101"/>
                    <a:gd name="T95" fmla="*/ 80 h 85"/>
                    <a:gd name="T96" fmla="*/ 76 w 101"/>
                    <a:gd name="T97" fmla="*/ 82 h 85"/>
                    <a:gd name="T98" fmla="*/ 79 w 101"/>
                    <a:gd name="T9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01" h="85">
                      <a:moveTo>
                        <a:pt x="80" y="84"/>
                      </a:moveTo>
                      <a:cubicBezTo>
                        <a:pt x="80" y="84"/>
                        <a:pt x="82" y="84"/>
                        <a:pt x="83" y="83"/>
                      </a:cubicBezTo>
                      <a:cubicBezTo>
                        <a:pt x="83" y="83"/>
                        <a:pt x="83" y="83"/>
                        <a:pt x="83" y="83"/>
                      </a:cubicBezTo>
                      <a:cubicBezTo>
                        <a:pt x="84" y="82"/>
                        <a:pt x="84" y="82"/>
                        <a:pt x="84" y="82"/>
                      </a:cubicBezTo>
                      <a:cubicBezTo>
                        <a:pt x="84" y="82"/>
                        <a:pt x="84" y="81"/>
                        <a:pt x="84" y="81"/>
                      </a:cubicBezTo>
                      <a:cubicBezTo>
                        <a:pt x="84" y="81"/>
                        <a:pt x="84" y="81"/>
                        <a:pt x="84" y="81"/>
                      </a:cubicBezTo>
                      <a:cubicBezTo>
                        <a:pt x="84" y="81"/>
                        <a:pt x="84" y="81"/>
                        <a:pt x="84" y="81"/>
                      </a:cubicBezTo>
                      <a:cubicBezTo>
                        <a:pt x="83" y="80"/>
                        <a:pt x="83" y="80"/>
                        <a:pt x="83" y="80"/>
                      </a:cubicBezTo>
                      <a:cubicBezTo>
                        <a:pt x="82" y="77"/>
                        <a:pt x="82" y="77"/>
                        <a:pt x="82" y="77"/>
                      </a:cubicBezTo>
                      <a:cubicBezTo>
                        <a:pt x="80" y="77"/>
                        <a:pt x="80" y="77"/>
                        <a:pt x="80" y="77"/>
                      </a:cubicBezTo>
                      <a:cubicBezTo>
                        <a:pt x="80" y="76"/>
                        <a:pt x="80" y="76"/>
                        <a:pt x="80" y="76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4"/>
                        <a:pt x="81" y="73"/>
                        <a:pt x="81" y="73"/>
                      </a:cubicBezTo>
                      <a:cubicBezTo>
                        <a:pt x="81" y="72"/>
                        <a:pt x="81" y="72"/>
                        <a:pt x="81" y="72"/>
                      </a:cubicBezTo>
                      <a:cubicBezTo>
                        <a:pt x="81" y="72"/>
                        <a:pt x="80" y="71"/>
                        <a:pt x="80" y="70"/>
                      </a:cubicBezTo>
                      <a:cubicBezTo>
                        <a:pt x="81" y="69"/>
                        <a:pt x="83" y="67"/>
                        <a:pt x="83" y="67"/>
                      </a:cubicBezTo>
                      <a:cubicBezTo>
                        <a:pt x="83" y="66"/>
                        <a:pt x="83" y="66"/>
                        <a:pt x="83" y="66"/>
                      </a:cubicBezTo>
                      <a:cubicBezTo>
                        <a:pt x="83" y="65"/>
                        <a:pt x="83" y="65"/>
                        <a:pt x="83" y="65"/>
                      </a:cubicBezTo>
                      <a:cubicBezTo>
                        <a:pt x="84" y="65"/>
                        <a:pt x="84" y="64"/>
                        <a:pt x="85" y="63"/>
                      </a:cubicBezTo>
                      <a:cubicBezTo>
                        <a:pt x="85" y="63"/>
                        <a:pt x="85" y="63"/>
                        <a:pt x="85" y="63"/>
                      </a:cubicBezTo>
                      <a:cubicBezTo>
                        <a:pt x="85" y="63"/>
                        <a:pt x="85" y="63"/>
                        <a:pt x="85" y="63"/>
                      </a:cubicBezTo>
                      <a:cubicBezTo>
                        <a:pt x="85" y="62"/>
                        <a:pt x="85" y="62"/>
                        <a:pt x="85" y="62"/>
                      </a:cubicBezTo>
                      <a:cubicBezTo>
                        <a:pt x="85" y="61"/>
                        <a:pt x="86" y="60"/>
                        <a:pt x="87" y="60"/>
                      </a:cubicBezTo>
                      <a:cubicBezTo>
                        <a:pt x="87" y="60"/>
                        <a:pt x="87" y="60"/>
                        <a:pt x="87" y="60"/>
                      </a:cubicBezTo>
                      <a:cubicBezTo>
                        <a:pt x="87" y="59"/>
                        <a:pt x="87" y="59"/>
                        <a:pt x="87" y="59"/>
                      </a:cubicBezTo>
                      <a:cubicBezTo>
                        <a:pt x="88" y="59"/>
                        <a:pt x="88" y="58"/>
                        <a:pt x="88" y="58"/>
                      </a:cubicBezTo>
                      <a:cubicBezTo>
                        <a:pt x="88" y="58"/>
                        <a:pt x="88" y="58"/>
                        <a:pt x="88" y="58"/>
                      </a:cubicBezTo>
                      <a:cubicBezTo>
                        <a:pt x="89" y="58"/>
                        <a:pt x="89" y="58"/>
                        <a:pt x="89" y="58"/>
                      </a:cubicBezTo>
                      <a:cubicBezTo>
                        <a:pt x="89" y="58"/>
                        <a:pt x="89" y="57"/>
                        <a:pt x="89" y="57"/>
                      </a:cubicBezTo>
                      <a:cubicBezTo>
                        <a:pt x="90" y="57"/>
                        <a:pt x="91" y="57"/>
                        <a:pt x="91" y="57"/>
                      </a:cubicBezTo>
                      <a:cubicBezTo>
                        <a:pt x="91" y="57"/>
                        <a:pt x="91" y="57"/>
                        <a:pt x="91" y="57"/>
                      </a:cubicBezTo>
                      <a:cubicBezTo>
                        <a:pt x="91" y="57"/>
                        <a:pt x="91" y="57"/>
                        <a:pt x="91" y="57"/>
                      </a:cubicBezTo>
                      <a:cubicBezTo>
                        <a:pt x="92" y="57"/>
                        <a:pt x="92" y="57"/>
                        <a:pt x="92" y="58"/>
                      </a:cubicBezTo>
                      <a:cubicBezTo>
                        <a:pt x="93" y="57"/>
                        <a:pt x="93" y="57"/>
                        <a:pt x="93" y="57"/>
                      </a:cubicBezTo>
                      <a:cubicBezTo>
                        <a:pt x="94" y="57"/>
                        <a:pt x="94" y="57"/>
                        <a:pt x="94" y="57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5" y="58"/>
                        <a:pt x="95" y="58"/>
                        <a:pt x="95" y="58"/>
                      </a:cubicBezTo>
                      <a:cubicBezTo>
                        <a:pt x="96" y="57"/>
                        <a:pt x="96" y="57"/>
                        <a:pt x="96" y="57"/>
                      </a:cubicBezTo>
                      <a:cubicBezTo>
                        <a:pt x="96" y="57"/>
                        <a:pt x="96" y="56"/>
                        <a:pt x="97" y="56"/>
                      </a:cubicBezTo>
                      <a:cubicBezTo>
                        <a:pt x="97" y="56"/>
                        <a:pt x="97" y="56"/>
                        <a:pt x="98" y="56"/>
                      </a:cubicBezTo>
                      <a:cubicBezTo>
                        <a:pt x="99" y="56"/>
                        <a:pt x="99" y="54"/>
                        <a:pt x="99" y="54"/>
                      </a:cubicBezTo>
                      <a:cubicBezTo>
                        <a:pt x="100" y="54"/>
                        <a:pt x="100" y="54"/>
                        <a:pt x="100" y="54"/>
                      </a:cubicBezTo>
                      <a:cubicBezTo>
                        <a:pt x="100" y="54"/>
                        <a:pt x="101" y="53"/>
                        <a:pt x="101" y="53"/>
                      </a:cubicBezTo>
                      <a:cubicBezTo>
                        <a:pt x="101" y="52"/>
                        <a:pt x="101" y="52"/>
                        <a:pt x="101" y="52"/>
                      </a:cubicBezTo>
                      <a:cubicBezTo>
                        <a:pt x="101" y="52"/>
                        <a:pt x="101" y="50"/>
                        <a:pt x="101" y="49"/>
                      </a:cubicBezTo>
                      <a:cubicBezTo>
                        <a:pt x="101" y="48"/>
                        <a:pt x="101" y="47"/>
                        <a:pt x="101" y="47"/>
                      </a:cubicBezTo>
                      <a:cubicBezTo>
                        <a:pt x="101" y="47"/>
                        <a:pt x="100" y="46"/>
                        <a:pt x="100" y="46"/>
                      </a:cubicBezTo>
                      <a:cubicBezTo>
                        <a:pt x="99" y="46"/>
                        <a:pt x="98" y="46"/>
                        <a:pt x="97" y="46"/>
                      </a:cubicBezTo>
                      <a:cubicBezTo>
                        <a:pt x="97" y="46"/>
                        <a:pt x="96" y="44"/>
                        <a:pt x="96" y="44"/>
                      </a:cubicBezTo>
                      <a:cubicBezTo>
                        <a:pt x="96" y="44"/>
                        <a:pt x="97" y="43"/>
                        <a:pt x="97" y="43"/>
                      </a:cubicBezTo>
                      <a:cubicBezTo>
                        <a:pt x="98" y="42"/>
                        <a:pt x="98" y="40"/>
                        <a:pt x="98" y="40"/>
                      </a:cubicBezTo>
                      <a:cubicBezTo>
                        <a:pt x="98" y="40"/>
                        <a:pt x="96" y="40"/>
                        <a:pt x="96" y="39"/>
                      </a:cubicBezTo>
                      <a:cubicBezTo>
                        <a:pt x="96" y="39"/>
                        <a:pt x="95" y="39"/>
                        <a:pt x="95" y="39"/>
                      </a:cubicBezTo>
                      <a:cubicBezTo>
                        <a:pt x="94" y="37"/>
                        <a:pt x="94" y="37"/>
                        <a:pt x="94" y="37"/>
                      </a:cubicBezTo>
                      <a:cubicBezTo>
                        <a:pt x="94" y="37"/>
                        <a:pt x="93" y="36"/>
                        <a:pt x="92" y="36"/>
                      </a:cubicBezTo>
                      <a:cubicBezTo>
                        <a:pt x="92" y="36"/>
                        <a:pt x="91" y="35"/>
                        <a:pt x="91" y="35"/>
                      </a:cubicBezTo>
                      <a:cubicBezTo>
                        <a:pt x="91" y="35"/>
                        <a:pt x="90" y="34"/>
                        <a:pt x="89" y="34"/>
                      </a:cubicBezTo>
                      <a:cubicBezTo>
                        <a:pt x="89" y="34"/>
                        <a:pt x="88" y="34"/>
                        <a:pt x="87" y="34"/>
                      </a:cubicBezTo>
                      <a:cubicBezTo>
                        <a:pt x="86" y="34"/>
                        <a:pt x="85" y="34"/>
                        <a:pt x="85" y="34"/>
                      </a:cubicBezTo>
                      <a:cubicBezTo>
                        <a:pt x="83" y="34"/>
                        <a:pt x="83" y="34"/>
                        <a:pt x="83" y="34"/>
                      </a:cubicBezTo>
                      <a:cubicBezTo>
                        <a:pt x="83" y="33"/>
                        <a:pt x="83" y="33"/>
                        <a:pt x="83" y="33"/>
                      </a:cubicBezTo>
                      <a:cubicBezTo>
                        <a:pt x="81" y="31"/>
                        <a:pt x="81" y="31"/>
                        <a:pt x="81" y="31"/>
                      </a:cubicBezTo>
                      <a:cubicBezTo>
                        <a:pt x="81" y="31"/>
                        <a:pt x="81" y="29"/>
                        <a:pt x="81" y="29"/>
                      </a:cubicBezTo>
                      <a:cubicBezTo>
                        <a:pt x="81" y="28"/>
                        <a:pt x="82" y="28"/>
                        <a:pt x="83" y="28"/>
                      </a:cubicBezTo>
                      <a:cubicBezTo>
                        <a:pt x="83" y="28"/>
                        <a:pt x="84" y="26"/>
                        <a:pt x="84" y="26"/>
                      </a:cubicBezTo>
                      <a:cubicBezTo>
                        <a:pt x="84" y="26"/>
                        <a:pt x="85" y="25"/>
                        <a:pt x="86" y="24"/>
                      </a:cubicBezTo>
                      <a:cubicBezTo>
                        <a:pt x="86" y="24"/>
                        <a:pt x="87" y="22"/>
                        <a:pt x="87" y="21"/>
                      </a:cubicBezTo>
                      <a:cubicBezTo>
                        <a:pt x="87" y="21"/>
                        <a:pt x="88" y="20"/>
                        <a:pt x="88" y="20"/>
                      </a:cubicBezTo>
                      <a:cubicBezTo>
                        <a:pt x="88" y="20"/>
                        <a:pt x="89" y="18"/>
                        <a:pt x="89" y="18"/>
                      </a:cubicBezTo>
                      <a:cubicBezTo>
                        <a:pt x="89" y="17"/>
                        <a:pt x="88" y="17"/>
                        <a:pt x="87" y="17"/>
                      </a:cubicBezTo>
                      <a:cubicBezTo>
                        <a:pt x="87" y="17"/>
                        <a:pt x="84" y="16"/>
                        <a:pt x="84" y="15"/>
                      </a:cubicBezTo>
                      <a:cubicBezTo>
                        <a:pt x="84" y="15"/>
                        <a:pt x="82" y="15"/>
                        <a:pt x="80" y="14"/>
                      </a:cubicBezTo>
                      <a:cubicBezTo>
                        <a:pt x="78" y="14"/>
                        <a:pt x="80" y="13"/>
                        <a:pt x="80" y="12"/>
                      </a:cubicBezTo>
                      <a:cubicBezTo>
                        <a:pt x="80" y="11"/>
                        <a:pt x="78" y="11"/>
                        <a:pt x="78" y="11"/>
                      </a:cubicBezTo>
                      <a:cubicBezTo>
                        <a:pt x="78" y="10"/>
                        <a:pt x="78" y="11"/>
                        <a:pt x="77" y="12"/>
                      </a:cubicBezTo>
                      <a:cubicBezTo>
                        <a:pt x="76" y="12"/>
                        <a:pt x="75" y="11"/>
                        <a:pt x="75" y="11"/>
                      </a:cubicBezTo>
                      <a:cubicBezTo>
                        <a:pt x="74" y="11"/>
                        <a:pt x="72" y="11"/>
                        <a:pt x="72" y="11"/>
                      </a:cubicBezTo>
                      <a:cubicBezTo>
                        <a:pt x="72" y="11"/>
                        <a:pt x="72" y="10"/>
                        <a:pt x="72" y="9"/>
                      </a:cubicBezTo>
                      <a:cubicBezTo>
                        <a:pt x="72" y="8"/>
                        <a:pt x="71" y="9"/>
                        <a:pt x="71" y="9"/>
                      </a:cubicBezTo>
                      <a:cubicBezTo>
                        <a:pt x="71" y="9"/>
                        <a:pt x="70" y="8"/>
                        <a:pt x="69" y="8"/>
                      </a:cubicBezTo>
                      <a:cubicBezTo>
                        <a:pt x="69" y="8"/>
                        <a:pt x="70" y="8"/>
                        <a:pt x="70" y="7"/>
                      </a:cubicBezTo>
                      <a:cubicBezTo>
                        <a:pt x="70" y="7"/>
                        <a:pt x="69" y="7"/>
                        <a:pt x="69" y="7"/>
                      </a:cubicBezTo>
                      <a:cubicBezTo>
                        <a:pt x="68" y="7"/>
                        <a:pt x="68" y="5"/>
                        <a:pt x="68" y="5"/>
                      </a:cubicBezTo>
                      <a:cubicBezTo>
                        <a:pt x="68" y="5"/>
                        <a:pt x="67" y="3"/>
                        <a:pt x="67" y="2"/>
                      </a:cubicBezTo>
                      <a:cubicBezTo>
                        <a:pt x="67" y="1"/>
                        <a:pt x="66" y="2"/>
                        <a:pt x="66" y="2"/>
                      </a:cubicBezTo>
                      <a:cubicBezTo>
                        <a:pt x="65" y="5"/>
                        <a:pt x="65" y="5"/>
                        <a:pt x="65" y="5"/>
                      </a:cubicBezTo>
                      <a:cubicBezTo>
                        <a:pt x="65" y="5"/>
                        <a:pt x="64" y="5"/>
                        <a:pt x="62" y="4"/>
                      </a:cubicBezTo>
                      <a:cubicBezTo>
                        <a:pt x="60" y="3"/>
                        <a:pt x="61" y="3"/>
                        <a:pt x="61" y="3"/>
                      </a:cubicBezTo>
                      <a:cubicBezTo>
                        <a:pt x="62" y="1"/>
                        <a:pt x="62" y="1"/>
                        <a:pt x="62" y="1"/>
                      </a:cubicBezTo>
                      <a:cubicBezTo>
                        <a:pt x="62" y="1"/>
                        <a:pt x="61" y="1"/>
                        <a:pt x="60" y="0"/>
                      </a:cubicBezTo>
                      <a:cubicBezTo>
                        <a:pt x="59" y="0"/>
                        <a:pt x="59" y="0"/>
                        <a:pt x="58" y="1"/>
                      </a:cubicBezTo>
                      <a:cubicBezTo>
                        <a:pt x="58" y="2"/>
                        <a:pt x="57" y="3"/>
                        <a:pt x="57" y="3"/>
                      </a:cubicBezTo>
                      <a:cubicBezTo>
                        <a:pt x="56" y="4"/>
                        <a:pt x="56" y="3"/>
                        <a:pt x="55" y="3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3" y="2"/>
                        <a:pt x="52" y="2"/>
                        <a:pt x="52" y="1"/>
                      </a:cubicBezTo>
                      <a:cubicBezTo>
                        <a:pt x="52" y="0"/>
                        <a:pt x="51" y="1"/>
                        <a:pt x="51" y="1"/>
                      </a:cubicBezTo>
                      <a:cubicBezTo>
                        <a:pt x="51" y="1"/>
                        <a:pt x="50" y="1"/>
                        <a:pt x="49" y="2"/>
                      </a:cubicBezTo>
                      <a:cubicBezTo>
                        <a:pt x="49" y="2"/>
                        <a:pt x="49" y="3"/>
                        <a:pt x="50" y="4"/>
                      </a:cubicBezTo>
                      <a:cubicBezTo>
                        <a:pt x="50" y="4"/>
                        <a:pt x="50" y="6"/>
                        <a:pt x="50" y="6"/>
                      </a:cubicBezTo>
                      <a:cubicBezTo>
                        <a:pt x="50" y="6"/>
                        <a:pt x="48" y="5"/>
                        <a:pt x="47" y="5"/>
                      </a:cubicBezTo>
                      <a:cubicBezTo>
                        <a:pt x="47" y="5"/>
                        <a:pt x="46" y="5"/>
                        <a:pt x="45" y="5"/>
                      </a:cubicBezTo>
                      <a:cubicBezTo>
                        <a:pt x="43" y="4"/>
                        <a:pt x="44" y="6"/>
                        <a:pt x="44" y="6"/>
                      </a:cubicBezTo>
                      <a:cubicBezTo>
                        <a:pt x="44" y="6"/>
                        <a:pt x="42" y="8"/>
                        <a:pt x="42" y="8"/>
                      </a:cubicBezTo>
                      <a:cubicBezTo>
                        <a:pt x="34" y="10"/>
                        <a:pt x="37" y="9"/>
                        <a:pt x="31" y="8"/>
                      </a:cubicBezTo>
                      <a:cubicBezTo>
                        <a:pt x="31" y="8"/>
                        <a:pt x="31" y="4"/>
                        <a:pt x="30" y="4"/>
                      </a:cubicBezTo>
                      <a:cubicBezTo>
                        <a:pt x="29" y="3"/>
                        <a:pt x="28" y="4"/>
                        <a:pt x="27" y="4"/>
                      </a:cubicBezTo>
                      <a:cubicBezTo>
                        <a:pt x="27" y="5"/>
                        <a:pt x="27" y="6"/>
                        <a:pt x="26" y="6"/>
                      </a:cubicBezTo>
                      <a:cubicBezTo>
                        <a:pt x="26" y="7"/>
                        <a:pt x="25" y="6"/>
                        <a:pt x="24" y="6"/>
                      </a:cubicBezTo>
                      <a:cubicBezTo>
                        <a:pt x="24" y="5"/>
                        <a:pt x="23" y="3"/>
                        <a:pt x="23" y="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5" y="5"/>
                        <a:pt x="15" y="5"/>
                        <a:pt x="15" y="5"/>
                      </a:cubicBezTo>
                      <a:cubicBezTo>
                        <a:pt x="15" y="5"/>
                        <a:pt x="9" y="9"/>
                        <a:pt x="4" y="11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1" y="15"/>
                        <a:pt x="0" y="15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17"/>
                        <a:pt x="0" y="17"/>
                        <a:pt x="1" y="17"/>
                      </a:cubicBezTo>
                      <a:cubicBezTo>
                        <a:pt x="2" y="18"/>
                        <a:pt x="2" y="19"/>
                        <a:pt x="2" y="21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2" y="23"/>
                        <a:pt x="2" y="24"/>
                        <a:pt x="2" y="24"/>
                      </a:cubicBezTo>
                      <a:cubicBezTo>
                        <a:pt x="3" y="25"/>
                        <a:pt x="4" y="26"/>
                        <a:pt x="5" y="27"/>
                      </a:cubicBezTo>
                      <a:cubicBezTo>
                        <a:pt x="5" y="28"/>
                        <a:pt x="5" y="28"/>
                        <a:pt x="5" y="29"/>
                      </a:cubicBezTo>
                      <a:cubicBezTo>
                        <a:pt x="6" y="28"/>
                        <a:pt x="6" y="27"/>
                        <a:pt x="8" y="27"/>
                      </a:cubicBezTo>
                      <a:cubicBezTo>
                        <a:pt x="8" y="27"/>
                        <a:pt x="9" y="27"/>
                        <a:pt x="9" y="27"/>
                      </a:cubicBezTo>
                      <a:cubicBezTo>
                        <a:pt x="9" y="27"/>
                        <a:pt x="10" y="27"/>
                        <a:pt x="11" y="26"/>
                      </a:cubicBezTo>
                      <a:cubicBezTo>
                        <a:pt x="12" y="25"/>
                        <a:pt x="12" y="25"/>
                        <a:pt x="12" y="25"/>
                      </a:cubicBezTo>
                      <a:cubicBezTo>
                        <a:pt x="15" y="28"/>
                        <a:pt x="15" y="28"/>
                        <a:pt x="15" y="28"/>
                      </a:cubicBezTo>
                      <a:cubicBezTo>
                        <a:pt x="16" y="29"/>
                        <a:pt x="16" y="29"/>
                        <a:pt x="17" y="30"/>
                      </a:cubicBezTo>
                      <a:cubicBezTo>
                        <a:pt x="18" y="31"/>
                        <a:pt x="18" y="33"/>
                        <a:pt x="17" y="34"/>
                      </a:cubicBezTo>
                      <a:cubicBezTo>
                        <a:pt x="18" y="34"/>
                        <a:pt x="18" y="35"/>
                        <a:pt x="18" y="35"/>
                      </a:cubicBezTo>
                      <a:cubicBezTo>
                        <a:pt x="18" y="35"/>
                        <a:pt x="18" y="36"/>
                        <a:pt x="18" y="36"/>
                      </a:cubicBezTo>
                      <a:cubicBezTo>
                        <a:pt x="19" y="36"/>
                        <a:pt x="19" y="37"/>
                        <a:pt x="19" y="39"/>
                      </a:cubicBezTo>
                      <a:cubicBezTo>
                        <a:pt x="19" y="39"/>
                        <a:pt x="19" y="39"/>
                        <a:pt x="19" y="39"/>
                      </a:cubicBez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39"/>
                        <a:pt x="21" y="38"/>
                        <a:pt x="21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0"/>
                        <a:pt x="27" y="42"/>
                        <a:pt x="27" y="43"/>
                      </a:cubicBezTo>
                      <a:cubicBezTo>
                        <a:pt x="28" y="43"/>
                        <a:pt x="28" y="44"/>
                        <a:pt x="28" y="44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9" y="47"/>
                        <a:pt x="29" y="47"/>
                        <a:pt x="29" y="47"/>
                      </a:cubicBezTo>
                      <a:cubicBezTo>
                        <a:pt x="29" y="47"/>
                        <a:pt x="29" y="47"/>
                        <a:pt x="30" y="47"/>
                      </a:cubicBezTo>
                      <a:cubicBezTo>
                        <a:pt x="31" y="47"/>
                        <a:pt x="32" y="47"/>
                        <a:pt x="32" y="47"/>
                      </a:cubicBezTo>
                      <a:cubicBezTo>
                        <a:pt x="33" y="47"/>
                        <a:pt x="33" y="47"/>
                        <a:pt x="34" y="47"/>
                      </a:cubicBezTo>
                      <a:cubicBezTo>
                        <a:pt x="34" y="47"/>
                        <a:pt x="35" y="47"/>
                        <a:pt x="35" y="47"/>
                      </a:cubicBezTo>
                      <a:cubicBezTo>
                        <a:pt x="36" y="47"/>
                        <a:pt x="38" y="47"/>
                        <a:pt x="38" y="47"/>
                      </a:cubicBez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39" y="48"/>
                        <a:pt x="39" y="48"/>
                        <a:pt x="39" y="48"/>
                      </a:cubicBezTo>
                      <a:cubicBezTo>
                        <a:pt x="39" y="48"/>
                        <a:pt x="40" y="49"/>
                        <a:pt x="40" y="50"/>
                      </a:cubicBezTo>
                      <a:cubicBezTo>
                        <a:pt x="40" y="51"/>
                        <a:pt x="43" y="51"/>
                        <a:pt x="43" y="51"/>
                      </a:cubicBezTo>
                      <a:cubicBezTo>
                        <a:pt x="43" y="52"/>
                        <a:pt x="43" y="52"/>
                        <a:pt x="43" y="52"/>
                      </a:cubicBezTo>
                      <a:cubicBezTo>
                        <a:pt x="43" y="54"/>
                        <a:pt x="43" y="56"/>
                        <a:pt x="42" y="56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3" y="61"/>
                        <a:pt x="43" y="61"/>
                        <a:pt x="43" y="61"/>
                      </a:cubicBezTo>
                      <a:cubicBezTo>
                        <a:pt x="43" y="62"/>
                        <a:pt x="43" y="62"/>
                        <a:pt x="43" y="62"/>
                      </a:cubicBezTo>
                      <a:cubicBezTo>
                        <a:pt x="43" y="62"/>
                        <a:pt x="42" y="63"/>
                        <a:pt x="41" y="63"/>
                      </a:cubicBezTo>
                      <a:cubicBezTo>
                        <a:pt x="41" y="64"/>
                        <a:pt x="41" y="64"/>
                        <a:pt x="41" y="64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45" y="65"/>
                        <a:pt x="45" y="65"/>
                        <a:pt x="45" y="65"/>
                      </a:cubicBezTo>
                      <a:cubicBezTo>
                        <a:pt x="45" y="65"/>
                        <a:pt x="47" y="65"/>
                        <a:pt x="47" y="65"/>
                      </a:cubicBezTo>
                      <a:cubicBezTo>
                        <a:pt x="47" y="64"/>
                        <a:pt x="48" y="64"/>
                        <a:pt x="48" y="64"/>
                      </a:cubicBezTo>
                      <a:cubicBezTo>
                        <a:pt x="48" y="64"/>
                        <a:pt x="50" y="63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2" y="62"/>
                        <a:pt x="52" y="62"/>
                        <a:pt x="52" y="62"/>
                      </a:cubicBezTo>
                      <a:cubicBezTo>
                        <a:pt x="53" y="59"/>
                        <a:pt x="53" y="59"/>
                        <a:pt x="53" y="59"/>
                      </a:cubicBezTo>
                      <a:cubicBezTo>
                        <a:pt x="53" y="59"/>
                        <a:pt x="53" y="59"/>
                        <a:pt x="53" y="59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4" y="58"/>
                        <a:pt x="54" y="58"/>
                        <a:pt x="54" y="58"/>
                      </a:cubicBezTo>
                      <a:cubicBezTo>
                        <a:pt x="55" y="57"/>
                        <a:pt x="56" y="56"/>
                        <a:pt x="57" y="56"/>
                      </a:cubicBezTo>
                      <a:cubicBezTo>
                        <a:pt x="58" y="56"/>
                        <a:pt x="58" y="56"/>
                        <a:pt x="58" y="56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2" y="59"/>
                        <a:pt x="61" y="60"/>
                        <a:pt x="61" y="62"/>
                      </a:cubicBezTo>
                      <a:cubicBezTo>
                        <a:pt x="60" y="63"/>
                        <a:pt x="60" y="63"/>
                        <a:pt x="60" y="63"/>
                      </a:cubicBezTo>
                      <a:cubicBezTo>
                        <a:pt x="60" y="64"/>
                        <a:pt x="60" y="64"/>
                        <a:pt x="60" y="64"/>
                      </a:cubicBezTo>
                      <a:cubicBezTo>
                        <a:pt x="60" y="65"/>
                        <a:pt x="60" y="65"/>
                        <a:pt x="60" y="66"/>
                      </a:cubicBezTo>
                      <a:cubicBezTo>
                        <a:pt x="59" y="66"/>
                        <a:pt x="59" y="67"/>
                        <a:pt x="59" y="67"/>
                      </a:cubicBezTo>
                      <a:cubicBezTo>
                        <a:pt x="60" y="68"/>
                        <a:pt x="60" y="68"/>
                        <a:pt x="60" y="68"/>
                      </a:cubicBezTo>
                      <a:cubicBezTo>
                        <a:pt x="60" y="71"/>
                        <a:pt x="60" y="71"/>
                        <a:pt x="60" y="71"/>
                      </a:cubicBezTo>
                      <a:cubicBezTo>
                        <a:pt x="60" y="71"/>
                        <a:pt x="60" y="72"/>
                        <a:pt x="60" y="72"/>
                      </a:cubicBezTo>
                      <a:cubicBezTo>
                        <a:pt x="60" y="72"/>
                        <a:pt x="60" y="72"/>
                        <a:pt x="60" y="72"/>
                      </a:cubicBezTo>
                      <a:cubicBezTo>
                        <a:pt x="61" y="72"/>
                        <a:pt x="62" y="72"/>
                        <a:pt x="62" y="73"/>
                      </a:cubicBezTo>
                      <a:cubicBezTo>
                        <a:pt x="63" y="73"/>
                        <a:pt x="63" y="73"/>
                        <a:pt x="64" y="73"/>
                      </a:cubicBezTo>
                      <a:cubicBezTo>
                        <a:pt x="64" y="73"/>
                        <a:pt x="64" y="73"/>
                        <a:pt x="64" y="73"/>
                      </a:cubicBezTo>
                      <a:cubicBezTo>
                        <a:pt x="65" y="73"/>
                        <a:pt x="66" y="74"/>
                        <a:pt x="67" y="74"/>
                      </a:cubicBezTo>
                      <a:cubicBezTo>
                        <a:pt x="67" y="75"/>
                        <a:pt x="68" y="76"/>
                        <a:pt x="68" y="76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69" y="77"/>
                        <a:pt x="69" y="77"/>
                        <a:pt x="69" y="77"/>
                      </a:cubicBezTo>
                      <a:cubicBezTo>
                        <a:pt x="71" y="77"/>
                        <a:pt x="72" y="79"/>
                        <a:pt x="72" y="80"/>
                      </a:cubicBezTo>
                      <a:cubicBezTo>
                        <a:pt x="73" y="80"/>
                        <a:pt x="73" y="80"/>
                        <a:pt x="73" y="80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3" y="81"/>
                        <a:pt x="73" y="81"/>
                        <a:pt x="73" y="81"/>
                      </a:cubicBezTo>
                      <a:cubicBezTo>
                        <a:pt x="76" y="82"/>
                        <a:pt x="76" y="82"/>
                        <a:pt x="76" y="82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76" y="85"/>
                        <a:pt x="76" y="85"/>
                        <a:pt x="76" y="85"/>
                      </a:cubicBezTo>
                      <a:cubicBezTo>
                        <a:pt x="77" y="85"/>
                        <a:pt x="77" y="85"/>
                        <a:pt x="77" y="85"/>
                      </a:cubicBezTo>
                      <a:cubicBezTo>
                        <a:pt x="79" y="84"/>
                        <a:pt x="79" y="84"/>
                        <a:pt x="79" y="84"/>
                      </a:cubicBezTo>
                      <a:cubicBezTo>
                        <a:pt x="80" y="84"/>
                        <a:pt x="80" y="84"/>
                        <a:pt x="80" y="84"/>
                      </a:cubicBezTo>
                      <a:close/>
                    </a:path>
                  </a:pathLst>
                </a:custGeom>
                <a:solidFill>
                  <a:srgbClr val="BFBFBF"/>
                </a:solidFill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6" name="Freeform 132">
                  <a:extLst>
                    <a:ext uri="{FF2B5EF4-FFF2-40B4-BE49-F238E27FC236}">
                      <a16:creationId xmlns:a16="http://schemas.microsoft.com/office/drawing/2014/main" id="{03AA2C02-F11E-C041-B7CB-25E5640559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2" y="1739"/>
                  <a:ext cx="152" cy="80"/>
                </a:xfrm>
                <a:custGeom>
                  <a:avLst/>
                  <a:gdLst>
                    <a:gd name="T0" fmla="*/ 7 w 76"/>
                    <a:gd name="T1" fmla="*/ 30 h 40"/>
                    <a:gd name="T2" fmla="*/ 11 w 76"/>
                    <a:gd name="T3" fmla="*/ 32 h 40"/>
                    <a:gd name="T4" fmla="*/ 4 w 76"/>
                    <a:gd name="T5" fmla="*/ 39 h 40"/>
                    <a:gd name="T6" fmla="*/ 3 w 76"/>
                    <a:gd name="T7" fmla="*/ 40 h 40"/>
                    <a:gd name="T8" fmla="*/ 13 w 76"/>
                    <a:gd name="T9" fmla="*/ 39 h 40"/>
                    <a:gd name="T10" fmla="*/ 14 w 76"/>
                    <a:gd name="T11" fmla="*/ 39 h 40"/>
                    <a:gd name="T12" fmla="*/ 19 w 76"/>
                    <a:gd name="T13" fmla="*/ 39 h 40"/>
                    <a:gd name="T14" fmla="*/ 29 w 76"/>
                    <a:gd name="T15" fmla="*/ 38 h 40"/>
                    <a:gd name="T16" fmla="*/ 37 w 76"/>
                    <a:gd name="T17" fmla="*/ 37 h 40"/>
                    <a:gd name="T18" fmla="*/ 49 w 76"/>
                    <a:gd name="T19" fmla="*/ 36 h 40"/>
                    <a:gd name="T20" fmla="*/ 65 w 76"/>
                    <a:gd name="T21" fmla="*/ 34 h 40"/>
                    <a:gd name="T22" fmla="*/ 66 w 76"/>
                    <a:gd name="T23" fmla="*/ 34 h 40"/>
                    <a:gd name="T24" fmla="*/ 71 w 76"/>
                    <a:gd name="T25" fmla="*/ 30 h 40"/>
                    <a:gd name="T26" fmla="*/ 76 w 76"/>
                    <a:gd name="T27" fmla="*/ 30 h 40"/>
                    <a:gd name="T28" fmla="*/ 74 w 76"/>
                    <a:gd name="T29" fmla="*/ 28 h 40"/>
                    <a:gd name="T30" fmla="*/ 74 w 76"/>
                    <a:gd name="T31" fmla="*/ 20 h 40"/>
                    <a:gd name="T32" fmla="*/ 74 w 76"/>
                    <a:gd name="T33" fmla="*/ 17 h 40"/>
                    <a:gd name="T34" fmla="*/ 76 w 76"/>
                    <a:gd name="T35" fmla="*/ 12 h 40"/>
                    <a:gd name="T36" fmla="*/ 73 w 76"/>
                    <a:gd name="T37" fmla="*/ 9 h 40"/>
                    <a:gd name="T38" fmla="*/ 70 w 76"/>
                    <a:gd name="T39" fmla="*/ 6 h 40"/>
                    <a:gd name="T40" fmla="*/ 68 w 76"/>
                    <a:gd name="T41" fmla="*/ 6 h 40"/>
                    <a:gd name="T42" fmla="*/ 66 w 76"/>
                    <a:gd name="T43" fmla="*/ 3 h 40"/>
                    <a:gd name="T44" fmla="*/ 61 w 76"/>
                    <a:gd name="T45" fmla="*/ 4 h 40"/>
                    <a:gd name="T46" fmla="*/ 57 w 76"/>
                    <a:gd name="T47" fmla="*/ 5 h 40"/>
                    <a:gd name="T48" fmla="*/ 55 w 76"/>
                    <a:gd name="T49" fmla="*/ 7 h 40"/>
                    <a:gd name="T50" fmla="*/ 46 w 76"/>
                    <a:gd name="T51" fmla="*/ 6 h 40"/>
                    <a:gd name="T52" fmla="*/ 42 w 76"/>
                    <a:gd name="T53" fmla="*/ 3 h 40"/>
                    <a:gd name="T54" fmla="*/ 39 w 76"/>
                    <a:gd name="T55" fmla="*/ 3 h 40"/>
                    <a:gd name="T56" fmla="*/ 36 w 76"/>
                    <a:gd name="T57" fmla="*/ 0 h 40"/>
                    <a:gd name="T58" fmla="*/ 32 w 76"/>
                    <a:gd name="T59" fmla="*/ 1 h 40"/>
                    <a:gd name="T60" fmla="*/ 31 w 76"/>
                    <a:gd name="T61" fmla="*/ 6 h 40"/>
                    <a:gd name="T62" fmla="*/ 21 w 76"/>
                    <a:gd name="T63" fmla="*/ 19 h 40"/>
                    <a:gd name="T64" fmla="*/ 8 w 76"/>
                    <a:gd name="T65" fmla="*/ 17 h 40"/>
                    <a:gd name="T66" fmla="*/ 3 w 76"/>
                    <a:gd name="T67" fmla="*/ 28 h 40"/>
                    <a:gd name="T68" fmla="*/ 7 w 76"/>
                    <a:gd name="T69" fmla="*/ 3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6" h="40">
                      <a:moveTo>
                        <a:pt x="7" y="30"/>
                      </a:moveTo>
                      <a:cubicBezTo>
                        <a:pt x="11" y="32"/>
                        <a:pt x="11" y="32"/>
                        <a:pt x="11" y="32"/>
                      </a:cubicBezTo>
                      <a:cubicBezTo>
                        <a:pt x="14" y="31"/>
                        <a:pt x="4" y="39"/>
                        <a:pt x="4" y="39"/>
                      </a:cubicBezTo>
                      <a:cubicBezTo>
                        <a:pt x="4" y="39"/>
                        <a:pt x="4" y="40"/>
                        <a:pt x="3" y="40"/>
                      </a:cubicBezTo>
                      <a:cubicBezTo>
                        <a:pt x="4" y="40"/>
                        <a:pt x="7" y="40"/>
                        <a:pt x="13" y="39"/>
                      </a:cubicBezTo>
                      <a:cubicBezTo>
                        <a:pt x="14" y="39"/>
                        <a:pt x="14" y="39"/>
                        <a:pt x="14" y="39"/>
                      </a:cubicBezTo>
                      <a:cubicBezTo>
                        <a:pt x="15" y="39"/>
                        <a:pt x="18" y="39"/>
                        <a:pt x="19" y="39"/>
                      </a:cubicBezTo>
                      <a:cubicBezTo>
                        <a:pt x="21" y="39"/>
                        <a:pt x="28" y="38"/>
                        <a:pt x="29" y="38"/>
                      </a:cubicBezTo>
                      <a:cubicBezTo>
                        <a:pt x="37" y="37"/>
                        <a:pt x="37" y="37"/>
                        <a:pt x="37" y="37"/>
                      </a:cubicBezTo>
                      <a:cubicBezTo>
                        <a:pt x="38" y="37"/>
                        <a:pt x="48" y="36"/>
                        <a:pt x="49" y="36"/>
                      </a:cubicBezTo>
                      <a:cubicBezTo>
                        <a:pt x="50" y="36"/>
                        <a:pt x="53" y="36"/>
                        <a:pt x="65" y="34"/>
                      </a:cubicBezTo>
                      <a:cubicBezTo>
                        <a:pt x="66" y="34"/>
                        <a:pt x="66" y="34"/>
                        <a:pt x="66" y="34"/>
                      </a:cubicBezTo>
                      <a:cubicBezTo>
                        <a:pt x="71" y="30"/>
                        <a:pt x="71" y="30"/>
                        <a:pt x="71" y="30"/>
                      </a:cubicBezTo>
                      <a:cubicBezTo>
                        <a:pt x="76" y="30"/>
                        <a:pt x="76" y="30"/>
                        <a:pt x="76" y="30"/>
                      </a:cubicBezTo>
                      <a:cubicBezTo>
                        <a:pt x="74" y="28"/>
                        <a:pt x="74" y="28"/>
                        <a:pt x="74" y="28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17"/>
                        <a:pt x="74" y="17"/>
                        <a:pt x="74" y="17"/>
                      </a:cubicBezTo>
                      <a:cubicBezTo>
                        <a:pt x="76" y="12"/>
                        <a:pt x="76" y="12"/>
                        <a:pt x="76" y="12"/>
                      </a:cubicBezTo>
                      <a:cubicBezTo>
                        <a:pt x="76" y="12"/>
                        <a:pt x="74" y="11"/>
                        <a:pt x="73" y="9"/>
                      </a:cubicBezTo>
                      <a:cubicBezTo>
                        <a:pt x="72" y="8"/>
                        <a:pt x="70" y="6"/>
                        <a:pt x="70" y="6"/>
                      </a:cubicBezTo>
                      <a:cubicBezTo>
                        <a:pt x="68" y="6"/>
                        <a:pt x="68" y="6"/>
                        <a:pt x="68" y="6"/>
                      </a:cubicBezTo>
                      <a:cubicBezTo>
                        <a:pt x="66" y="3"/>
                        <a:pt x="66" y="3"/>
                        <a:pt x="66" y="3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5" y="7"/>
                        <a:pt x="55" y="7"/>
                        <a:pt x="55" y="7"/>
                      </a:cubicBezTo>
                      <a:cubicBezTo>
                        <a:pt x="46" y="6"/>
                        <a:pt x="46" y="6"/>
                        <a:pt x="46" y="6"/>
                      </a:cubicBezTo>
                      <a:cubicBezTo>
                        <a:pt x="42" y="3"/>
                        <a:pt x="42" y="3"/>
                        <a:pt x="42" y="3"/>
                      </a:cubicBezTo>
                      <a:cubicBezTo>
                        <a:pt x="39" y="3"/>
                        <a:pt x="39" y="3"/>
                        <a:pt x="39" y="3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35" y="2"/>
                        <a:pt x="33" y="0"/>
                        <a:pt x="32" y="1"/>
                      </a:cubicBezTo>
                      <a:cubicBezTo>
                        <a:pt x="31" y="1"/>
                        <a:pt x="31" y="4"/>
                        <a:pt x="31" y="6"/>
                      </a:cubicBezTo>
                      <a:cubicBezTo>
                        <a:pt x="32" y="15"/>
                        <a:pt x="34" y="20"/>
                        <a:pt x="21" y="19"/>
                      </a:cubicBezTo>
                      <a:cubicBezTo>
                        <a:pt x="16" y="19"/>
                        <a:pt x="10" y="18"/>
                        <a:pt x="8" y="17"/>
                      </a:cubicBezTo>
                      <a:cubicBezTo>
                        <a:pt x="4" y="17"/>
                        <a:pt x="0" y="21"/>
                        <a:pt x="3" y="28"/>
                      </a:cubicBezTo>
                      <a:lnTo>
                        <a:pt x="7" y="3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7" name="Freeform 133">
                  <a:extLst>
                    <a:ext uri="{FF2B5EF4-FFF2-40B4-BE49-F238E27FC236}">
                      <a16:creationId xmlns:a16="http://schemas.microsoft.com/office/drawing/2014/main" id="{76B786D2-3597-F454-3E78-E4AD813A15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2" y="2239"/>
                  <a:ext cx="309" cy="170"/>
                </a:xfrm>
                <a:custGeom>
                  <a:avLst/>
                  <a:gdLst>
                    <a:gd name="T0" fmla="*/ 152 w 154"/>
                    <a:gd name="T1" fmla="*/ 9 h 85"/>
                    <a:gd name="T2" fmla="*/ 147 w 154"/>
                    <a:gd name="T3" fmla="*/ 9 h 85"/>
                    <a:gd name="T4" fmla="*/ 137 w 154"/>
                    <a:gd name="T5" fmla="*/ 6 h 85"/>
                    <a:gd name="T6" fmla="*/ 136 w 154"/>
                    <a:gd name="T7" fmla="*/ 3 h 85"/>
                    <a:gd name="T8" fmla="*/ 135 w 154"/>
                    <a:gd name="T9" fmla="*/ 3 h 85"/>
                    <a:gd name="T10" fmla="*/ 133 w 154"/>
                    <a:gd name="T11" fmla="*/ 1 h 85"/>
                    <a:gd name="T12" fmla="*/ 127 w 154"/>
                    <a:gd name="T13" fmla="*/ 0 h 85"/>
                    <a:gd name="T14" fmla="*/ 123 w 154"/>
                    <a:gd name="T15" fmla="*/ 0 h 85"/>
                    <a:gd name="T16" fmla="*/ 118 w 154"/>
                    <a:gd name="T17" fmla="*/ 1 h 85"/>
                    <a:gd name="T18" fmla="*/ 116 w 154"/>
                    <a:gd name="T19" fmla="*/ 3 h 85"/>
                    <a:gd name="T20" fmla="*/ 110 w 154"/>
                    <a:gd name="T21" fmla="*/ 7 h 85"/>
                    <a:gd name="T22" fmla="*/ 107 w 154"/>
                    <a:gd name="T23" fmla="*/ 9 h 85"/>
                    <a:gd name="T24" fmla="*/ 103 w 154"/>
                    <a:gd name="T25" fmla="*/ 8 h 85"/>
                    <a:gd name="T26" fmla="*/ 99 w 154"/>
                    <a:gd name="T27" fmla="*/ 6 h 85"/>
                    <a:gd name="T28" fmla="*/ 97 w 154"/>
                    <a:gd name="T29" fmla="*/ 7 h 85"/>
                    <a:gd name="T30" fmla="*/ 92 w 154"/>
                    <a:gd name="T31" fmla="*/ 8 h 85"/>
                    <a:gd name="T32" fmla="*/ 89 w 154"/>
                    <a:gd name="T33" fmla="*/ 11 h 85"/>
                    <a:gd name="T34" fmla="*/ 85 w 154"/>
                    <a:gd name="T35" fmla="*/ 18 h 85"/>
                    <a:gd name="T36" fmla="*/ 83 w 154"/>
                    <a:gd name="T37" fmla="*/ 18 h 85"/>
                    <a:gd name="T38" fmla="*/ 76 w 154"/>
                    <a:gd name="T39" fmla="*/ 19 h 85"/>
                    <a:gd name="T40" fmla="*/ 74 w 154"/>
                    <a:gd name="T41" fmla="*/ 14 h 85"/>
                    <a:gd name="T42" fmla="*/ 72 w 154"/>
                    <a:gd name="T43" fmla="*/ 11 h 85"/>
                    <a:gd name="T44" fmla="*/ 62 w 154"/>
                    <a:gd name="T45" fmla="*/ 6 h 85"/>
                    <a:gd name="T46" fmla="*/ 61 w 154"/>
                    <a:gd name="T47" fmla="*/ 11 h 85"/>
                    <a:gd name="T48" fmla="*/ 56 w 154"/>
                    <a:gd name="T49" fmla="*/ 13 h 85"/>
                    <a:gd name="T50" fmla="*/ 49 w 154"/>
                    <a:gd name="T51" fmla="*/ 10 h 85"/>
                    <a:gd name="T52" fmla="*/ 43 w 154"/>
                    <a:gd name="T53" fmla="*/ 11 h 85"/>
                    <a:gd name="T54" fmla="*/ 38 w 154"/>
                    <a:gd name="T55" fmla="*/ 16 h 85"/>
                    <a:gd name="T56" fmla="*/ 32 w 154"/>
                    <a:gd name="T57" fmla="*/ 25 h 85"/>
                    <a:gd name="T58" fmla="*/ 26 w 154"/>
                    <a:gd name="T59" fmla="*/ 38 h 85"/>
                    <a:gd name="T60" fmla="*/ 20 w 154"/>
                    <a:gd name="T61" fmla="*/ 43 h 85"/>
                    <a:gd name="T62" fmla="*/ 16 w 154"/>
                    <a:gd name="T63" fmla="*/ 45 h 85"/>
                    <a:gd name="T64" fmla="*/ 13 w 154"/>
                    <a:gd name="T65" fmla="*/ 44 h 85"/>
                    <a:gd name="T66" fmla="*/ 11 w 154"/>
                    <a:gd name="T67" fmla="*/ 45 h 85"/>
                    <a:gd name="T68" fmla="*/ 6 w 154"/>
                    <a:gd name="T69" fmla="*/ 44 h 85"/>
                    <a:gd name="T70" fmla="*/ 5 w 154"/>
                    <a:gd name="T71" fmla="*/ 45 h 85"/>
                    <a:gd name="T72" fmla="*/ 2 w 154"/>
                    <a:gd name="T73" fmla="*/ 52 h 85"/>
                    <a:gd name="T74" fmla="*/ 2 w 154"/>
                    <a:gd name="T75" fmla="*/ 58 h 85"/>
                    <a:gd name="T76" fmla="*/ 0 w 154"/>
                    <a:gd name="T77" fmla="*/ 62 h 85"/>
                    <a:gd name="T78" fmla="*/ 2 w 154"/>
                    <a:gd name="T79" fmla="*/ 67 h 85"/>
                    <a:gd name="T80" fmla="*/ 5 w 154"/>
                    <a:gd name="T81" fmla="*/ 71 h 85"/>
                    <a:gd name="T82" fmla="*/ 8 w 154"/>
                    <a:gd name="T83" fmla="*/ 80 h 85"/>
                    <a:gd name="T84" fmla="*/ 15 w 154"/>
                    <a:gd name="T85" fmla="*/ 76 h 85"/>
                    <a:gd name="T86" fmla="*/ 28 w 154"/>
                    <a:gd name="T87" fmla="*/ 85 h 85"/>
                    <a:gd name="T88" fmla="*/ 61 w 154"/>
                    <a:gd name="T89" fmla="*/ 78 h 85"/>
                    <a:gd name="T90" fmla="*/ 67 w 154"/>
                    <a:gd name="T91" fmla="*/ 66 h 85"/>
                    <a:gd name="T92" fmla="*/ 83 w 154"/>
                    <a:gd name="T93" fmla="*/ 59 h 85"/>
                    <a:gd name="T94" fmla="*/ 95 w 154"/>
                    <a:gd name="T95" fmla="*/ 55 h 85"/>
                    <a:gd name="T96" fmla="*/ 104 w 154"/>
                    <a:gd name="T97" fmla="*/ 41 h 85"/>
                    <a:gd name="T98" fmla="*/ 129 w 154"/>
                    <a:gd name="T99" fmla="*/ 36 h 85"/>
                    <a:gd name="T100" fmla="*/ 148 w 154"/>
                    <a:gd name="T101" fmla="*/ 42 h 85"/>
                    <a:gd name="T102" fmla="*/ 149 w 154"/>
                    <a:gd name="T103" fmla="*/ 36 h 85"/>
                    <a:gd name="T104" fmla="*/ 148 w 154"/>
                    <a:gd name="T105" fmla="*/ 30 h 85"/>
                    <a:gd name="T106" fmla="*/ 151 w 154"/>
                    <a:gd name="T107" fmla="*/ 25 h 85"/>
                    <a:gd name="T108" fmla="*/ 152 w 154"/>
                    <a:gd name="T109" fmla="*/ 20 h 85"/>
                    <a:gd name="T110" fmla="*/ 153 w 154"/>
                    <a:gd name="T111" fmla="*/ 1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54" h="85">
                      <a:moveTo>
                        <a:pt x="154" y="11"/>
                      </a:moveTo>
                      <a:cubicBezTo>
                        <a:pt x="153" y="11"/>
                        <a:pt x="153" y="11"/>
                        <a:pt x="153" y="11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2" y="9"/>
                        <a:pt x="152" y="9"/>
                        <a:pt x="152" y="9"/>
                      </a:cubicBezTo>
                      <a:cubicBezTo>
                        <a:pt x="152" y="9"/>
                        <a:pt x="151" y="9"/>
                        <a:pt x="151" y="10"/>
                      </a:cubicBezTo>
                      <a:cubicBezTo>
                        <a:pt x="151" y="10"/>
                        <a:pt x="151" y="10"/>
                        <a:pt x="151" y="10"/>
                      </a:cubicBezTo>
                      <a:cubicBezTo>
                        <a:pt x="150" y="10"/>
                        <a:pt x="149" y="9"/>
                        <a:pt x="148" y="8"/>
                      </a:cubicBezTo>
                      <a:cubicBezTo>
                        <a:pt x="147" y="9"/>
                        <a:pt x="147" y="9"/>
                        <a:pt x="147" y="9"/>
                      </a:cubicBezTo>
                      <a:cubicBezTo>
                        <a:pt x="144" y="8"/>
                        <a:pt x="144" y="8"/>
                        <a:pt x="144" y="8"/>
                      </a:cubicBezTo>
                      <a:cubicBezTo>
                        <a:pt x="144" y="8"/>
                        <a:pt x="143" y="8"/>
                        <a:pt x="143" y="8"/>
                      </a:cubicBezTo>
                      <a:cubicBezTo>
                        <a:pt x="143" y="7"/>
                        <a:pt x="142" y="7"/>
                        <a:pt x="141" y="7"/>
                      </a:cubicBezTo>
                      <a:cubicBezTo>
                        <a:pt x="138" y="7"/>
                        <a:pt x="138" y="7"/>
                        <a:pt x="137" y="6"/>
                      </a:cubicBezTo>
                      <a:cubicBezTo>
                        <a:pt x="137" y="6"/>
                        <a:pt x="136" y="5"/>
                        <a:pt x="136" y="4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6" y="3"/>
                        <a:pt x="136" y="3"/>
                        <a:pt x="136" y="3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5" y="3"/>
                        <a:pt x="135" y="3"/>
                        <a:pt x="135" y="3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4" y="2"/>
                        <a:pt x="133" y="2"/>
                        <a:pt x="133" y="1"/>
                      </a:cubicBezTo>
                      <a:cubicBezTo>
                        <a:pt x="133" y="1"/>
                        <a:pt x="133" y="1"/>
                        <a:pt x="133" y="1"/>
                      </a:cubicBezTo>
                      <a:cubicBezTo>
                        <a:pt x="132" y="1"/>
                        <a:pt x="132" y="1"/>
                        <a:pt x="132" y="1"/>
                      </a:cubicBezTo>
                      <a:cubicBezTo>
                        <a:pt x="132" y="2"/>
                        <a:pt x="131" y="2"/>
                        <a:pt x="130" y="2"/>
                      </a:cubicBezTo>
                      <a:cubicBezTo>
                        <a:pt x="130" y="2"/>
                        <a:pt x="129" y="2"/>
                        <a:pt x="128" y="1"/>
                      </a:cubicBezTo>
                      <a:cubicBezTo>
                        <a:pt x="128" y="1"/>
                        <a:pt x="127" y="0"/>
                        <a:pt x="127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26" y="0"/>
                        <a:pt x="126" y="0"/>
                        <a:pt x="125" y="0"/>
                      </a:cubicBezTo>
                      <a:cubicBezTo>
                        <a:pt x="125" y="0"/>
                        <a:pt x="124" y="0"/>
                        <a:pt x="123" y="0"/>
                      </a:cubicBezTo>
                      <a:cubicBezTo>
                        <a:pt x="123" y="1"/>
                        <a:pt x="122" y="2"/>
                        <a:pt x="121" y="2"/>
                      </a:cubicBezTo>
                      <a:cubicBezTo>
                        <a:pt x="121" y="2"/>
                        <a:pt x="120" y="1"/>
                        <a:pt x="120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8" y="1"/>
                        <a:pt x="118" y="1"/>
                      </a:cubicBezTo>
                      <a:cubicBezTo>
                        <a:pt x="118" y="1"/>
                        <a:pt x="118" y="1"/>
                        <a:pt x="118" y="1"/>
                      </a:cubicBezTo>
                      <a:cubicBezTo>
                        <a:pt x="118" y="1"/>
                        <a:pt x="118" y="1"/>
                        <a:pt x="118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4" y="3"/>
                        <a:pt x="114" y="3"/>
                        <a:pt x="114" y="3"/>
                      </a:cubicBezTo>
                      <a:cubicBezTo>
                        <a:pt x="113" y="5"/>
                        <a:pt x="112" y="5"/>
                        <a:pt x="111" y="6"/>
                      </a:cubicBezTo>
                      <a:cubicBezTo>
                        <a:pt x="111" y="6"/>
                        <a:pt x="110" y="6"/>
                        <a:pt x="110" y="7"/>
                      </a:cubicBezTo>
                      <a:cubicBezTo>
                        <a:pt x="110" y="7"/>
                        <a:pt x="110" y="8"/>
                        <a:pt x="110" y="8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9" y="9"/>
                        <a:pt x="109" y="9"/>
                        <a:pt x="109" y="9"/>
                      </a:cubicBezTo>
                      <a:cubicBezTo>
                        <a:pt x="108" y="9"/>
                        <a:pt x="108" y="9"/>
                        <a:pt x="107" y="9"/>
                      </a:cubicBezTo>
                      <a:cubicBezTo>
                        <a:pt x="107" y="9"/>
                        <a:pt x="106" y="9"/>
                        <a:pt x="106" y="9"/>
                      </a:cubicBezTo>
                      <a:cubicBezTo>
                        <a:pt x="106" y="9"/>
                        <a:pt x="106" y="9"/>
                        <a:pt x="106" y="9"/>
                      </a:cubicBezTo>
                      <a:cubicBezTo>
                        <a:pt x="106" y="9"/>
                        <a:pt x="105" y="9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2" y="8"/>
                        <a:pt x="102" y="8"/>
                      </a:cubicBezTo>
                      <a:cubicBezTo>
                        <a:pt x="102" y="7"/>
                        <a:pt x="102" y="7"/>
                        <a:pt x="101" y="6"/>
                      </a:cubicBezTo>
                      <a:cubicBezTo>
                        <a:pt x="101" y="6"/>
                        <a:pt x="100" y="6"/>
                        <a:pt x="100" y="6"/>
                      </a:cubicBezTo>
                      <a:cubicBezTo>
                        <a:pt x="100" y="6"/>
                        <a:pt x="99" y="6"/>
                        <a:pt x="99" y="6"/>
                      </a:cubicBezTo>
                      <a:cubicBezTo>
                        <a:pt x="99" y="6"/>
                        <a:pt x="99" y="6"/>
                        <a:pt x="99" y="6"/>
                      </a:cubicBezTo>
                      <a:cubicBezTo>
                        <a:pt x="98" y="6"/>
                        <a:pt x="98" y="6"/>
                        <a:pt x="98" y="7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7" y="7"/>
                        <a:pt x="97" y="7"/>
                        <a:pt x="97" y="7"/>
                      </a:cubicBezTo>
                      <a:cubicBezTo>
                        <a:pt x="96" y="7"/>
                        <a:pt x="96" y="7"/>
                        <a:pt x="96" y="7"/>
                      </a:cubicBezTo>
                      <a:cubicBezTo>
                        <a:pt x="95" y="7"/>
                        <a:pt x="95" y="7"/>
                        <a:pt x="94" y="7"/>
                      </a:cubicBezTo>
                      <a:cubicBezTo>
                        <a:pt x="94" y="8"/>
                        <a:pt x="93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1" y="9"/>
                        <a:pt x="91" y="9"/>
                        <a:pt x="90" y="10"/>
                      </a:cubicBezTo>
                      <a:cubicBezTo>
                        <a:pt x="90" y="10"/>
                        <a:pt x="89" y="10"/>
                        <a:pt x="89" y="10"/>
                      </a:cubicBezTo>
                      <a:cubicBezTo>
                        <a:pt x="89" y="10"/>
                        <a:pt x="89" y="11"/>
                        <a:pt x="89" y="11"/>
                      </a:cubicBezTo>
                      <a:cubicBezTo>
                        <a:pt x="88" y="11"/>
                        <a:pt x="88" y="11"/>
                        <a:pt x="87" y="12"/>
                      </a:cubicBezTo>
                      <a:cubicBezTo>
                        <a:pt x="87" y="12"/>
                        <a:pt x="87" y="13"/>
                        <a:pt x="87" y="13"/>
                      </a:cubicBezTo>
                      <a:cubicBezTo>
                        <a:pt x="87" y="14"/>
                        <a:pt x="87" y="14"/>
                        <a:pt x="87" y="14"/>
                      </a:cubicBezTo>
                      <a:cubicBezTo>
                        <a:pt x="87" y="16"/>
                        <a:pt x="86" y="17"/>
                        <a:pt x="85" y="18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5" y="18"/>
                        <a:pt x="85" y="18"/>
                        <a:pt x="85" y="18"/>
                      </a:cubicBezTo>
                      <a:cubicBezTo>
                        <a:pt x="84" y="18"/>
                        <a:pt x="84" y="18"/>
                        <a:pt x="84" y="18"/>
                      </a:cubicBezTo>
                      <a:cubicBezTo>
                        <a:pt x="83" y="18"/>
                        <a:pt x="83" y="18"/>
                        <a:pt x="83" y="18"/>
                      </a:cubicBezTo>
                      <a:cubicBezTo>
                        <a:pt x="82" y="17"/>
                        <a:pt x="82" y="17"/>
                        <a:pt x="81" y="17"/>
                      </a:cubicBezTo>
                      <a:cubicBezTo>
                        <a:pt x="81" y="18"/>
                        <a:pt x="80" y="18"/>
                        <a:pt x="78" y="19"/>
                      </a:cubicBezTo>
                      <a:cubicBezTo>
                        <a:pt x="77" y="19"/>
                        <a:pt x="77" y="19"/>
                        <a:pt x="77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6" y="19"/>
                        <a:pt x="76" y="19"/>
                        <a:pt x="76" y="19"/>
                      </a:cubicBezTo>
                      <a:cubicBezTo>
                        <a:pt x="73" y="18"/>
                        <a:pt x="73" y="18"/>
                        <a:pt x="73" y="18"/>
                      </a:cubicBezTo>
                      <a:cubicBezTo>
                        <a:pt x="74" y="14"/>
                        <a:pt x="74" y="14"/>
                        <a:pt x="74" y="14"/>
                      </a:cubicBezTo>
                      <a:cubicBezTo>
                        <a:pt x="74" y="13"/>
                        <a:pt x="74" y="13"/>
                        <a:pt x="74" y="13"/>
                      </a:cubicBezTo>
                      <a:cubicBezTo>
                        <a:pt x="74" y="12"/>
                        <a:pt x="74" y="12"/>
                        <a:pt x="74" y="12"/>
                      </a:cubicBezTo>
                      <a:cubicBezTo>
                        <a:pt x="73" y="11"/>
                        <a:pt x="73" y="11"/>
                        <a:pt x="73" y="11"/>
                      </a:cubicBezTo>
                      <a:cubicBezTo>
                        <a:pt x="72" y="11"/>
                        <a:pt x="72" y="11"/>
                        <a:pt x="72" y="11"/>
                      </a:cubicBezTo>
                      <a:cubicBezTo>
                        <a:pt x="66" y="7"/>
                        <a:pt x="66" y="7"/>
                        <a:pt x="66" y="7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4" y="4"/>
                        <a:pt x="64" y="4"/>
                        <a:pt x="64" y="4"/>
                      </a:cubicBezTo>
                      <a:cubicBezTo>
                        <a:pt x="64" y="5"/>
                        <a:pt x="63" y="6"/>
                        <a:pt x="62" y="6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8"/>
                        <a:pt x="61" y="8"/>
                      </a:cubicBezTo>
                      <a:cubicBezTo>
                        <a:pt x="61" y="9"/>
                        <a:pt x="61" y="10"/>
                        <a:pt x="61" y="10"/>
                      </a:cubicBezTo>
                      <a:cubicBezTo>
                        <a:pt x="61" y="11"/>
                        <a:pt x="61" y="11"/>
                        <a:pt x="61" y="11"/>
                      </a:cubicBezTo>
                      <a:cubicBezTo>
                        <a:pt x="61" y="12"/>
                        <a:pt x="61" y="12"/>
                        <a:pt x="61" y="12"/>
                      </a:cubicBezTo>
                      <a:cubicBezTo>
                        <a:pt x="60" y="12"/>
                        <a:pt x="60" y="13"/>
                        <a:pt x="59" y="13"/>
                      </a:cubicBezTo>
                      <a:cubicBezTo>
                        <a:pt x="58" y="13"/>
                        <a:pt x="58" y="13"/>
                        <a:pt x="57" y="12"/>
                      </a:cubicBezTo>
                      <a:cubicBezTo>
                        <a:pt x="57" y="12"/>
                        <a:pt x="57" y="12"/>
                        <a:pt x="56" y="13"/>
                      </a:cubicBezTo>
                      <a:cubicBezTo>
                        <a:pt x="55" y="14"/>
                        <a:pt x="53" y="14"/>
                        <a:pt x="52" y="14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1" y="14"/>
                        <a:pt x="51" y="14"/>
                        <a:pt x="51" y="14"/>
                      </a:cubicBezTo>
                      <a:cubicBezTo>
                        <a:pt x="50" y="13"/>
                        <a:pt x="49" y="11"/>
                        <a:pt x="49" y="10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48" y="10"/>
                        <a:pt x="47" y="10"/>
                        <a:pt x="47" y="10"/>
                      </a:cubicBezTo>
                      <a:cubicBezTo>
                        <a:pt x="46" y="10"/>
                        <a:pt x="45" y="11"/>
                        <a:pt x="44" y="11"/>
                      </a:cubicBezTo>
                      <a:cubicBezTo>
                        <a:pt x="44" y="11"/>
                        <a:pt x="43" y="11"/>
                        <a:pt x="43" y="11"/>
                      </a:cubicBezTo>
                      <a:cubicBezTo>
                        <a:pt x="41" y="11"/>
                        <a:pt x="41" y="11"/>
                        <a:pt x="41" y="11"/>
                      </a:cubicBezTo>
                      <a:cubicBezTo>
                        <a:pt x="41" y="13"/>
                        <a:pt x="41" y="13"/>
                        <a:pt x="41" y="13"/>
                      </a:cubicBezTo>
                      <a:cubicBezTo>
                        <a:pt x="39" y="14"/>
                        <a:pt x="39" y="14"/>
                        <a:pt x="39" y="14"/>
                      </a:cubicBezTo>
                      <a:cubicBezTo>
                        <a:pt x="38" y="16"/>
                        <a:pt x="38" y="16"/>
                        <a:pt x="38" y="16"/>
                      </a:cubicBezTo>
                      <a:cubicBezTo>
                        <a:pt x="37" y="19"/>
                        <a:pt x="37" y="19"/>
                        <a:pt x="37" y="19"/>
                      </a:cubicBezTo>
                      <a:cubicBezTo>
                        <a:pt x="34" y="21"/>
                        <a:pt x="34" y="21"/>
                        <a:pt x="34" y="21"/>
                      </a:cubicBezTo>
                      <a:cubicBezTo>
                        <a:pt x="33" y="22"/>
                        <a:pt x="32" y="23"/>
                        <a:pt x="32" y="23"/>
                      </a:cubicBezTo>
                      <a:cubicBezTo>
                        <a:pt x="32" y="24"/>
                        <a:pt x="32" y="24"/>
                        <a:pt x="32" y="25"/>
                      </a:cubicBezTo>
                      <a:cubicBezTo>
                        <a:pt x="32" y="27"/>
                        <a:pt x="32" y="27"/>
                        <a:pt x="32" y="27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27" y="34"/>
                        <a:pt x="27" y="34"/>
                        <a:pt x="27" y="34"/>
                      </a:cubicBezTo>
                      <a:cubicBezTo>
                        <a:pt x="26" y="38"/>
                        <a:pt x="26" y="38"/>
                        <a:pt x="26" y="38"/>
                      </a:cubicBezTo>
                      <a:cubicBezTo>
                        <a:pt x="25" y="39"/>
                        <a:pt x="25" y="39"/>
                        <a:pt x="25" y="39"/>
                      </a:cubicBezTo>
                      <a:cubicBezTo>
                        <a:pt x="25" y="39"/>
                        <a:pt x="24" y="39"/>
                        <a:pt x="24" y="39"/>
                      </a:cubicBezTo>
                      <a:cubicBezTo>
                        <a:pt x="24" y="40"/>
                        <a:pt x="24" y="40"/>
                        <a:pt x="24" y="40"/>
                      </a:cubicBezTo>
                      <a:cubicBezTo>
                        <a:pt x="20" y="43"/>
                        <a:pt x="20" y="43"/>
                        <a:pt x="20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19" y="43"/>
                        <a:pt x="18" y="43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18" y="44"/>
                        <a:pt x="17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ubicBezTo>
                        <a:pt x="14" y="45"/>
                        <a:pt x="14" y="45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3" y="44"/>
                        <a:pt x="13" y="44"/>
                      </a:cubicBezTo>
                      <a:cubicBezTo>
                        <a:pt x="13" y="44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0" y="45"/>
                        <a:pt x="9" y="45"/>
                        <a:pt x="9" y="44"/>
                      </a:cubicBezTo>
                      <a:cubicBezTo>
                        <a:pt x="7" y="44"/>
                        <a:pt x="7" y="44"/>
                        <a:pt x="7" y="44"/>
                      </a:cubicBezTo>
                      <a:cubicBezTo>
                        <a:pt x="7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6"/>
                        <a:pt x="4" y="47"/>
                        <a:pt x="4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50"/>
                        <a:pt x="3" y="50"/>
                        <a:pt x="2" y="51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2" y="54"/>
                        <a:pt x="2" y="54"/>
                        <a:pt x="2" y="54"/>
                      </a:cubicBezTo>
                      <a:cubicBezTo>
                        <a:pt x="2" y="55"/>
                        <a:pt x="2" y="55"/>
                        <a:pt x="2" y="55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2" y="58"/>
                        <a:pt x="2" y="58"/>
                      </a:cubicBezTo>
                      <a:cubicBezTo>
                        <a:pt x="2" y="58"/>
                        <a:pt x="1" y="59"/>
                        <a:pt x="1" y="60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0" y="62"/>
                        <a:pt x="0" y="63"/>
                        <a:pt x="0" y="63"/>
                      </a:cubicBezTo>
                      <a:cubicBezTo>
                        <a:pt x="1" y="64"/>
                        <a:pt x="2" y="64"/>
                        <a:pt x="2" y="66"/>
                      </a:cubicBezTo>
                      <a:cubicBezTo>
                        <a:pt x="2" y="66"/>
                        <a:pt x="2" y="66"/>
                        <a:pt x="2" y="67"/>
                      </a:cubicBezTo>
                      <a:cubicBezTo>
                        <a:pt x="2" y="67"/>
                        <a:pt x="3" y="67"/>
                        <a:pt x="3" y="67"/>
                      </a:cubicBezTo>
                      <a:cubicBezTo>
                        <a:pt x="3" y="68"/>
                        <a:pt x="4" y="69"/>
                        <a:pt x="4" y="70"/>
                      </a:cubicBezTo>
                      <a:cubicBezTo>
                        <a:pt x="4" y="70"/>
                        <a:pt x="4" y="70"/>
                        <a:pt x="4" y="71"/>
                      </a:cubicBezTo>
                      <a:cubicBezTo>
                        <a:pt x="4" y="71"/>
                        <a:pt x="4" y="71"/>
                        <a:pt x="5" y="71"/>
                      </a:cubicBezTo>
                      <a:cubicBezTo>
                        <a:pt x="6" y="71"/>
                        <a:pt x="6" y="71"/>
                        <a:pt x="6" y="71"/>
                      </a:cubicBezTo>
                      <a:cubicBezTo>
                        <a:pt x="7" y="71"/>
                        <a:pt x="8" y="73"/>
                        <a:pt x="8" y="74"/>
                      </a:cubicBezTo>
                      <a:cubicBezTo>
                        <a:pt x="8" y="74"/>
                        <a:pt x="8" y="78"/>
                        <a:pt x="8" y="80"/>
                      </a:cubicBezTo>
                      <a:cubicBezTo>
                        <a:pt x="8" y="80"/>
                        <a:pt x="8" y="80"/>
                        <a:pt x="8" y="80"/>
                      </a:cubicBezTo>
                      <a:cubicBezTo>
                        <a:pt x="9" y="79"/>
                        <a:pt x="9" y="79"/>
                        <a:pt x="9" y="79"/>
                      </a:cubicBezTo>
                      <a:cubicBezTo>
                        <a:pt x="9" y="76"/>
                        <a:pt x="9" y="76"/>
                        <a:pt x="9" y="76"/>
                      </a:cubicBezTo>
                      <a:cubicBezTo>
                        <a:pt x="9" y="76"/>
                        <a:pt x="9" y="76"/>
                        <a:pt x="9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15" y="76"/>
                        <a:pt x="15" y="76"/>
                        <a:pt x="15" y="76"/>
                      </a:cubicBezTo>
                      <a:cubicBezTo>
                        <a:pt x="20" y="80"/>
                        <a:pt x="20" y="80"/>
                        <a:pt x="20" y="80"/>
                      </a:cubicBezTo>
                      <a:cubicBezTo>
                        <a:pt x="25" y="83"/>
                        <a:pt x="25" y="83"/>
                        <a:pt x="25" y="83"/>
                      </a:cubicBezTo>
                      <a:cubicBezTo>
                        <a:pt x="28" y="85"/>
                        <a:pt x="28" y="85"/>
                        <a:pt x="28" y="85"/>
                      </a:cubicBezTo>
                      <a:cubicBezTo>
                        <a:pt x="36" y="84"/>
                        <a:pt x="36" y="84"/>
                        <a:pt x="36" y="84"/>
                      </a:cubicBezTo>
                      <a:cubicBezTo>
                        <a:pt x="49" y="83"/>
                        <a:pt x="49" y="83"/>
                        <a:pt x="49" y="83"/>
                      </a:cubicBezTo>
                      <a:cubicBezTo>
                        <a:pt x="49" y="83"/>
                        <a:pt x="56" y="82"/>
                        <a:pt x="57" y="81"/>
                      </a:cubicBezTo>
                      <a:cubicBezTo>
                        <a:pt x="58" y="80"/>
                        <a:pt x="63" y="79"/>
                        <a:pt x="61" y="78"/>
                      </a:cubicBezTo>
                      <a:cubicBezTo>
                        <a:pt x="60" y="77"/>
                        <a:pt x="56" y="75"/>
                        <a:pt x="56" y="75"/>
                      </a:cubicBezTo>
                      <a:cubicBezTo>
                        <a:pt x="56" y="73"/>
                        <a:pt x="56" y="73"/>
                        <a:pt x="56" y="73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67" y="66"/>
                        <a:pt x="67" y="66"/>
                        <a:pt x="67" y="66"/>
                      </a:cubicBezTo>
                      <a:cubicBezTo>
                        <a:pt x="73" y="66"/>
                        <a:pt x="73" y="66"/>
                        <a:pt x="73" y="66"/>
                      </a:cubicBezTo>
                      <a:cubicBezTo>
                        <a:pt x="76" y="65"/>
                        <a:pt x="76" y="65"/>
                        <a:pt x="76" y="65"/>
                      </a:cubicBezTo>
                      <a:cubicBezTo>
                        <a:pt x="78" y="60"/>
                        <a:pt x="78" y="60"/>
                        <a:pt x="78" y="60"/>
                      </a:cubicBezTo>
                      <a:cubicBezTo>
                        <a:pt x="83" y="59"/>
                        <a:pt x="83" y="59"/>
                        <a:pt x="83" y="59"/>
                      </a:cubicBezTo>
                      <a:cubicBezTo>
                        <a:pt x="86" y="60"/>
                        <a:pt x="86" y="60"/>
                        <a:pt x="86" y="60"/>
                      </a:cubicBezTo>
                      <a:cubicBezTo>
                        <a:pt x="90" y="60"/>
                        <a:pt x="90" y="60"/>
                        <a:pt x="90" y="60"/>
                      </a:cubicBezTo>
                      <a:cubicBezTo>
                        <a:pt x="93" y="57"/>
                        <a:pt x="93" y="57"/>
                        <a:pt x="93" y="57"/>
                      </a:cubicBezTo>
                      <a:cubicBezTo>
                        <a:pt x="95" y="55"/>
                        <a:pt x="95" y="55"/>
                        <a:pt x="95" y="55"/>
                      </a:cubicBezTo>
                      <a:cubicBezTo>
                        <a:pt x="99" y="54"/>
                        <a:pt x="99" y="54"/>
                        <a:pt x="99" y="54"/>
                      </a:cubicBezTo>
                      <a:cubicBezTo>
                        <a:pt x="101" y="49"/>
                        <a:pt x="101" y="49"/>
                        <a:pt x="101" y="49"/>
                      </a:cubicBezTo>
                      <a:cubicBezTo>
                        <a:pt x="103" y="43"/>
                        <a:pt x="103" y="43"/>
                        <a:pt x="103" y="43"/>
                      </a:cubicBezTo>
                      <a:cubicBezTo>
                        <a:pt x="104" y="41"/>
                        <a:pt x="104" y="41"/>
                        <a:pt x="104" y="41"/>
                      </a:cubicBezTo>
                      <a:cubicBezTo>
                        <a:pt x="115" y="37"/>
                        <a:pt x="115" y="37"/>
                        <a:pt x="115" y="37"/>
                      </a:cubicBezTo>
                      <a:cubicBezTo>
                        <a:pt x="119" y="40"/>
                        <a:pt x="119" y="40"/>
                        <a:pt x="119" y="40"/>
                      </a:cubicBezTo>
                      <a:cubicBezTo>
                        <a:pt x="124" y="39"/>
                        <a:pt x="124" y="39"/>
                        <a:pt x="124" y="39"/>
                      </a:cubicBezTo>
                      <a:cubicBezTo>
                        <a:pt x="129" y="36"/>
                        <a:pt x="129" y="36"/>
                        <a:pt x="129" y="36"/>
                      </a:cubicBezTo>
                      <a:cubicBezTo>
                        <a:pt x="134" y="37"/>
                        <a:pt x="134" y="37"/>
                        <a:pt x="134" y="37"/>
                      </a:cubicBezTo>
                      <a:cubicBezTo>
                        <a:pt x="140" y="43"/>
                        <a:pt x="140" y="43"/>
                        <a:pt x="140" y="43"/>
                      </a:cubicBezTo>
                      <a:cubicBezTo>
                        <a:pt x="146" y="43"/>
                        <a:pt x="146" y="43"/>
                        <a:pt x="146" y="43"/>
                      </a:cubicBezTo>
                      <a:cubicBezTo>
                        <a:pt x="148" y="42"/>
                        <a:pt x="148" y="42"/>
                        <a:pt x="148" y="42"/>
                      </a:cubicBezTo>
                      <a:cubicBezTo>
                        <a:pt x="147" y="39"/>
                        <a:pt x="147" y="39"/>
                        <a:pt x="147" y="39"/>
                      </a:cubicBezTo>
                      <a:cubicBezTo>
                        <a:pt x="148" y="39"/>
                        <a:pt x="148" y="39"/>
                        <a:pt x="148" y="39"/>
                      </a:cubicBezTo>
                      <a:cubicBezTo>
                        <a:pt x="149" y="38"/>
                        <a:pt x="149" y="38"/>
                        <a:pt x="149" y="38"/>
                      </a:cubicBezTo>
                      <a:cubicBezTo>
                        <a:pt x="149" y="38"/>
                        <a:pt x="149" y="37"/>
                        <a:pt x="149" y="36"/>
                      </a:cubicBezTo>
                      <a:cubicBezTo>
                        <a:pt x="149" y="36"/>
                        <a:pt x="148" y="35"/>
                        <a:pt x="148" y="35"/>
                      </a:cubicBezTo>
                      <a:cubicBezTo>
                        <a:pt x="148" y="35"/>
                        <a:pt x="149" y="34"/>
                        <a:pt x="149" y="34"/>
                      </a:cubicBezTo>
                      <a:cubicBezTo>
                        <a:pt x="149" y="34"/>
                        <a:pt x="148" y="33"/>
                        <a:pt x="148" y="33"/>
                      </a:cubicBezTo>
                      <a:cubicBezTo>
                        <a:pt x="148" y="32"/>
                        <a:pt x="148" y="31"/>
                        <a:pt x="148" y="30"/>
                      </a:cubicBezTo>
                      <a:cubicBezTo>
                        <a:pt x="148" y="30"/>
                        <a:pt x="149" y="29"/>
                        <a:pt x="149" y="29"/>
                      </a:cubicBezTo>
                      <a:cubicBezTo>
                        <a:pt x="149" y="28"/>
                        <a:pt x="149" y="28"/>
                        <a:pt x="149" y="28"/>
                      </a:cubicBezTo>
                      <a:cubicBezTo>
                        <a:pt x="149" y="28"/>
                        <a:pt x="150" y="26"/>
                        <a:pt x="150" y="26"/>
                      </a:cubicBezTo>
                      <a:cubicBezTo>
                        <a:pt x="150" y="26"/>
                        <a:pt x="151" y="26"/>
                        <a:pt x="151" y="25"/>
                      </a:cubicBezTo>
                      <a:cubicBezTo>
                        <a:pt x="152" y="25"/>
                        <a:pt x="151" y="24"/>
                        <a:pt x="151" y="24"/>
                      </a:cubicBezTo>
                      <a:cubicBezTo>
                        <a:pt x="151" y="22"/>
                        <a:pt x="151" y="22"/>
                        <a:pt x="151" y="22"/>
                      </a:cubicBezTo>
                      <a:cubicBezTo>
                        <a:pt x="152" y="21"/>
                        <a:pt x="152" y="21"/>
                        <a:pt x="152" y="21"/>
                      </a:cubicBezTo>
                      <a:cubicBezTo>
                        <a:pt x="152" y="20"/>
                        <a:pt x="152" y="20"/>
                        <a:pt x="152" y="20"/>
                      </a:cubicBezTo>
                      <a:cubicBezTo>
                        <a:pt x="152" y="20"/>
                        <a:pt x="152" y="19"/>
                        <a:pt x="152" y="19"/>
                      </a:cubicBezTo>
                      <a:cubicBezTo>
                        <a:pt x="151" y="18"/>
                        <a:pt x="152" y="17"/>
                        <a:pt x="152" y="17"/>
                      </a:cubicBezTo>
                      <a:cubicBezTo>
                        <a:pt x="152" y="16"/>
                        <a:pt x="152" y="16"/>
                        <a:pt x="152" y="16"/>
                      </a:cubicBezTo>
                      <a:cubicBezTo>
                        <a:pt x="152" y="16"/>
                        <a:pt x="152" y="14"/>
                        <a:pt x="153" y="14"/>
                      </a:cubicBezTo>
                      <a:cubicBezTo>
                        <a:pt x="153" y="14"/>
                        <a:pt x="153" y="14"/>
                        <a:pt x="153" y="14"/>
                      </a:cubicBezTo>
                      <a:cubicBezTo>
                        <a:pt x="153" y="14"/>
                        <a:pt x="153" y="12"/>
                        <a:pt x="153" y="11"/>
                      </a:cubicBezTo>
                      <a:cubicBezTo>
                        <a:pt x="153" y="11"/>
                        <a:pt x="154" y="11"/>
                        <a:pt x="154" y="11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8" name="Freeform 134">
                  <a:extLst>
                    <a:ext uri="{FF2B5EF4-FFF2-40B4-BE49-F238E27FC236}">
                      <a16:creationId xmlns:a16="http://schemas.microsoft.com/office/drawing/2014/main" id="{063448E9-9897-5F9C-D556-93ED42729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8" y="2317"/>
                  <a:ext cx="379" cy="267"/>
                </a:xfrm>
                <a:custGeom>
                  <a:avLst/>
                  <a:gdLst>
                    <a:gd name="T0" fmla="*/ 184 w 189"/>
                    <a:gd name="T1" fmla="*/ 10 h 133"/>
                    <a:gd name="T2" fmla="*/ 175 w 189"/>
                    <a:gd name="T3" fmla="*/ 5 h 133"/>
                    <a:gd name="T4" fmla="*/ 166 w 189"/>
                    <a:gd name="T5" fmla="*/ 0 h 133"/>
                    <a:gd name="T6" fmla="*/ 163 w 189"/>
                    <a:gd name="T7" fmla="*/ 4 h 133"/>
                    <a:gd name="T8" fmla="*/ 145 w 189"/>
                    <a:gd name="T9" fmla="*/ 0 h 133"/>
                    <a:gd name="T10" fmla="*/ 131 w 189"/>
                    <a:gd name="T11" fmla="*/ 3 h 133"/>
                    <a:gd name="T12" fmla="*/ 117 w 189"/>
                    <a:gd name="T13" fmla="*/ 5 h 133"/>
                    <a:gd name="T14" fmla="*/ 108 w 189"/>
                    <a:gd name="T15" fmla="*/ 18 h 133"/>
                    <a:gd name="T16" fmla="*/ 95 w 189"/>
                    <a:gd name="T17" fmla="*/ 22 h 133"/>
                    <a:gd name="T18" fmla="*/ 86 w 189"/>
                    <a:gd name="T19" fmla="*/ 29 h 133"/>
                    <a:gd name="T20" fmla="*/ 71 w 189"/>
                    <a:gd name="T21" fmla="*/ 35 h 133"/>
                    <a:gd name="T22" fmla="*/ 76 w 189"/>
                    <a:gd name="T23" fmla="*/ 40 h 133"/>
                    <a:gd name="T24" fmla="*/ 61 w 189"/>
                    <a:gd name="T25" fmla="*/ 46 h 133"/>
                    <a:gd name="T26" fmla="*/ 40 w 189"/>
                    <a:gd name="T27" fmla="*/ 48 h 133"/>
                    <a:gd name="T28" fmla="*/ 30 w 189"/>
                    <a:gd name="T29" fmla="*/ 43 h 133"/>
                    <a:gd name="T30" fmla="*/ 23 w 189"/>
                    <a:gd name="T31" fmla="*/ 41 h 133"/>
                    <a:gd name="T32" fmla="*/ 21 w 189"/>
                    <a:gd name="T33" fmla="*/ 45 h 133"/>
                    <a:gd name="T34" fmla="*/ 21 w 189"/>
                    <a:gd name="T35" fmla="*/ 49 h 133"/>
                    <a:gd name="T36" fmla="*/ 17 w 189"/>
                    <a:gd name="T37" fmla="*/ 55 h 133"/>
                    <a:gd name="T38" fmla="*/ 12 w 189"/>
                    <a:gd name="T39" fmla="*/ 56 h 133"/>
                    <a:gd name="T40" fmla="*/ 13 w 189"/>
                    <a:gd name="T41" fmla="*/ 64 h 133"/>
                    <a:gd name="T42" fmla="*/ 5 w 189"/>
                    <a:gd name="T43" fmla="*/ 73 h 133"/>
                    <a:gd name="T44" fmla="*/ 3 w 189"/>
                    <a:gd name="T45" fmla="*/ 86 h 133"/>
                    <a:gd name="T46" fmla="*/ 3 w 189"/>
                    <a:gd name="T47" fmla="*/ 89 h 133"/>
                    <a:gd name="T48" fmla="*/ 4 w 189"/>
                    <a:gd name="T49" fmla="*/ 93 h 133"/>
                    <a:gd name="T50" fmla="*/ 12 w 189"/>
                    <a:gd name="T51" fmla="*/ 105 h 133"/>
                    <a:gd name="T52" fmla="*/ 14 w 189"/>
                    <a:gd name="T53" fmla="*/ 109 h 133"/>
                    <a:gd name="T54" fmla="*/ 22 w 189"/>
                    <a:gd name="T55" fmla="*/ 117 h 133"/>
                    <a:gd name="T56" fmla="*/ 37 w 189"/>
                    <a:gd name="T57" fmla="*/ 127 h 133"/>
                    <a:gd name="T58" fmla="*/ 45 w 189"/>
                    <a:gd name="T59" fmla="*/ 130 h 133"/>
                    <a:gd name="T60" fmla="*/ 55 w 189"/>
                    <a:gd name="T61" fmla="*/ 133 h 133"/>
                    <a:gd name="T62" fmla="*/ 68 w 189"/>
                    <a:gd name="T63" fmla="*/ 131 h 133"/>
                    <a:gd name="T64" fmla="*/ 78 w 189"/>
                    <a:gd name="T65" fmla="*/ 128 h 133"/>
                    <a:gd name="T66" fmla="*/ 85 w 189"/>
                    <a:gd name="T67" fmla="*/ 123 h 133"/>
                    <a:gd name="T68" fmla="*/ 92 w 189"/>
                    <a:gd name="T69" fmla="*/ 119 h 133"/>
                    <a:gd name="T70" fmla="*/ 97 w 189"/>
                    <a:gd name="T71" fmla="*/ 115 h 133"/>
                    <a:gd name="T72" fmla="*/ 106 w 189"/>
                    <a:gd name="T73" fmla="*/ 109 h 133"/>
                    <a:gd name="T74" fmla="*/ 116 w 189"/>
                    <a:gd name="T75" fmla="*/ 108 h 133"/>
                    <a:gd name="T76" fmla="*/ 125 w 189"/>
                    <a:gd name="T77" fmla="*/ 108 h 133"/>
                    <a:gd name="T78" fmla="*/ 138 w 189"/>
                    <a:gd name="T79" fmla="*/ 107 h 133"/>
                    <a:gd name="T80" fmla="*/ 144 w 189"/>
                    <a:gd name="T81" fmla="*/ 104 h 133"/>
                    <a:gd name="T82" fmla="*/ 152 w 189"/>
                    <a:gd name="T83" fmla="*/ 92 h 133"/>
                    <a:gd name="T84" fmla="*/ 155 w 189"/>
                    <a:gd name="T85" fmla="*/ 85 h 133"/>
                    <a:gd name="T86" fmla="*/ 158 w 189"/>
                    <a:gd name="T87" fmla="*/ 75 h 133"/>
                    <a:gd name="T88" fmla="*/ 161 w 189"/>
                    <a:gd name="T89" fmla="*/ 63 h 133"/>
                    <a:gd name="T90" fmla="*/ 165 w 189"/>
                    <a:gd name="T91" fmla="*/ 47 h 133"/>
                    <a:gd name="T92" fmla="*/ 168 w 189"/>
                    <a:gd name="T93" fmla="*/ 38 h 133"/>
                    <a:gd name="T94" fmla="*/ 173 w 189"/>
                    <a:gd name="T95" fmla="*/ 29 h 133"/>
                    <a:gd name="T96" fmla="*/ 182 w 189"/>
                    <a:gd name="T97" fmla="*/ 25 h 133"/>
                    <a:gd name="T98" fmla="*/ 189 w 189"/>
                    <a:gd name="T99" fmla="*/ 19 h 1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189" h="133">
                      <a:moveTo>
                        <a:pt x="187" y="15"/>
                      </a:moveTo>
                      <a:cubicBezTo>
                        <a:pt x="188" y="13"/>
                        <a:pt x="188" y="13"/>
                        <a:pt x="188" y="13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0" y="11"/>
                        <a:pt x="180" y="11"/>
                        <a:pt x="180" y="11"/>
                      </a:cubicBezTo>
                      <a:cubicBezTo>
                        <a:pt x="178" y="8"/>
                        <a:pt x="178" y="8"/>
                        <a:pt x="178" y="8"/>
                      </a:cubicBezTo>
                      <a:cubicBezTo>
                        <a:pt x="175" y="5"/>
                        <a:pt x="175" y="5"/>
                        <a:pt x="175" y="5"/>
                      </a:cubicBezTo>
                      <a:cubicBezTo>
                        <a:pt x="171" y="5"/>
                        <a:pt x="171" y="5"/>
                        <a:pt x="171" y="5"/>
                      </a:cubicBezTo>
                      <a:cubicBezTo>
                        <a:pt x="169" y="3"/>
                        <a:pt x="169" y="3"/>
                        <a:pt x="169" y="3"/>
                      </a:cubicBezTo>
                      <a:cubicBezTo>
                        <a:pt x="166" y="0"/>
                        <a:pt x="166" y="0"/>
                        <a:pt x="166" y="0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63" y="4"/>
                        <a:pt x="163" y="4"/>
                        <a:pt x="163" y="4"/>
                      </a:cubicBezTo>
                      <a:cubicBezTo>
                        <a:pt x="159" y="6"/>
                        <a:pt x="159" y="6"/>
                        <a:pt x="159" y="6"/>
                      </a:cubicBezTo>
                      <a:cubicBezTo>
                        <a:pt x="152" y="7"/>
                        <a:pt x="152" y="7"/>
                        <a:pt x="152" y="7"/>
                      </a:cubicBezTo>
                      <a:cubicBezTo>
                        <a:pt x="145" y="0"/>
                        <a:pt x="145" y="0"/>
                        <a:pt x="145" y="0"/>
                      </a:cubicBezTo>
                      <a:cubicBezTo>
                        <a:pt x="141" y="0"/>
                        <a:pt x="141" y="0"/>
                        <a:pt x="141" y="0"/>
                      </a:cubicBezTo>
                      <a:cubicBezTo>
                        <a:pt x="137" y="2"/>
                        <a:pt x="137" y="2"/>
                        <a:pt x="137" y="2"/>
                      </a:cubicBezTo>
                      <a:cubicBezTo>
                        <a:pt x="131" y="3"/>
                        <a:pt x="131" y="3"/>
                        <a:pt x="131" y="3"/>
                      </a:cubicBezTo>
                      <a:cubicBezTo>
                        <a:pt x="126" y="1"/>
                        <a:pt x="126" y="1"/>
                        <a:pt x="126" y="1"/>
                      </a:cubicBezTo>
                      <a:cubicBezTo>
                        <a:pt x="118" y="4"/>
                        <a:pt x="118" y="4"/>
                        <a:pt x="118" y="4"/>
                      </a:cubicBezTo>
                      <a:cubicBezTo>
                        <a:pt x="117" y="5"/>
                        <a:pt x="117" y="5"/>
                        <a:pt x="117" y="5"/>
                      </a:cubicBezTo>
                      <a:cubicBezTo>
                        <a:pt x="115" y="11"/>
                        <a:pt x="115" y="11"/>
                        <a:pt x="115" y="11"/>
                      </a:cubicBezTo>
                      <a:cubicBezTo>
                        <a:pt x="112" y="16"/>
                        <a:pt x="112" y="16"/>
                        <a:pt x="112" y="16"/>
                      </a:cubicBezTo>
                      <a:cubicBezTo>
                        <a:pt x="108" y="18"/>
                        <a:pt x="108" y="18"/>
                        <a:pt x="108" y="18"/>
                      </a:cubicBezTo>
                      <a:cubicBezTo>
                        <a:pt x="107" y="19"/>
                        <a:pt x="107" y="19"/>
                        <a:pt x="107" y="19"/>
                      </a:cubicBezTo>
                      <a:cubicBezTo>
                        <a:pt x="104" y="23"/>
                        <a:pt x="104" y="23"/>
                        <a:pt x="104" y="23"/>
                      </a:cubicBezTo>
                      <a:cubicBezTo>
                        <a:pt x="95" y="22"/>
                        <a:pt x="95" y="22"/>
                        <a:pt x="95" y="22"/>
                      </a:cubicBezTo>
                      <a:cubicBezTo>
                        <a:pt x="92" y="23"/>
                        <a:pt x="92" y="23"/>
                        <a:pt x="92" y="23"/>
                      </a:cubicBezTo>
                      <a:cubicBezTo>
                        <a:pt x="90" y="27"/>
                        <a:pt x="90" y="27"/>
                        <a:pt x="90" y="27"/>
                      </a:cubicBezTo>
                      <a:cubicBezTo>
                        <a:pt x="86" y="29"/>
                        <a:pt x="86" y="29"/>
                        <a:pt x="86" y="29"/>
                      </a:cubicBezTo>
                      <a:cubicBezTo>
                        <a:pt x="80" y="30"/>
                        <a:pt x="80" y="30"/>
                        <a:pt x="80" y="30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1" y="35"/>
                        <a:pt x="71" y="35"/>
                        <a:pt x="71" y="35"/>
                      </a:cubicBezTo>
                      <a:cubicBezTo>
                        <a:pt x="72" y="35"/>
                        <a:pt x="73" y="36"/>
                        <a:pt x="74" y="37"/>
                      </a:cubicBezTo>
                      <a:cubicBezTo>
                        <a:pt x="75" y="37"/>
                        <a:pt x="75" y="37"/>
                        <a:pt x="75" y="37"/>
                      </a:cubicBezTo>
                      <a:cubicBezTo>
                        <a:pt x="75" y="37"/>
                        <a:pt x="76" y="39"/>
                        <a:pt x="76" y="40"/>
                      </a:cubicBezTo>
                      <a:cubicBezTo>
                        <a:pt x="76" y="42"/>
                        <a:pt x="74" y="43"/>
                        <a:pt x="72" y="43"/>
                      </a:cubicBezTo>
                      <a:cubicBezTo>
                        <a:pt x="71" y="43"/>
                        <a:pt x="71" y="44"/>
                        <a:pt x="71" y="44"/>
                      </a:cubicBezTo>
                      <a:cubicBezTo>
                        <a:pt x="70" y="44"/>
                        <a:pt x="69" y="45"/>
                        <a:pt x="61" y="46"/>
                      </a:cubicBezTo>
                      <a:cubicBezTo>
                        <a:pt x="48" y="47"/>
                        <a:pt x="48" y="47"/>
                        <a:pt x="48" y="47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40" y="48"/>
                        <a:pt x="40" y="48"/>
                        <a:pt x="40" y="48"/>
                      </a:cubicBezTo>
                      <a:cubicBezTo>
                        <a:pt x="36" y="46"/>
                        <a:pt x="36" y="46"/>
                        <a:pt x="36" y="46"/>
                      </a:cubicBezTo>
                      <a:cubicBezTo>
                        <a:pt x="30" y="43"/>
                        <a:pt x="30" y="43"/>
                        <a:pt x="30" y="43"/>
                      </a:cubicBezTo>
                      <a:cubicBezTo>
                        <a:pt x="26" y="39"/>
                        <a:pt x="26" y="39"/>
                        <a:pt x="26" y="39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23" y="41"/>
                        <a:pt x="23" y="41"/>
                        <a:pt x="23" y="41"/>
                      </a:cubicBezTo>
                      <a:cubicBezTo>
                        <a:pt x="21" y="44"/>
                        <a:pt x="21" y="44"/>
                        <a:pt x="21" y="44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1" y="45"/>
                        <a:pt x="21" y="45"/>
                        <a:pt x="21" y="45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0" y="47"/>
                        <a:pt x="20" y="48"/>
                        <a:pt x="20" y="48"/>
                      </a:cubicBezTo>
                      <a:cubicBezTo>
                        <a:pt x="20" y="48"/>
                        <a:pt x="20" y="49"/>
                        <a:pt x="21" y="49"/>
                      </a:cubicBezTo>
                      <a:cubicBezTo>
                        <a:pt x="21" y="50"/>
                        <a:pt x="21" y="51"/>
                        <a:pt x="21" y="53"/>
                      </a:cubicBezTo>
                      <a:cubicBezTo>
                        <a:pt x="20" y="53"/>
                        <a:pt x="20" y="54"/>
                        <a:pt x="18" y="54"/>
                      </a:cubicBezTo>
                      <a:cubicBezTo>
                        <a:pt x="18" y="54"/>
                        <a:pt x="18" y="55"/>
                        <a:pt x="17" y="55"/>
                      </a:cubicBezTo>
                      <a:cubicBezTo>
                        <a:pt x="16" y="55"/>
                        <a:pt x="15" y="56"/>
                        <a:pt x="14" y="56"/>
                      </a:cubicBezTo>
                      <a:cubicBezTo>
                        <a:pt x="14" y="56"/>
                        <a:pt x="14" y="55"/>
                        <a:pt x="13" y="55"/>
                      </a:cubicBezTo>
                      <a:cubicBezTo>
                        <a:pt x="13" y="56"/>
                        <a:pt x="12" y="56"/>
                        <a:pt x="12" y="56"/>
                      </a:cubicBezTo>
                      <a:cubicBezTo>
                        <a:pt x="11" y="56"/>
                        <a:pt x="9" y="55"/>
                        <a:pt x="9" y="55"/>
                      </a:cubicBezTo>
                      <a:cubicBezTo>
                        <a:pt x="7" y="54"/>
                        <a:pt x="7" y="54"/>
                        <a:pt x="7" y="54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6" y="68"/>
                        <a:pt x="6" y="68"/>
                        <a:pt x="6" y="68"/>
                      </a:cubicBezTo>
                      <a:cubicBezTo>
                        <a:pt x="5" y="68"/>
                        <a:pt x="4" y="69"/>
                        <a:pt x="3" y="70"/>
                      </a:cubicBezTo>
                      <a:cubicBezTo>
                        <a:pt x="5" y="73"/>
                        <a:pt x="5" y="73"/>
                        <a:pt x="5" y="73"/>
                      </a:cubicBezTo>
                      <a:cubicBezTo>
                        <a:pt x="5" y="75"/>
                        <a:pt x="5" y="75"/>
                        <a:pt x="5" y="75"/>
                      </a:cubicBezTo>
                      <a:cubicBezTo>
                        <a:pt x="6" y="80"/>
                        <a:pt x="6" y="80"/>
                        <a:pt x="6" y="80"/>
                      </a:cubicBezTo>
                      <a:cubicBezTo>
                        <a:pt x="3" y="86"/>
                        <a:pt x="3" y="86"/>
                        <a:pt x="3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7"/>
                        <a:pt x="0" y="87"/>
                        <a:pt x="0" y="87"/>
                      </a:cubicBezTo>
                      <a:cubicBezTo>
                        <a:pt x="3" y="89"/>
                        <a:pt x="3" y="89"/>
                        <a:pt x="3" y="89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4" y="92"/>
                        <a:pt x="4" y="92"/>
                        <a:pt x="4" y="92"/>
                      </a:cubicBezTo>
                      <a:cubicBezTo>
                        <a:pt x="4" y="93"/>
                        <a:pt x="4" y="93"/>
                        <a:pt x="4" y="93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6" y="98"/>
                        <a:pt x="6" y="98"/>
                        <a:pt x="6" y="98"/>
                      </a:cubicBezTo>
                      <a:cubicBezTo>
                        <a:pt x="12" y="105"/>
                        <a:pt x="12" y="105"/>
                        <a:pt x="12" y="105"/>
                      </a:cubicBezTo>
                      <a:cubicBezTo>
                        <a:pt x="10" y="106"/>
                        <a:pt x="10" y="106"/>
                        <a:pt x="10" y="106"/>
                      </a:cubicBezTo>
                      <a:cubicBezTo>
                        <a:pt x="11" y="107"/>
                        <a:pt x="11" y="107"/>
                        <a:pt x="11" y="107"/>
                      </a:cubicBezTo>
                      <a:cubicBezTo>
                        <a:pt x="14" y="109"/>
                        <a:pt x="14" y="109"/>
                        <a:pt x="14" y="109"/>
                      </a:cubicBezTo>
                      <a:cubicBezTo>
                        <a:pt x="17" y="112"/>
                        <a:pt x="17" y="112"/>
                        <a:pt x="17" y="112"/>
                      </a:cubicBezTo>
                      <a:cubicBezTo>
                        <a:pt x="19" y="114"/>
                        <a:pt x="19" y="114"/>
                        <a:pt x="19" y="114"/>
                      </a:cubicBezTo>
                      <a:cubicBezTo>
                        <a:pt x="22" y="117"/>
                        <a:pt x="22" y="117"/>
                        <a:pt x="22" y="117"/>
                      </a:cubicBezTo>
                      <a:cubicBezTo>
                        <a:pt x="29" y="119"/>
                        <a:pt x="29" y="119"/>
                        <a:pt x="29" y="119"/>
                      </a:cubicBezTo>
                      <a:cubicBezTo>
                        <a:pt x="33" y="124"/>
                        <a:pt x="33" y="124"/>
                        <a:pt x="33" y="124"/>
                      </a:cubicBezTo>
                      <a:cubicBezTo>
                        <a:pt x="37" y="127"/>
                        <a:pt x="37" y="127"/>
                        <a:pt x="37" y="127"/>
                      </a:cubicBezTo>
                      <a:cubicBezTo>
                        <a:pt x="40" y="127"/>
                        <a:pt x="40" y="127"/>
                        <a:pt x="40" y="127"/>
                      </a:cubicBezTo>
                      <a:cubicBezTo>
                        <a:pt x="41" y="129"/>
                        <a:pt x="41" y="129"/>
                        <a:pt x="41" y="129"/>
                      </a:cubicBezTo>
                      <a:cubicBezTo>
                        <a:pt x="45" y="130"/>
                        <a:pt x="45" y="130"/>
                        <a:pt x="45" y="130"/>
                      </a:cubicBezTo>
                      <a:cubicBezTo>
                        <a:pt x="48" y="132"/>
                        <a:pt x="48" y="132"/>
                        <a:pt x="48" y="132"/>
                      </a:cubicBezTo>
                      <a:cubicBezTo>
                        <a:pt x="53" y="133"/>
                        <a:pt x="53" y="133"/>
                        <a:pt x="53" y="133"/>
                      </a:cubicBezTo>
                      <a:cubicBezTo>
                        <a:pt x="55" y="133"/>
                        <a:pt x="55" y="133"/>
                        <a:pt x="55" y="133"/>
                      </a:cubicBezTo>
                      <a:cubicBezTo>
                        <a:pt x="55" y="133"/>
                        <a:pt x="59" y="133"/>
                        <a:pt x="60" y="133"/>
                      </a:cubicBezTo>
                      <a:cubicBezTo>
                        <a:pt x="61" y="133"/>
                        <a:pt x="62" y="132"/>
                        <a:pt x="62" y="132"/>
                      </a:cubicBezTo>
                      <a:cubicBezTo>
                        <a:pt x="68" y="131"/>
                        <a:pt x="68" y="131"/>
                        <a:pt x="68" y="131"/>
                      </a:cubicBezTo>
                      <a:cubicBezTo>
                        <a:pt x="72" y="131"/>
                        <a:pt x="72" y="131"/>
                        <a:pt x="72" y="131"/>
                      </a:cubicBezTo>
                      <a:cubicBezTo>
                        <a:pt x="72" y="131"/>
                        <a:pt x="76" y="131"/>
                        <a:pt x="76" y="130"/>
                      </a:cubicBezTo>
                      <a:cubicBezTo>
                        <a:pt x="76" y="130"/>
                        <a:pt x="78" y="128"/>
                        <a:pt x="78" y="128"/>
                      </a:cubicBezTo>
                      <a:cubicBezTo>
                        <a:pt x="80" y="125"/>
                        <a:pt x="80" y="125"/>
                        <a:pt x="80" y="125"/>
                      </a:cubicBezTo>
                      <a:cubicBezTo>
                        <a:pt x="82" y="125"/>
                        <a:pt x="82" y="125"/>
                        <a:pt x="82" y="125"/>
                      </a:cubicBezTo>
                      <a:cubicBezTo>
                        <a:pt x="85" y="123"/>
                        <a:pt x="85" y="123"/>
                        <a:pt x="85" y="123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20"/>
                        <a:pt x="89" y="120"/>
                        <a:pt x="89" y="120"/>
                      </a:cubicBezTo>
                      <a:cubicBezTo>
                        <a:pt x="89" y="120"/>
                        <a:pt x="91" y="119"/>
                        <a:pt x="92" y="119"/>
                      </a:cubicBezTo>
                      <a:cubicBezTo>
                        <a:pt x="94" y="119"/>
                        <a:pt x="94" y="119"/>
                        <a:pt x="94" y="119"/>
                      </a:cubicBezTo>
                      <a:cubicBezTo>
                        <a:pt x="96" y="117"/>
                        <a:pt x="96" y="117"/>
                        <a:pt x="96" y="117"/>
                      </a:cubicBezTo>
                      <a:cubicBezTo>
                        <a:pt x="97" y="115"/>
                        <a:pt x="97" y="115"/>
                        <a:pt x="97" y="115"/>
                      </a:cubicBezTo>
                      <a:cubicBezTo>
                        <a:pt x="97" y="115"/>
                        <a:pt x="99" y="113"/>
                        <a:pt x="101" y="113"/>
                      </a:cubicBezTo>
                      <a:cubicBezTo>
                        <a:pt x="102" y="112"/>
                        <a:pt x="101" y="111"/>
                        <a:pt x="101" y="111"/>
                      </a:cubicBezTo>
                      <a:cubicBezTo>
                        <a:pt x="101" y="111"/>
                        <a:pt x="105" y="109"/>
                        <a:pt x="106" y="109"/>
                      </a:cubicBezTo>
                      <a:cubicBezTo>
                        <a:pt x="107" y="109"/>
                        <a:pt x="107" y="110"/>
                        <a:pt x="107" y="110"/>
                      </a:cubicBezTo>
                      <a:cubicBezTo>
                        <a:pt x="111" y="109"/>
                        <a:pt x="111" y="109"/>
                        <a:pt x="111" y="109"/>
                      </a:cubicBezTo>
                      <a:cubicBezTo>
                        <a:pt x="111" y="109"/>
                        <a:pt x="116" y="108"/>
                        <a:pt x="116" y="108"/>
                      </a:cubicBezTo>
                      <a:cubicBezTo>
                        <a:pt x="117" y="108"/>
                        <a:pt x="119" y="108"/>
                        <a:pt x="119" y="108"/>
                      </a:cubicBezTo>
                      <a:cubicBezTo>
                        <a:pt x="119" y="108"/>
                        <a:pt x="123" y="108"/>
                        <a:pt x="124" y="108"/>
                      </a:cubicBezTo>
                      <a:cubicBezTo>
                        <a:pt x="125" y="108"/>
                        <a:pt x="125" y="108"/>
                        <a:pt x="125" y="108"/>
                      </a:cubicBezTo>
                      <a:cubicBezTo>
                        <a:pt x="131" y="109"/>
                        <a:pt x="131" y="109"/>
                        <a:pt x="131" y="109"/>
                      </a:cubicBezTo>
                      <a:cubicBezTo>
                        <a:pt x="132" y="109"/>
                        <a:pt x="132" y="109"/>
                        <a:pt x="132" y="109"/>
                      </a:cubicBezTo>
                      <a:cubicBezTo>
                        <a:pt x="132" y="109"/>
                        <a:pt x="136" y="108"/>
                        <a:pt x="138" y="107"/>
                      </a:cubicBezTo>
                      <a:cubicBezTo>
                        <a:pt x="139" y="106"/>
                        <a:pt x="138" y="105"/>
                        <a:pt x="138" y="105"/>
                      </a:cubicBezTo>
                      <a:cubicBezTo>
                        <a:pt x="140" y="103"/>
                        <a:pt x="140" y="103"/>
                        <a:pt x="140" y="103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50" y="98"/>
                        <a:pt x="150" y="98"/>
                        <a:pt x="150" y="98"/>
                      </a:cubicBezTo>
                      <a:cubicBezTo>
                        <a:pt x="152" y="94"/>
                        <a:pt x="152" y="94"/>
                        <a:pt x="152" y="94"/>
                      </a:cubicBezTo>
                      <a:cubicBezTo>
                        <a:pt x="152" y="92"/>
                        <a:pt x="152" y="92"/>
                        <a:pt x="152" y="92"/>
                      </a:cubicBezTo>
                      <a:cubicBezTo>
                        <a:pt x="153" y="91"/>
                        <a:pt x="153" y="91"/>
                        <a:pt x="153" y="91"/>
                      </a:cubicBezTo>
                      <a:cubicBezTo>
                        <a:pt x="155" y="88"/>
                        <a:pt x="155" y="88"/>
                        <a:pt x="155" y="88"/>
                      </a:cubicBezTo>
                      <a:cubicBezTo>
                        <a:pt x="155" y="85"/>
                        <a:pt x="155" y="85"/>
                        <a:pt x="155" y="85"/>
                      </a:cubicBezTo>
                      <a:cubicBezTo>
                        <a:pt x="156" y="82"/>
                        <a:pt x="156" y="82"/>
                        <a:pt x="156" y="82"/>
                      </a:cubicBezTo>
                      <a:cubicBezTo>
                        <a:pt x="155" y="79"/>
                        <a:pt x="155" y="79"/>
                        <a:pt x="155" y="79"/>
                      </a:cubicBezTo>
                      <a:cubicBezTo>
                        <a:pt x="158" y="75"/>
                        <a:pt x="158" y="75"/>
                        <a:pt x="158" y="75"/>
                      </a:cubicBezTo>
                      <a:cubicBezTo>
                        <a:pt x="157" y="69"/>
                        <a:pt x="157" y="69"/>
                        <a:pt x="157" y="69"/>
                      </a:cubicBezTo>
                      <a:cubicBezTo>
                        <a:pt x="157" y="69"/>
                        <a:pt x="159" y="67"/>
                        <a:pt x="160" y="67"/>
                      </a:cubicBezTo>
                      <a:cubicBezTo>
                        <a:pt x="162" y="67"/>
                        <a:pt x="161" y="63"/>
                        <a:pt x="161" y="63"/>
                      </a:cubicBezTo>
                      <a:cubicBezTo>
                        <a:pt x="161" y="57"/>
                        <a:pt x="161" y="57"/>
                        <a:pt x="161" y="57"/>
                      </a:cubicBezTo>
                      <a:cubicBezTo>
                        <a:pt x="164" y="54"/>
                        <a:pt x="164" y="54"/>
                        <a:pt x="164" y="54"/>
                      </a:cubicBezTo>
                      <a:cubicBezTo>
                        <a:pt x="165" y="47"/>
                        <a:pt x="165" y="47"/>
                        <a:pt x="165" y="47"/>
                      </a:cubicBezTo>
                      <a:cubicBezTo>
                        <a:pt x="165" y="47"/>
                        <a:pt x="166" y="47"/>
                        <a:pt x="167" y="46"/>
                      </a:cubicBezTo>
                      <a:cubicBezTo>
                        <a:pt x="169" y="46"/>
                        <a:pt x="167" y="42"/>
                        <a:pt x="167" y="42"/>
                      </a:cubicBezTo>
                      <a:cubicBezTo>
                        <a:pt x="168" y="38"/>
                        <a:pt x="168" y="38"/>
                        <a:pt x="168" y="38"/>
                      </a:cubicBezTo>
                      <a:cubicBezTo>
                        <a:pt x="171" y="36"/>
                        <a:pt x="171" y="36"/>
                        <a:pt x="171" y="36"/>
                      </a:cubicBezTo>
                      <a:cubicBezTo>
                        <a:pt x="172" y="31"/>
                        <a:pt x="172" y="31"/>
                        <a:pt x="172" y="31"/>
                      </a:cubicBezTo>
                      <a:cubicBezTo>
                        <a:pt x="173" y="29"/>
                        <a:pt x="173" y="29"/>
                        <a:pt x="173" y="29"/>
                      </a:cubicBezTo>
                      <a:cubicBezTo>
                        <a:pt x="176" y="29"/>
                        <a:pt x="176" y="29"/>
                        <a:pt x="176" y="29"/>
                      </a:cubicBezTo>
                      <a:cubicBezTo>
                        <a:pt x="179" y="28"/>
                        <a:pt x="179" y="28"/>
                        <a:pt x="179" y="28"/>
                      </a:cubicBezTo>
                      <a:cubicBezTo>
                        <a:pt x="182" y="25"/>
                        <a:pt x="182" y="25"/>
                        <a:pt x="182" y="25"/>
                      </a:cubicBezTo>
                      <a:cubicBezTo>
                        <a:pt x="182" y="25"/>
                        <a:pt x="183" y="24"/>
                        <a:pt x="184" y="24"/>
                      </a:cubicBezTo>
                      <a:cubicBezTo>
                        <a:pt x="185" y="24"/>
                        <a:pt x="186" y="22"/>
                        <a:pt x="186" y="22"/>
                      </a:cubicBezTo>
                      <a:cubicBezTo>
                        <a:pt x="189" y="19"/>
                        <a:pt x="189" y="19"/>
                        <a:pt x="189" y="19"/>
                      </a:cubicBezTo>
                      <a:lnTo>
                        <a:pt x="187" y="15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899" name="Freeform 135">
                  <a:extLst>
                    <a:ext uri="{FF2B5EF4-FFF2-40B4-BE49-F238E27FC236}">
                      <a16:creationId xmlns:a16="http://schemas.microsoft.com/office/drawing/2014/main" id="{8CCBB027-F0BE-CC4E-B433-81910065B3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2622"/>
                  <a:ext cx="2" cy="2"/>
                </a:xfrm>
                <a:custGeom>
                  <a:avLst/>
                  <a:gdLst>
                    <a:gd name="T0" fmla="*/ 1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0" name="Freeform 136">
                  <a:extLst>
                    <a:ext uri="{FF2B5EF4-FFF2-40B4-BE49-F238E27FC236}">
                      <a16:creationId xmlns:a16="http://schemas.microsoft.com/office/drawing/2014/main" id="{AD884C67-7FEA-192D-7598-0538926B8B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2" y="23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1" name="Rectangle 137">
                  <a:extLst>
                    <a:ext uri="{FF2B5EF4-FFF2-40B4-BE49-F238E27FC236}">
                      <a16:creationId xmlns:a16="http://schemas.microsoft.com/office/drawing/2014/main" id="{C74E3FAD-110E-1A00-B815-59A7024EB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18" y="2323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2" name="Freeform 138">
                  <a:extLst>
                    <a:ext uri="{FF2B5EF4-FFF2-40B4-BE49-F238E27FC236}">
                      <a16:creationId xmlns:a16="http://schemas.microsoft.com/office/drawing/2014/main" id="{FB133DBB-D633-EABE-8D4C-AD7AC5F198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2662"/>
                  <a:ext cx="2" cy="2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0 h 2"/>
                    <a:gd name="T4" fmla="*/ 0 w 2"/>
                    <a:gd name="T5" fmla="*/ 2 h 2"/>
                    <a:gd name="T6" fmla="*/ 0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3" name="Freeform 139">
                  <a:extLst>
                    <a:ext uri="{FF2B5EF4-FFF2-40B4-BE49-F238E27FC236}">
                      <a16:creationId xmlns:a16="http://schemas.microsoft.com/office/drawing/2014/main" id="{87EA99F3-BA85-F42B-E764-4ABF22684D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0" y="22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4" name="Freeform 140">
                  <a:extLst>
                    <a:ext uri="{FF2B5EF4-FFF2-40B4-BE49-F238E27FC236}">
                      <a16:creationId xmlns:a16="http://schemas.microsoft.com/office/drawing/2014/main" id="{98206B97-D77E-564B-5343-1E1DF3745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6" y="22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5" name="Rectangle 141">
                  <a:extLst>
                    <a:ext uri="{FF2B5EF4-FFF2-40B4-BE49-F238E27FC236}">
                      <a16:creationId xmlns:a16="http://schemas.microsoft.com/office/drawing/2014/main" id="{BA8F5444-C861-4AE3-6FC7-8EF9AED64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98" y="229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6" name="Rectangle 142">
                  <a:extLst>
                    <a:ext uri="{FF2B5EF4-FFF2-40B4-BE49-F238E27FC236}">
                      <a16:creationId xmlns:a16="http://schemas.microsoft.com/office/drawing/2014/main" id="{2E96DB83-FC66-6DC0-7C16-850FF0A6BF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90" y="2403"/>
                  <a:ext cx="1" cy="2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7" name="Freeform 143">
                  <a:extLst>
                    <a:ext uri="{FF2B5EF4-FFF2-40B4-BE49-F238E27FC236}">
                      <a16:creationId xmlns:a16="http://schemas.microsoft.com/office/drawing/2014/main" id="{DCA28371-4868-7F9D-6971-E3ADEC760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8" y="26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8" name="Rectangle 144">
                  <a:extLst>
                    <a:ext uri="{FF2B5EF4-FFF2-40B4-BE49-F238E27FC236}">
                      <a16:creationId xmlns:a16="http://schemas.microsoft.com/office/drawing/2014/main" id="{BD6089EE-0F17-2132-7325-CE5AC801F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3" y="2650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09" name="Freeform 145">
                  <a:extLst>
                    <a:ext uri="{FF2B5EF4-FFF2-40B4-BE49-F238E27FC236}">
                      <a16:creationId xmlns:a16="http://schemas.microsoft.com/office/drawing/2014/main" id="{BC6F2ADC-F19B-BD5A-9955-05CBC9E2D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2662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0" name="Freeform 146">
                  <a:extLst>
                    <a:ext uri="{FF2B5EF4-FFF2-40B4-BE49-F238E27FC236}">
                      <a16:creationId xmlns:a16="http://schemas.microsoft.com/office/drawing/2014/main" id="{BDE1CCFD-5F44-6E6B-2428-1C253E7C2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8" y="27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1" name="Freeform 147">
                  <a:extLst>
                    <a:ext uri="{FF2B5EF4-FFF2-40B4-BE49-F238E27FC236}">
                      <a16:creationId xmlns:a16="http://schemas.microsoft.com/office/drawing/2014/main" id="{1DD663A4-30B0-400C-65BC-4DE29A90C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2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2" name="Freeform 148">
                  <a:extLst>
                    <a:ext uri="{FF2B5EF4-FFF2-40B4-BE49-F238E27FC236}">
                      <a16:creationId xmlns:a16="http://schemas.microsoft.com/office/drawing/2014/main" id="{4BE0644F-87AC-DD7D-109F-8CF2E12EA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3" name="Freeform 149">
                  <a:extLst>
                    <a:ext uri="{FF2B5EF4-FFF2-40B4-BE49-F238E27FC236}">
                      <a16:creationId xmlns:a16="http://schemas.microsoft.com/office/drawing/2014/main" id="{9DAC54BC-0D7F-D671-0F4C-F64821FA0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8" y="26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4" name="Freeform 150">
                  <a:extLst>
                    <a:ext uri="{FF2B5EF4-FFF2-40B4-BE49-F238E27FC236}">
                      <a16:creationId xmlns:a16="http://schemas.microsoft.com/office/drawing/2014/main" id="{6CE4D009-C89E-49E7-FFB8-3F4EF97BE0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2767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5" name="Freeform 151">
                  <a:extLst>
                    <a:ext uri="{FF2B5EF4-FFF2-40B4-BE49-F238E27FC236}">
                      <a16:creationId xmlns:a16="http://schemas.microsoft.com/office/drawing/2014/main" id="{DF64883F-08B4-B636-5E56-15619EBADB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4" y="2640"/>
                  <a:ext cx="248" cy="219"/>
                </a:xfrm>
                <a:custGeom>
                  <a:avLst/>
                  <a:gdLst>
                    <a:gd name="T0" fmla="*/ 122 w 124"/>
                    <a:gd name="T1" fmla="*/ 43 h 109"/>
                    <a:gd name="T2" fmla="*/ 120 w 124"/>
                    <a:gd name="T3" fmla="*/ 38 h 109"/>
                    <a:gd name="T4" fmla="*/ 114 w 124"/>
                    <a:gd name="T5" fmla="*/ 33 h 109"/>
                    <a:gd name="T6" fmla="*/ 107 w 124"/>
                    <a:gd name="T7" fmla="*/ 29 h 109"/>
                    <a:gd name="T8" fmla="*/ 107 w 124"/>
                    <a:gd name="T9" fmla="*/ 19 h 109"/>
                    <a:gd name="T10" fmla="*/ 111 w 124"/>
                    <a:gd name="T11" fmla="*/ 8 h 109"/>
                    <a:gd name="T12" fmla="*/ 106 w 124"/>
                    <a:gd name="T13" fmla="*/ 6 h 109"/>
                    <a:gd name="T14" fmla="*/ 103 w 124"/>
                    <a:gd name="T15" fmla="*/ 9 h 109"/>
                    <a:gd name="T16" fmla="*/ 92 w 124"/>
                    <a:gd name="T17" fmla="*/ 9 h 109"/>
                    <a:gd name="T18" fmla="*/ 90 w 124"/>
                    <a:gd name="T19" fmla="*/ 4 h 109"/>
                    <a:gd name="T20" fmla="*/ 83 w 124"/>
                    <a:gd name="T21" fmla="*/ 2 h 109"/>
                    <a:gd name="T22" fmla="*/ 79 w 124"/>
                    <a:gd name="T23" fmla="*/ 2 h 109"/>
                    <a:gd name="T24" fmla="*/ 75 w 124"/>
                    <a:gd name="T25" fmla="*/ 1 h 109"/>
                    <a:gd name="T26" fmla="*/ 72 w 124"/>
                    <a:gd name="T27" fmla="*/ 1 h 109"/>
                    <a:gd name="T28" fmla="*/ 70 w 124"/>
                    <a:gd name="T29" fmla="*/ 2 h 109"/>
                    <a:gd name="T30" fmla="*/ 65 w 124"/>
                    <a:gd name="T31" fmla="*/ 3 h 109"/>
                    <a:gd name="T32" fmla="*/ 63 w 124"/>
                    <a:gd name="T33" fmla="*/ 4 h 109"/>
                    <a:gd name="T34" fmla="*/ 60 w 124"/>
                    <a:gd name="T35" fmla="*/ 4 h 109"/>
                    <a:gd name="T36" fmla="*/ 46 w 124"/>
                    <a:gd name="T37" fmla="*/ 2 h 109"/>
                    <a:gd name="T38" fmla="*/ 37 w 124"/>
                    <a:gd name="T39" fmla="*/ 2 h 109"/>
                    <a:gd name="T40" fmla="*/ 32 w 124"/>
                    <a:gd name="T41" fmla="*/ 0 h 109"/>
                    <a:gd name="T42" fmla="*/ 25 w 124"/>
                    <a:gd name="T43" fmla="*/ 2 h 109"/>
                    <a:gd name="T44" fmla="*/ 21 w 124"/>
                    <a:gd name="T45" fmla="*/ 5 h 109"/>
                    <a:gd name="T46" fmla="*/ 18 w 124"/>
                    <a:gd name="T47" fmla="*/ 11 h 109"/>
                    <a:gd name="T48" fmla="*/ 10 w 124"/>
                    <a:gd name="T49" fmla="*/ 11 h 109"/>
                    <a:gd name="T50" fmla="*/ 1 w 124"/>
                    <a:gd name="T51" fmla="*/ 6 h 109"/>
                    <a:gd name="T52" fmla="*/ 1 w 124"/>
                    <a:gd name="T53" fmla="*/ 13 h 109"/>
                    <a:gd name="T54" fmla="*/ 1 w 124"/>
                    <a:gd name="T55" fmla="*/ 21 h 109"/>
                    <a:gd name="T56" fmla="*/ 5 w 124"/>
                    <a:gd name="T57" fmla="*/ 22 h 109"/>
                    <a:gd name="T58" fmla="*/ 10 w 124"/>
                    <a:gd name="T59" fmla="*/ 27 h 109"/>
                    <a:gd name="T60" fmla="*/ 14 w 124"/>
                    <a:gd name="T61" fmla="*/ 34 h 109"/>
                    <a:gd name="T62" fmla="*/ 17 w 124"/>
                    <a:gd name="T63" fmla="*/ 38 h 109"/>
                    <a:gd name="T64" fmla="*/ 21 w 124"/>
                    <a:gd name="T65" fmla="*/ 46 h 109"/>
                    <a:gd name="T66" fmla="*/ 27 w 124"/>
                    <a:gd name="T67" fmla="*/ 52 h 109"/>
                    <a:gd name="T68" fmla="*/ 34 w 124"/>
                    <a:gd name="T69" fmla="*/ 58 h 109"/>
                    <a:gd name="T70" fmla="*/ 41 w 124"/>
                    <a:gd name="T71" fmla="*/ 63 h 109"/>
                    <a:gd name="T72" fmla="*/ 47 w 124"/>
                    <a:gd name="T73" fmla="*/ 69 h 109"/>
                    <a:gd name="T74" fmla="*/ 53 w 124"/>
                    <a:gd name="T75" fmla="*/ 73 h 109"/>
                    <a:gd name="T76" fmla="*/ 63 w 124"/>
                    <a:gd name="T77" fmla="*/ 84 h 109"/>
                    <a:gd name="T78" fmla="*/ 67 w 124"/>
                    <a:gd name="T79" fmla="*/ 90 h 109"/>
                    <a:gd name="T80" fmla="*/ 71 w 124"/>
                    <a:gd name="T81" fmla="*/ 92 h 109"/>
                    <a:gd name="T82" fmla="*/ 79 w 124"/>
                    <a:gd name="T83" fmla="*/ 99 h 109"/>
                    <a:gd name="T84" fmla="*/ 92 w 124"/>
                    <a:gd name="T85" fmla="*/ 106 h 109"/>
                    <a:gd name="T86" fmla="*/ 97 w 124"/>
                    <a:gd name="T87" fmla="*/ 109 h 109"/>
                    <a:gd name="T88" fmla="*/ 100 w 124"/>
                    <a:gd name="T89" fmla="*/ 105 h 109"/>
                    <a:gd name="T90" fmla="*/ 99 w 124"/>
                    <a:gd name="T91" fmla="*/ 101 h 109"/>
                    <a:gd name="T92" fmla="*/ 97 w 124"/>
                    <a:gd name="T93" fmla="*/ 95 h 109"/>
                    <a:gd name="T94" fmla="*/ 97 w 124"/>
                    <a:gd name="T95" fmla="*/ 88 h 109"/>
                    <a:gd name="T96" fmla="*/ 100 w 124"/>
                    <a:gd name="T97" fmla="*/ 81 h 109"/>
                    <a:gd name="T98" fmla="*/ 104 w 124"/>
                    <a:gd name="T99" fmla="*/ 73 h 109"/>
                    <a:gd name="T100" fmla="*/ 109 w 124"/>
                    <a:gd name="T101" fmla="*/ 75 h 109"/>
                    <a:gd name="T102" fmla="*/ 111 w 124"/>
                    <a:gd name="T103" fmla="*/ 72 h 109"/>
                    <a:gd name="T104" fmla="*/ 108 w 124"/>
                    <a:gd name="T105" fmla="*/ 68 h 109"/>
                    <a:gd name="T106" fmla="*/ 106 w 124"/>
                    <a:gd name="T107" fmla="*/ 66 h 109"/>
                    <a:gd name="T108" fmla="*/ 110 w 124"/>
                    <a:gd name="T109" fmla="*/ 65 h 109"/>
                    <a:gd name="T110" fmla="*/ 114 w 124"/>
                    <a:gd name="T111" fmla="*/ 63 h 109"/>
                    <a:gd name="T112" fmla="*/ 122 w 124"/>
                    <a:gd name="T113" fmla="*/ 61 h 109"/>
                    <a:gd name="T114" fmla="*/ 119 w 124"/>
                    <a:gd name="T115" fmla="*/ 51 h 109"/>
                    <a:gd name="T116" fmla="*/ 113 w 124"/>
                    <a:gd name="T117" fmla="*/ 44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24" h="109">
                      <a:moveTo>
                        <a:pt x="114" y="44"/>
                      </a:moveTo>
                      <a:cubicBezTo>
                        <a:pt x="115" y="44"/>
                        <a:pt x="116" y="44"/>
                        <a:pt x="117" y="44"/>
                      </a:cubicBezTo>
                      <a:cubicBezTo>
                        <a:pt x="118" y="44"/>
                        <a:pt x="119" y="44"/>
                        <a:pt x="119" y="44"/>
                      </a:cubicBezTo>
                      <a:cubicBezTo>
                        <a:pt x="120" y="44"/>
                        <a:pt x="122" y="43"/>
                        <a:pt x="122" y="43"/>
                      </a:cubicBezTo>
                      <a:cubicBezTo>
                        <a:pt x="122" y="43"/>
                        <a:pt x="123" y="42"/>
                        <a:pt x="123" y="42"/>
                      </a:cubicBezTo>
                      <a:cubicBezTo>
                        <a:pt x="123" y="42"/>
                        <a:pt x="124" y="41"/>
                        <a:pt x="124" y="40"/>
                      </a:cubicBezTo>
                      <a:cubicBezTo>
                        <a:pt x="123" y="40"/>
                        <a:pt x="122" y="39"/>
                        <a:pt x="122" y="39"/>
                      </a:cubicBezTo>
                      <a:cubicBezTo>
                        <a:pt x="121" y="39"/>
                        <a:pt x="120" y="38"/>
                        <a:pt x="120" y="38"/>
                      </a:cubicBezTo>
                      <a:cubicBezTo>
                        <a:pt x="120" y="37"/>
                        <a:pt x="119" y="36"/>
                        <a:pt x="118" y="36"/>
                      </a:cubicBezTo>
                      <a:cubicBezTo>
                        <a:pt x="118" y="36"/>
                        <a:pt x="118" y="37"/>
                        <a:pt x="117" y="36"/>
                      </a:cubicBezTo>
                      <a:cubicBezTo>
                        <a:pt x="116" y="36"/>
                        <a:pt x="115" y="35"/>
                        <a:pt x="115" y="35"/>
                      </a:cubicBezTo>
                      <a:cubicBezTo>
                        <a:pt x="115" y="34"/>
                        <a:pt x="115" y="34"/>
                        <a:pt x="114" y="33"/>
                      </a:cubicBezTo>
                      <a:cubicBezTo>
                        <a:pt x="113" y="33"/>
                        <a:pt x="112" y="32"/>
                        <a:pt x="111" y="32"/>
                      </a:cubicBezTo>
                      <a:cubicBezTo>
                        <a:pt x="110" y="32"/>
                        <a:pt x="111" y="32"/>
                        <a:pt x="109" y="32"/>
                      </a:cubicBezTo>
                      <a:cubicBezTo>
                        <a:pt x="107" y="32"/>
                        <a:pt x="106" y="31"/>
                        <a:pt x="106" y="30"/>
                      </a:cubicBezTo>
                      <a:cubicBezTo>
                        <a:pt x="106" y="29"/>
                        <a:pt x="106" y="30"/>
                        <a:pt x="107" y="29"/>
                      </a:cubicBezTo>
                      <a:cubicBezTo>
                        <a:pt x="107" y="28"/>
                        <a:pt x="107" y="26"/>
                        <a:pt x="107" y="25"/>
                      </a:cubicBezTo>
                      <a:cubicBezTo>
                        <a:pt x="106" y="25"/>
                        <a:pt x="106" y="25"/>
                        <a:pt x="105" y="23"/>
                      </a:cubicBezTo>
                      <a:cubicBezTo>
                        <a:pt x="105" y="21"/>
                        <a:pt x="107" y="22"/>
                        <a:pt x="107" y="22"/>
                      </a:cubicBezTo>
                      <a:cubicBezTo>
                        <a:pt x="107" y="22"/>
                        <a:pt x="107" y="20"/>
                        <a:pt x="107" y="19"/>
                      </a:cubicBezTo>
                      <a:cubicBezTo>
                        <a:pt x="107" y="19"/>
                        <a:pt x="108" y="17"/>
                        <a:pt x="108" y="17"/>
                      </a:cubicBezTo>
                      <a:cubicBezTo>
                        <a:pt x="110" y="14"/>
                        <a:pt x="110" y="14"/>
                        <a:pt x="110" y="14"/>
                      </a:cubicBezTo>
                      <a:cubicBezTo>
                        <a:pt x="111" y="11"/>
                        <a:pt x="111" y="11"/>
                        <a:pt x="111" y="11"/>
                      </a:cubicBezTo>
                      <a:cubicBezTo>
                        <a:pt x="111" y="8"/>
                        <a:pt x="111" y="8"/>
                        <a:pt x="111" y="8"/>
                      </a:cubicBezTo>
                      <a:cubicBezTo>
                        <a:pt x="111" y="5"/>
                        <a:pt x="111" y="5"/>
                        <a:pt x="111" y="5"/>
                      </a:cubicBezTo>
                      <a:cubicBezTo>
                        <a:pt x="108" y="5"/>
                        <a:pt x="108" y="5"/>
                        <a:pt x="108" y="5"/>
                      </a:cubicBezTo>
                      <a:cubicBezTo>
                        <a:pt x="106" y="4"/>
                        <a:pt x="106" y="4"/>
                        <a:pt x="106" y="4"/>
                      </a:cubicBezTo>
                      <a:cubicBezTo>
                        <a:pt x="106" y="5"/>
                        <a:pt x="106" y="5"/>
                        <a:pt x="106" y="6"/>
                      </a:cubicBezTo>
                      <a:cubicBezTo>
                        <a:pt x="106" y="6"/>
                        <a:pt x="106" y="8"/>
                        <a:pt x="105" y="8"/>
                      </a:cubicBezTo>
                      <a:cubicBezTo>
                        <a:pt x="105" y="9"/>
                        <a:pt x="105" y="9"/>
                        <a:pt x="105" y="9"/>
                      </a:cubicBezTo>
                      <a:cubicBezTo>
                        <a:pt x="104" y="9"/>
                        <a:pt x="104" y="9"/>
                        <a:pt x="104" y="9"/>
                      </a:cubicBezTo>
                      <a:cubicBezTo>
                        <a:pt x="104" y="9"/>
                        <a:pt x="104" y="9"/>
                        <a:pt x="103" y="9"/>
                      </a:cubicBezTo>
                      <a:cubicBezTo>
                        <a:pt x="103" y="10"/>
                        <a:pt x="103" y="10"/>
                        <a:pt x="103" y="10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0" y="12"/>
                        <a:pt x="100" y="12"/>
                        <a:pt x="100" y="12"/>
                      </a:cubicBezTo>
                      <a:cubicBezTo>
                        <a:pt x="99" y="12"/>
                        <a:pt x="97" y="11"/>
                        <a:pt x="92" y="9"/>
                      </a:cubicBezTo>
                      <a:cubicBezTo>
                        <a:pt x="92" y="9"/>
                        <a:pt x="92" y="9"/>
                        <a:pt x="92" y="9"/>
                      </a:cubicBezTo>
                      <a:cubicBezTo>
                        <a:pt x="92" y="9"/>
                        <a:pt x="92" y="9"/>
                        <a:pt x="92" y="9"/>
                      </a:cubicBezTo>
                      <a:cubicBezTo>
                        <a:pt x="92" y="9"/>
                        <a:pt x="90" y="8"/>
                        <a:pt x="90" y="6"/>
                      </a:cubicBezTo>
                      <a:cubicBezTo>
                        <a:pt x="90" y="6"/>
                        <a:pt x="90" y="5"/>
                        <a:pt x="90" y="4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7" y="2"/>
                        <a:pt x="87" y="2"/>
                        <a:pt x="87" y="2"/>
                      </a:cubicBezTo>
                      <a:cubicBezTo>
                        <a:pt x="87" y="2"/>
                        <a:pt x="87" y="1"/>
                        <a:pt x="86" y="1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3" y="2"/>
                        <a:pt x="83" y="2"/>
                        <a:pt x="83" y="2"/>
                      </a:cubicBezTo>
                      <a:cubicBezTo>
                        <a:pt x="80" y="2"/>
                        <a:pt x="80" y="2"/>
                        <a:pt x="80" y="2"/>
                      </a:cubicBezTo>
                      <a:cubicBezTo>
                        <a:pt x="79" y="2"/>
                        <a:pt x="79" y="2"/>
                        <a:pt x="79" y="2"/>
                      </a:cubicBezTo>
                      <a:cubicBezTo>
                        <a:pt x="78" y="1"/>
                        <a:pt x="77" y="1"/>
                        <a:pt x="77" y="0"/>
                      </a:cubicBezTo>
                      <a:cubicBezTo>
                        <a:pt x="76" y="0"/>
                        <a:pt x="76" y="0"/>
                        <a:pt x="76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5" y="1"/>
                        <a:pt x="75" y="1"/>
                        <a:pt x="75" y="1"/>
                      </a:cubicBezTo>
                      <a:cubicBezTo>
                        <a:pt x="74" y="1"/>
                        <a:pt x="74" y="1"/>
                        <a:pt x="74" y="1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3" y="1"/>
                        <a:pt x="73" y="1"/>
                        <a:pt x="73" y="1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1" y="1"/>
                        <a:pt x="71" y="1"/>
                        <a:pt x="71" y="1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69" y="3"/>
                        <a:pt x="69" y="3"/>
                        <a:pt x="69" y="3"/>
                      </a:cubicBezTo>
                      <a:cubicBezTo>
                        <a:pt x="68" y="3"/>
                        <a:pt x="68" y="3"/>
                        <a:pt x="68" y="3"/>
                      </a:cubicBezTo>
                      <a:cubicBezTo>
                        <a:pt x="67" y="3"/>
                        <a:pt x="67" y="3"/>
                        <a:pt x="67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5" y="3"/>
                        <a:pt x="65" y="3"/>
                        <a:pt x="65" y="3"/>
                      </a:cubicBezTo>
                      <a:cubicBezTo>
                        <a:pt x="64" y="3"/>
                        <a:pt x="64" y="3"/>
                        <a:pt x="64" y="3"/>
                      </a:cubicBezTo>
                      <a:cubicBezTo>
                        <a:pt x="64" y="3"/>
                        <a:pt x="63" y="3"/>
                        <a:pt x="63" y="3"/>
                      </a:cubicBezTo>
                      <a:cubicBezTo>
                        <a:pt x="63" y="4"/>
                        <a:pt x="63" y="4"/>
                        <a:pt x="63" y="4"/>
                      </a:cubicBezTo>
                      <a:cubicBezTo>
                        <a:pt x="62" y="5"/>
                        <a:pt x="62" y="5"/>
                        <a:pt x="62" y="5"/>
                      </a:cubicBezTo>
                      <a:cubicBezTo>
                        <a:pt x="61" y="5"/>
                        <a:pt x="61" y="5"/>
                        <a:pt x="61" y="5"/>
                      </a:cubicBezTo>
                      <a:cubicBezTo>
                        <a:pt x="60" y="5"/>
                        <a:pt x="60" y="5"/>
                        <a:pt x="60" y="5"/>
                      </a:cubicBezTo>
                      <a:cubicBezTo>
                        <a:pt x="60" y="4"/>
                        <a:pt x="60" y="4"/>
                        <a:pt x="60" y="4"/>
                      </a:cubicBezTo>
                      <a:cubicBezTo>
                        <a:pt x="58" y="4"/>
                        <a:pt x="58" y="4"/>
                        <a:pt x="58" y="4"/>
                      </a:cubicBezTo>
                      <a:cubicBezTo>
                        <a:pt x="53" y="3"/>
                        <a:pt x="53" y="3"/>
                        <a:pt x="53" y="3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6" y="2"/>
                        <a:pt x="46" y="2"/>
                        <a:pt x="46" y="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4" y="2"/>
                        <a:pt x="44" y="2"/>
                        <a:pt x="44" y="2"/>
                      </a:cubicBezTo>
                      <a:cubicBezTo>
                        <a:pt x="41" y="3"/>
                        <a:pt x="41" y="3"/>
                        <a:pt x="41" y="3"/>
                      </a:cubicBezTo>
                      <a:cubicBezTo>
                        <a:pt x="37" y="2"/>
                        <a:pt x="37" y="2"/>
                        <a:pt x="37" y="2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0" y="3"/>
                        <a:pt x="30" y="3"/>
                        <a:pt x="29" y="3"/>
                      </a:cubicBezTo>
                      <a:cubicBezTo>
                        <a:pt x="28" y="3"/>
                        <a:pt x="26" y="2"/>
                        <a:pt x="25" y="2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5"/>
                        <a:pt x="21" y="5"/>
                        <a:pt x="21" y="5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8" y="9"/>
                        <a:pt x="18" y="10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5" y="12"/>
                        <a:pt x="15" y="12"/>
                        <a:pt x="15" y="12"/>
                      </a:cubicBezTo>
                      <a:cubicBezTo>
                        <a:pt x="15" y="13"/>
                        <a:pt x="15" y="13"/>
                        <a:pt x="15" y="13"/>
                      </a:cubicBezTo>
                      <a:cubicBezTo>
                        <a:pt x="14" y="13"/>
                        <a:pt x="14" y="13"/>
                        <a:pt x="14" y="13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3" y="5"/>
                        <a:pt x="1" y="5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1" y="6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2" y="17"/>
                        <a:pt x="2" y="18"/>
                      </a:cubicBezTo>
                      <a:cubicBezTo>
                        <a:pt x="2" y="18"/>
                        <a:pt x="2" y="20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5" y="22"/>
                        <a:pt x="5" y="22"/>
                        <a:pt x="5" y="22"/>
                      </a:cubicBezTo>
                      <a:cubicBezTo>
                        <a:pt x="6" y="23"/>
                        <a:pt x="7" y="24"/>
                        <a:pt x="8" y="25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0" y="27"/>
                        <a:pt x="10" y="27"/>
                        <a:pt x="10" y="27"/>
                      </a:cubicBezTo>
                      <a:cubicBezTo>
                        <a:pt x="10" y="28"/>
                        <a:pt x="10" y="29"/>
                        <a:pt x="10" y="29"/>
                      </a:cubicBezTo>
                      <a:cubicBezTo>
                        <a:pt x="12" y="29"/>
                        <a:pt x="12" y="29"/>
                        <a:pt x="12" y="29"/>
                      </a:cubicBezTo>
                      <a:cubicBezTo>
                        <a:pt x="13" y="30"/>
                        <a:pt x="13" y="30"/>
                        <a:pt x="13" y="30"/>
                      </a:cubicBezTo>
                      <a:cubicBezTo>
                        <a:pt x="14" y="31"/>
                        <a:pt x="15" y="33"/>
                        <a:pt x="14" y="34"/>
                      </a:cubicBezTo>
                      <a:cubicBezTo>
                        <a:pt x="14" y="34"/>
                        <a:pt x="15" y="34"/>
                        <a:pt x="15" y="35"/>
                      </a:cubicBezTo>
                      <a:cubicBezTo>
                        <a:pt x="15" y="35"/>
                        <a:pt x="15" y="36"/>
                        <a:pt x="15" y="36"/>
                      </a:cubicBezTo>
                      <a:cubicBezTo>
                        <a:pt x="15" y="37"/>
                        <a:pt x="15" y="37"/>
                        <a:pt x="15" y="37"/>
                      </a:cubicBezTo>
                      <a:cubicBezTo>
                        <a:pt x="16" y="37"/>
                        <a:pt x="16" y="38"/>
                        <a:pt x="17" y="38"/>
                      </a:cubicBezTo>
                      <a:cubicBezTo>
                        <a:pt x="18" y="39"/>
                        <a:pt x="18" y="39"/>
                        <a:pt x="18" y="39"/>
                      </a:cubicBezTo>
                      <a:cubicBezTo>
                        <a:pt x="17" y="42"/>
                        <a:pt x="17" y="42"/>
                        <a:pt x="17" y="42"/>
                      </a:cubicBezTo>
                      <a:cubicBezTo>
                        <a:pt x="18" y="43"/>
                        <a:pt x="18" y="43"/>
                        <a:pt x="18" y="43"/>
                      </a:cubicBezTo>
                      <a:cubicBezTo>
                        <a:pt x="21" y="46"/>
                        <a:pt x="21" y="46"/>
                        <a:pt x="21" y="46"/>
                      </a:cubicBezTo>
                      <a:cubicBezTo>
                        <a:pt x="23" y="49"/>
                        <a:pt x="23" y="49"/>
                        <a:pt x="23" y="49"/>
                      </a:cubicBezTo>
                      <a:cubicBezTo>
                        <a:pt x="24" y="49"/>
                        <a:pt x="24" y="49"/>
                        <a:pt x="24" y="49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27" y="52"/>
                        <a:pt x="27" y="52"/>
                        <a:pt x="27" y="52"/>
                      </a:cubicBezTo>
                      <a:cubicBezTo>
                        <a:pt x="29" y="55"/>
                        <a:pt x="29" y="55"/>
                        <a:pt x="29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8"/>
                        <a:pt x="31" y="58"/>
                        <a:pt x="31" y="58"/>
                      </a:cubicBez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34" y="60"/>
                        <a:pt x="34" y="60"/>
                        <a:pt x="34" y="60"/>
                      </a:cubicBezTo>
                      <a:cubicBezTo>
                        <a:pt x="35" y="60"/>
                        <a:pt x="35" y="60"/>
                        <a:pt x="35" y="60"/>
                      </a:cubicBezTo>
                      <a:cubicBezTo>
                        <a:pt x="37" y="62"/>
                        <a:pt x="37" y="62"/>
                        <a:pt x="37" y="62"/>
                      </a:cubicBezTo>
                      <a:cubicBezTo>
                        <a:pt x="41" y="63"/>
                        <a:pt x="41" y="63"/>
                        <a:pt x="41" y="63"/>
                      </a:cubicBezTo>
                      <a:cubicBezTo>
                        <a:pt x="42" y="64"/>
                        <a:pt x="42" y="64"/>
                        <a:pt x="42" y="64"/>
                      </a:cubicBezTo>
                      <a:cubicBezTo>
                        <a:pt x="44" y="67"/>
                        <a:pt x="44" y="67"/>
                        <a:pt x="44" y="67"/>
                      </a:cubicBezTo>
                      <a:cubicBezTo>
                        <a:pt x="45" y="67"/>
                        <a:pt x="45" y="67"/>
                        <a:pt x="45" y="67"/>
                      </a:cubicBezTo>
                      <a:cubicBezTo>
                        <a:pt x="47" y="69"/>
                        <a:pt x="47" y="69"/>
                        <a:pt x="47" y="69"/>
                      </a:cubicBezTo>
                      <a:cubicBezTo>
                        <a:pt x="47" y="69"/>
                        <a:pt x="47" y="70"/>
                        <a:pt x="48" y="70"/>
                      </a:cubicBezTo>
                      <a:cubicBezTo>
                        <a:pt x="48" y="71"/>
                        <a:pt x="50" y="71"/>
                        <a:pt x="52" y="72"/>
                      </a:cubicBezTo>
                      <a:cubicBezTo>
                        <a:pt x="53" y="72"/>
                        <a:pt x="53" y="72"/>
                        <a:pt x="53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6"/>
                        <a:pt x="54" y="76"/>
                        <a:pt x="54" y="76"/>
                      </a:cubicBezTo>
                      <a:cubicBezTo>
                        <a:pt x="55" y="78"/>
                        <a:pt x="55" y="78"/>
                        <a:pt x="55" y="78"/>
                      </a:cubicBezTo>
                      <a:cubicBezTo>
                        <a:pt x="55" y="78"/>
                        <a:pt x="55" y="78"/>
                        <a:pt x="55" y="78"/>
                      </a:cubicBezTo>
                      <a:cubicBezTo>
                        <a:pt x="63" y="84"/>
                        <a:pt x="63" y="84"/>
                        <a:pt x="63" y="84"/>
                      </a:cubicBezTo>
                      <a:cubicBezTo>
                        <a:pt x="64" y="86"/>
                        <a:pt x="64" y="86"/>
                        <a:pt x="64" y="86"/>
                      </a:cubicBezTo>
                      <a:cubicBezTo>
                        <a:pt x="68" y="87"/>
                        <a:pt x="68" y="87"/>
                        <a:pt x="68" y="87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7" y="89"/>
                        <a:pt x="67" y="90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8" y="90"/>
                        <a:pt x="68" y="90"/>
                        <a:pt x="68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71" y="92"/>
                        <a:pt x="71" y="92"/>
                        <a:pt x="71" y="92"/>
                      </a:cubicBezTo>
                      <a:cubicBezTo>
                        <a:pt x="71" y="92"/>
                        <a:pt x="71" y="93"/>
                        <a:pt x="71" y="94"/>
                      </a:cubicBezTo>
                      <a:cubicBezTo>
                        <a:pt x="73" y="94"/>
                        <a:pt x="73" y="94"/>
                        <a:pt x="73" y="94"/>
                      </a:cubicBezTo>
                      <a:cubicBezTo>
                        <a:pt x="78" y="97"/>
                        <a:pt x="78" y="97"/>
                        <a:pt x="78" y="97"/>
                      </a:cubicBezTo>
                      <a:cubicBezTo>
                        <a:pt x="79" y="99"/>
                        <a:pt x="79" y="99"/>
                        <a:pt x="79" y="99"/>
                      </a:cubicBezTo>
                      <a:cubicBezTo>
                        <a:pt x="80" y="100"/>
                        <a:pt x="80" y="100"/>
                        <a:pt x="80" y="100"/>
                      </a:cubicBezTo>
                      <a:cubicBezTo>
                        <a:pt x="84" y="102"/>
                        <a:pt x="84" y="102"/>
                        <a:pt x="84" y="102"/>
                      </a:cubicBezTo>
                      <a:cubicBezTo>
                        <a:pt x="89" y="104"/>
                        <a:pt x="89" y="104"/>
                        <a:pt x="89" y="104"/>
                      </a:cubicBezTo>
                      <a:cubicBezTo>
                        <a:pt x="90" y="105"/>
                        <a:pt x="92" y="106"/>
                        <a:pt x="92" y="106"/>
                      </a:cubicBezTo>
                      <a:cubicBezTo>
                        <a:pt x="93" y="106"/>
                        <a:pt x="93" y="107"/>
                        <a:pt x="94" y="108"/>
                      </a:cubicBezTo>
                      <a:cubicBezTo>
                        <a:pt x="94" y="108"/>
                        <a:pt x="94" y="108"/>
                        <a:pt x="94" y="108"/>
                      </a:cubicBezTo>
                      <a:cubicBezTo>
                        <a:pt x="97" y="108"/>
                        <a:pt x="97" y="108"/>
                        <a:pt x="97" y="108"/>
                      </a:cubicBezTo>
                      <a:cubicBezTo>
                        <a:pt x="97" y="109"/>
                        <a:pt x="97" y="109"/>
                        <a:pt x="97" y="109"/>
                      </a:cubicBezTo>
                      <a:cubicBezTo>
                        <a:pt x="98" y="107"/>
                        <a:pt x="98" y="107"/>
                        <a:pt x="98" y="107"/>
                      </a:cubicBezTo>
                      <a:cubicBezTo>
                        <a:pt x="99" y="108"/>
                        <a:pt x="99" y="108"/>
                        <a:pt x="99" y="108"/>
                      </a:cubicBezTo>
                      <a:cubicBezTo>
                        <a:pt x="99" y="106"/>
                        <a:pt x="99" y="106"/>
                        <a:pt x="99" y="106"/>
                      </a:cubicBezTo>
                      <a:cubicBezTo>
                        <a:pt x="100" y="105"/>
                        <a:pt x="100" y="105"/>
                        <a:pt x="100" y="105"/>
                      </a:cubicBezTo>
                      <a:cubicBezTo>
                        <a:pt x="100" y="103"/>
                        <a:pt x="100" y="103"/>
                        <a:pt x="100" y="103"/>
                      </a:cubicBezTo>
                      <a:cubicBezTo>
                        <a:pt x="100" y="102"/>
                        <a:pt x="100" y="102"/>
                        <a:pt x="100" y="102"/>
                      </a:cubicBezTo>
                      <a:cubicBezTo>
                        <a:pt x="100" y="101"/>
                        <a:pt x="100" y="101"/>
                        <a:pt x="100" y="101"/>
                      </a:cubicBezTo>
                      <a:cubicBezTo>
                        <a:pt x="99" y="101"/>
                        <a:pt x="99" y="101"/>
                        <a:pt x="99" y="101"/>
                      </a:cubicBezTo>
                      <a:cubicBezTo>
                        <a:pt x="98" y="101"/>
                        <a:pt x="98" y="101"/>
                        <a:pt x="98" y="101"/>
                      </a:cubicBezTo>
                      <a:cubicBezTo>
                        <a:pt x="96" y="97"/>
                        <a:pt x="96" y="97"/>
                        <a:pt x="96" y="97"/>
                      </a:cubicBezTo>
                      <a:cubicBezTo>
                        <a:pt x="96" y="96"/>
                        <a:pt x="96" y="96"/>
                        <a:pt x="96" y="96"/>
                      </a:cubicBezTo>
                      <a:cubicBezTo>
                        <a:pt x="97" y="95"/>
                        <a:pt x="97" y="95"/>
                        <a:pt x="97" y="95"/>
                      </a:cubicBezTo>
                      <a:cubicBezTo>
                        <a:pt x="95" y="93"/>
                        <a:pt x="95" y="93"/>
                        <a:pt x="95" y="93"/>
                      </a:cubicBezTo>
                      <a:cubicBezTo>
                        <a:pt x="94" y="92"/>
                        <a:pt x="94" y="92"/>
                        <a:pt x="94" y="92"/>
                      </a:cubicBezTo>
                      <a:cubicBezTo>
                        <a:pt x="94" y="89"/>
                        <a:pt x="94" y="89"/>
                        <a:pt x="94" y="89"/>
                      </a:cubicBezTo>
                      <a:cubicBezTo>
                        <a:pt x="97" y="88"/>
                        <a:pt x="97" y="88"/>
                        <a:pt x="97" y="88"/>
                      </a:cubicBezTo>
                      <a:cubicBezTo>
                        <a:pt x="101" y="88"/>
                        <a:pt x="101" y="88"/>
                        <a:pt x="101" y="88"/>
                      </a:cubicBezTo>
                      <a:cubicBezTo>
                        <a:pt x="100" y="85"/>
                        <a:pt x="100" y="85"/>
                        <a:pt x="100" y="85"/>
                      </a:cubicBezTo>
                      <a:cubicBezTo>
                        <a:pt x="99" y="84"/>
                        <a:pt x="99" y="84"/>
                        <a:pt x="99" y="84"/>
                      </a:cubicBezTo>
                      <a:cubicBezTo>
                        <a:pt x="100" y="81"/>
                        <a:pt x="100" y="81"/>
                        <a:pt x="100" y="81"/>
                      </a:cubicBezTo>
                      <a:cubicBezTo>
                        <a:pt x="101" y="79"/>
                        <a:pt x="101" y="79"/>
                        <a:pt x="101" y="79"/>
                      </a:cubicBezTo>
                      <a:cubicBezTo>
                        <a:pt x="100" y="78"/>
                        <a:pt x="100" y="78"/>
                        <a:pt x="100" y="78"/>
                      </a:cubicBezTo>
                      <a:cubicBezTo>
                        <a:pt x="104" y="74"/>
                        <a:pt x="104" y="74"/>
                        <a:pt x="104" y="74"/>
                      </a:cubicBezTo>
                      <a:cubicBezTo>
                        <a:pt x="104" y="73"/>
                        <a:pt x="104" y="73"/>
                        <a:pt x="104" y="73"/>
                      </a:cubicBezTo>
                      <a:cubicBezTo>
                        <a:pt x="106" y="72"/>
                        <a:pt x="106" y="72"/>
                        <a:pt x="106" y="72"/>
                      </a:cubicBezTo>
                      <a:cubicBezTo>
                        <a:pt x="107" y="73"/>
                        <a:pt x="107" y="73"/>
                        <a:pt x="107" y="73"/>
                      </a:cubicBezTo>
                      <a:cubicBezTo>
                        <a:pt x="108" y="74"/>
                        <a:pt x="108" y="74"/>
                        <a:pt x="108" y="74"/>
                      </a:cubicBezTo>
                      <a:cubicBezTo>
                        <a:pt x="109" y="75"/>
                        <a:pt x="109" y="75"/>
                        <a:pt x="109" y="75"/>
                      </a:cubicBezTo>
                      <a:cubicBezTo>
                        <a:pt x="110" y="76"/>
                        <a:pt x="110" y="76"/>
                        <a:pt x="110" y="76"/>
                      </a:cubicBezTo>
                      <a:cubicBezTo>
                        <a:pt x="111" y="74"/>
                        <a:pt x="111" y="74"/>
                        <a:pt x="111" y="74"/>
                      </a:cubicBezTo>
                      <a:cubicBezTo>
                        <a:pt x="112" y="73"/>
                        <a:pt x="112" y="73"/>
                        <a:pt x="112" y="73"/>
                      </a:cubicBezTo>
                      <a:cubicBezTo>
                        <a:pt x="111" y="72"/>
                        <a:pt x="111" y="72"/>
                        <a:pt x="111" y="72"/>
                      </a:cubicBezTo>
                      <a:cubicBezTo>
                        <a:pt x="110" y="71"/>
                        <a:pt x="110" y="71"/>
                        <a:pt x="110" y="71"/>
                      </a:cubicBezTo>
                      <a:cubicBezTo>
                        <a:pt x="110" y="70"/>
                        <a:pt x="110" y="70"/>
                        <a:pt x="110" y="70"/>
                      </a:cubicBezTo>
                      <a:cubicBezTo>
                        <a:pt x="109" y="69"/>
                        <a:pt x="109" y="69"/>
                        <a:pt x="109" y="69"/>
                      </a:cubicBezTo>
                      <a:cubicBezTo>
                        <a:pt x="109" y="69"/>
                        <a:pt x="108" y="68"/>
                        <a:pt x="108" y="68"/>
                      </a:cubicBezTo>
                      <a:cubicBezTo>
                        <a:pt x="108" y="68"/>
                        <a:pt x="107" y="68"/>
                        <a:pt x="107" y="68"/>
                      </a:cubicBezTo>
                      <a:cubicBezTo>
                        <a:pt x="107" y="67"/>
                        <a:pt x="107" y="67"/>
                        <a:pt x="107" y="67"/>
                      </a:cubicBezTo>
                      <a:cubicBezTo>
                        <a:pt x="107" y="67"/>
                        <a:pt x="106" y="67"/>
                        <a:pt x="106" y="67"/>
                      </a:cubicBezTo>
                      <a:cubicBezTo>
                        <a:pt x="106" y="67"/>
                        <a:pt x="106" y="66"/>
                        <a:pt x="106" y="66"/>
                      </a:cubicBezTo>
                      <a:cubicBezTo>
                        <a:pt x="107" y="65"/>
                        <a:pt x="107" y="65"/>
                        <a:pt x="107" y="65"/>
                      </a:cubicBezTo>
                      <a:cubicBezTo>
                        <a:pt x="108" y="64"/>
                        <a:pt x="108" y="64"/>
                        <a:pt x="108" y="64"/>
                      </a:cubicBezTo>
                      <a:cubicBezTo>
                        <a:pt x="109" y="64"/>
                        <a:pt x="109" y="64"/>
                        <a:pt x="109" y="64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0" y="65"/>
                        <a:pt x="110" y="65"/>
                        <a:pt x="110" y="65"/>
                      </a:cubicBezTo>
                      <a:cubicBezTo>
                        <a:pt x="110" y="65"/>
                        <a:pt x="111" y="64"/>
                        <a:pt x="111" y="64"/>
                      </a:cubicBezTo>
                      <a:cubicBezTo>
                        <a:pt x="111" y="64"/>
                        <a:pt x="113" y="63"/>
                        <a:pt x="113" y="63"/>
                      </a:cubicBezTo>
                      <a:cubicBezTo>
                        <a:pt x="114" y="63"/>
                        <a:pt x="114" y="63"/>
                        <a:pt x="114" y="63"/>
                      </a:cubicBezTo>
                      <a:cubicBezTo>
                        <a:pt x="115" y="63"/>
                        <a:pt x="116" y="62"/>
                        <a:pt x="116" y="62"/>
                      </a:cubicBezTo>
                      <a:cubicBezTo>
                        <a:pt x="118" y="60"/>
                        <a:pt x="118" y="60"/>
                        <a:pt x="118" y="60"/>
                      </a:cubicBezTo>
                      <a:cubicBezTo>
                        <a:pt x="118" y="60"/>
                        <a:pt x="118" y="60"/>
                        <a:pt x="119" y="60"/>
                      </a:cubicBezTo>
                      <a:cubicBezTo>
                        <a:pt x="120" y="61"/>
                        <a:pt x="121" y="61"/>
                        <a:pt x="122" y="61"/>
                      </a:cubicBezTo>
                      <a:cubicBezTo>
                        <a:pt x="123" y="61"/>
                        <a:pt x="123" y="62"/>
                        <a:pt x="123" y="60"/>
                      </a:cubicBezTo>
                      <a:cubicBezTo>
                        <a:pt x="124" y="57"/>
                        <a:pt x="123" y="56"/>
                        <a:pt x="123" y="56"/>
                      </a:cubicBezTo>
                      <a:cubicBezTo>
                        <a:pt x="120" y="53"/>
                        <a:pt x="120" y="53"/>
                        <a:pt x="120" y="53"/>
                      </a:cubicBezTo>
                      <a:cubicBezTo>
                        <a:pt x="120" y="53"/>
                        <a:pt x="120" y="52"/>
                        <a:pt x="119" y="51"/>
                      </a:cubicBezTo>
                      <a:cubicBezTo>
                        <a:pt x="118" y="50"/>
                        <a:pt x="117" y="49"/>
                        <a:pt x="117" y="49"/>
                      </a:cubicBezTo>
                      <a:cubicBezTo>
                        <a:pt x="117" y="49"/>
                        <a:pt x="114" y="47"/>
                        <a:pt x="114" y="47"/>
                      </a:cubicBezTo>
                      <a:cubicBezTo>
                        <a:pt x="114" y="47"/>
                        <a:pt x="113" y="46"/>
                        <a:pt x="113" y="46"/>
                      </a:cubicBezTo>
                      <a:cubicBezTo>
                        <a:pt x="113" y="45"/>
                        <a:pt x="113" y="44"/>
                        <a:pt x="113" y="44"/>
                      </a:cubicBezTo>
                      <a:cubicBezTo>
                        <a:pt x="114" y="44"/>
                        <a:pt x="114" y="43"/>
                        <a:pt x="114" y="44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6" name="Freeform 152">
                  <a:extLst>
                    <a:ext uri="{FF2B5EF4-FFF2-40B4-BE49-F238E27FC236}">
                      <a16:creationId xmlns:a16="http://schemas.microsoft.com/office/drawing/2014/main" id="{58939F39-3A9A-B51D-FEDC-ED04E9129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8" y="2773"/>
                  <a:ext cx="123" cy="138"/>
                </a:xfrm>
                <a:custGeom>
                  <a:avLst/>
                  <a:gdLst>
                    <a:gd name="T0" fmla="*/ 52 w 61"/>
                    <a:gd name="T1" fmla="*/ 16 h 69"/>
                    <a:gd name="T2" fmla="*/ 44 w 61"/>
                    <a:gd name="T3" fmla="*/ 13 h 69"/>
                    <a:gd name="T4" fmla="*/ 42 w 61"/>
                    <a:gd name="T5" fmla="*/ 12 h 69"/>
                    <a:gd name="T6" fmla="*/ 36 w 61"/>
                    <a:gd name="T7" fmla="*/ 10 h 69"/>
                    <a:gd name="T8" fmla="*/ 32 w 61"/>
                    <a:gd name="T9" fmla="*/ 10 h 69"/>
                    <a:gd name="T10" fmla="*/ 29 w 61"/>
                    <a:gd name="T11" fmla="*/ 8 h 69"/>
                    <a:gd name="T12" fmla="*/ 25 w 61"/>
                    <a:gd name="T13" fmla="*/ 5 h 69"/>
                    <a:gd name="T14" fmla="*/ 22 w 61"/>
                    <a:gd name="T15" fmla="*/ 3 h 69"/>
                    <a:gd name="T16" fmla="*/ 17 w 61"/>
                    <a:gd name="T17" fmla="*/ 0 h 69"/>
                    <a:gd name="T18" fmla="*/ 17 w 61"/>
                    <a:gd name="T19" fmla="*/ 0 h 69"/>
                    <a:gd name="T20" fmla="*/ 15 w 61"/>
                    <a:gd name="T21" fmla="*/ 1 h 69"/>
                    <a:gd name="T22" fmla="*/ 15 w 61"/>
                    <a:gd name="T23" fmla="*/ 4 h 69"/>
                    <a:gd name="T24" fmla="*/ 14 w 61"/>
                    <a:gd name="T25" fmla="*/ 12 h 69"/>
                    <a:gd name="T26" fmla="*/ 6 w 61"/>
                    <a:gd name="T27" fmla="*/ 12 h 69"/>
                    <a:gd name="T28" fmla="*/ 5 w 61"/>
                    <a:gd name="T29" fmla="*/ 17 h 69"/>
                    <a:gd name="T30" fmla="*/ 0 w 61"/>
                    <a:gd name="T31" fmla="*/ 25 h 69"/>
                    <a:gd name="T32" fmla="*/ 1 w 61"/>
                    <a:gd name="T33" fmla="*/ 31 h 69"/>
                    <a:gd name="T34" fmla="*/ 5 w 61"/>
                    <a:gd name="T35" fmla="*/ 36 h 69"/>
                    <a:gd name="T36" fmla="*/ 4 w 61"/>
                    <a:gd name="T37" fmla="*/ 41 h 69"/>
                    <a:gd name="T38" fmla="*/ 2 w 61"/>
                    <a:gd name="T39" fmla="*/ 44 h 69"/>
                    <a:gd name="T40" fmla="*/ 0 w 61"/>
                    <a:gd name="T41" fmla="*/ 45 h 69"/>
                    <a:gd name="T42" fmla="*/ 7 w 61"/>
                    <a:gd name="T43" fmla="*/ 47 h 69"/>
                    <a:gd name="T44" fmla="*/ 7 w 61"/>
                    <a:gd name="T45" fmla="*/ 44 h 69"/>
                    <a:gd name="T46" fmla="*/ 11 w 61"/>
                    <a:gd name="T47" fmla="*/ 44 h 69"/>
                    <a:gd name="T48" fmla="*/ 9 w 61"/>
                    <a:gd name="T49" fmla="*/ 46 h 69"/>
                    <a:gd name="T50" fmla="*/ 8 w 61"/>
                    <a:gd name="T51" fmla="*/ 49 h 69"/>
                    <a:gd name="T52" fmla="*/ 4 w 61"/>
                    <a:gd name="T53" fmla="*/ 48 h 69"/>
                    <a:gd name="T54" fmla="*/ 7 w 61"/>
                    <a:gd name="T55" fmla="*/ 49 h 69"/>
                    <a:gd name="T56" fmla="*/ 10 w 61"/>
                    <a:gd name="T57" fmla="*/ 51 h 69"/>
                    <a:gd name="T58" fmla="*/ 15 w 61"/>
                    <a:gd name="T59" fmla="*/ 52 h 69"/>
                    <a:gd name="T60" fmla="*/ 20 w 61"/>
                    <a:gd name="T61" fmla="*/ 57 h 69"/>
                    <a:gd name="T62" fmla="*/ 23 w 61"/>
                    <a:gd name="T63" fmla="*/ 59 h 69"/>
                    <a:gd name="T64" fmla="*/ 25 w 61"/>
                    <a:gd name="T65" fmla="*/ 61 h 69"/>
                    <a:gd name="T66" fmla="*/ 26 w 61"/>
                    <a:gd name="T67" fmla="*/ 64 h 69"/>
                    <a:gd name="T68" fmla="*/ 29 w 61"/>
                    <a:gd name="T69" fmla="*/ 66 h 69"/>
                    <a:gd name="T70" fmla="*/ 31 w 61"/>
                    <a:gd name="T71" fmla="*/ 67 h 69"/>
                    <a:gd name="T72" fmla="*/ 34 w 61"/>
                    <a:gd name="T73" fmla="*/ 68 h 69"/>
                    <a:gd name="T74" fmla="*/ 32 w 61"/>
                    <a:gd name="T75" fmla="*/ 65 h 69"/>
                    <a:gd name="T76" fmla="*/ 33 w 61"/>
                    <a:gd name="T77" fmla="*/ 62 h 69"/>
                    <a:gd name="T78" fmla="*/ 33 w 61"/>
                    <a:gd name="T79" fmla="*/ 58 h 69"/>
                    <a:gd name="T80" fmla="*/ 30 w 61"/>
                    <a:gd name="T81" fmla="*/ 55 h 69"/>
                    <a:gd name="T82" fmla="*/ 31 w 61"/>
                    <a:gd name="T83" fmla="*/ 51 h 69"/>
                    <a:gd name="T84" fmla="*/ 32 w 61"/>
                    <a:gd name="T85" fmla="*/ 47 h 69"/>
                    <a:gd name="T86" fmla="*/ 33 w 61"/>
                    <a:gd name="T87" fmla="*/ 44 h 69"/>
                    <a:gd name="T88" fmla="*/ 36 w 61"/>
                    <a:gd name="T89" fmla="*/ 40 h 69"/>
                    <a:gd name="T90" fmla="*/ 37 w 61"/>
                    <a:gd name="T91" fmla="*/ 36 h 69"/>
                    <a:gd name="T92" fmla="*/ 42 w 61"/>
                    <a:gd name="T93" fmla="*/ 33 h 69"/>
                    <a:gd name="T94" fmla="*/ 43 w 61"/>
                    <a:gd name="T95" fmla="*/ 36 h 69"/>
                    <a:gd name="T96" fmla="*/ 44 w 61"/>
                    <a:gd name="T97" fmla="*/ 39 h 69"/>
                    <a:gd name="T98" fmla="*/ 47 w 61"/>
                    <a:gd name="T99" fmla="*/ 40 h 69"/>
                    <a:gd name="T100" fmla="*/ 52 w 61"/>
                    <a:gd name="T101" fmla="*/ 36 h 69"/>
                    <a:gd name="T102" fmla="*/ 52 w 61"/>
                    <a:gd name="T103" fmla="*/ 31 h 69"/>
                    <a:gd name="T104" fmla="*/ 51 w 61"/>
                    <a:gd name="T105" fmla="*/ 30 h 69"/>
                    <a:gd name="T106" fmla="*/ 55 w 61"/>
                    <a:gd name="T107" fmla="*/ 24 h 69"/>
                    <a:gd name="T108" fmla="*/ 61 w 61"/>
                    <a:gd name="T109" fmla="*/ 22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1" h="69">
                      <a:moveTo>
                        <a:pt x="56" y="18"/>
                      </a:moveTo>
                      <a:cubicBezTo>
                        <a:pt x="56" y="18"/>
                        <a:pt x="56" y="18"/>
                        <a:pt x="55" y="17"/>
                      </a:cubicBezTo>
                      <a:cubicBezTo>
                        <a:pt x="54" y="17"/>
                        <a:pt x="52" y="16"/>
                        <a:pt x="52" y="1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16"/>
                        <a:pt x="47" y="14"/>
                        <a:pt x="47" y="14"/>
                      </a:cubicBezTo>
                      <a:cubicBezTo>
                        <a:pt x="47" y="14"/>
                        <a:pt x="44" y="13"/>
                        <a:pt x="44" y="13"/>
                      </a:cubicBezTo>
                      <a:cubicBezTo>
                        <a:pt x="44" y="11"/>
                        <a:pt x="44" y="11"/>
                        <a:pt x="44" y="11"/>
                      </a:cubicBezTo>
                      <a:cubicBezTo>
                        <a:pt x="44" y="11"/>
                        <a:pt x="43" y="11"/>
                        <a:pt x="43" y="11"/>
                      </a:cubicBezTo>
                      <a:cubicBezTo>
                        <a:pt x="43" y="11"/>
                        <a:pt x="42" y="12"/>
                        <a:pt x="42" y="12"/>
                      </a:cubicBezTo>
                      <a:cubicBezTo>
                        <a:pt x="39" y="13"/>
                        <a:pt x="39" y="13"/>
                        <a:pt x="39" y="13"/>
                      </a:cubicBezTo>
                      <a:cubicBezTo>
                        <a:pt x="39" y="13"/>
                        <a:pt x="38" y="13"/>
                        <a:pt x="38" y="12"/>
                      </a:cubicBezTo>
                      <a:cubicBezTo>
                        <a:pt x="37" y="12"/>
                        <a:pt x="36" y="10"/>
                        <a:pt x="36" y="10"/>
                      </a:cubicBezTo>
                      <a:cubicBezTo>
                        <a:pt x="36" y="10"/>
                        <a:pt x="36" y="10"/>
                        <a:pt x="35" y="10"/>
                      </a:cubicBezTo>
                      <a:cubicBezTo>
                        <a:pt x="35" y="11"/>
                        <a:pt x="36" y="11"/>
                        <a:pt x="34" y="11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30" y="9"/>
                        <a:pt x="30" y="9"/>
                        <a:pt x="30" y="9"/>
                      </a:cubicBez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7"/>
                      </a:cubicBezTo>
                      <a:cubicBezTo>
                        <a:pt x="28" y="7"/>
                        <a:pt x="28" y="5"/>
                        <a:pt x="28" y="5"/>
                      </a:cubicBezTo>
                      <a:cubicBezTo>
                        <a:pt x="28" y="5"/>
                        <a:pt x="25" y="5"/>
                        <a:pt x="25" y="5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4" y="3"/>
                        <a:pt x="24" y="3"/>
                        <a:pt x="24" y="3"/>
                      </a:cubicBezTo>
                      <a:cubicBezTo>
                        <a:pt x="23" y="3"/>
                        <a:pt x="22" y="3"/>
                        <a:pt x="22" y="3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19" y="1"/>
                        <a:pt x="19" y="1"/>
                        <a:pt x="19" y="1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5" y="0"/>
                        <a:pt x="15" y="1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4"/>
                        <a:pt x="15" y="4"/>
                        <a:pt x="15" y="4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7" y="8"/>
                        <a:pt x="17" y="8"/>
                        <a:pt x="17" y="8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5" y="17"/>
                        <a:pt x="5" y="17"/>
                        <a:pt x="5" y="17"/>
                      </a:cubicBezTo>
                      <a:cubicBezTo>
                        <a:pt x="5" y="19"/>
                        <a:pt x="5" y="19"/>
                        <a:pt x="5" y="19"/>
                      </a:cubicBezTo>
                      <a:cubicBezTo>
                        <a:pt x="6" y="23"/>
                        <a:pt x="6" y="23"/>
                        <a:pt x="6" y="23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" y="29"/>
                        <a:pt x="2" y="29"/>
                        <a:pt x="2" y="29"/>
                      </a:cubicBezTo>
                      <a:cubicBezTo>
                        <a:pt x="1" y="31"/>
                        <a:pt x="1" y="31"/>
                        <a:pt x="1" y="31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5" y="33"/>
                        <a:pt x="5" y="33"/>
                        <a:pt x="5" y="33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6" y="37"/>
                        <a:pt x="6" y="37"/>
                        <a:pt x="6" y="37"/>
                      </a:cubicBezTo>
                      <a:cubicBezTo>
                        <a:pt x="5" y="40"/>
                        <a:pt x="5" y="40"/>
                        <a:pt x="5" y="40"/>
                      </a:cubicBezTo>
                      <a:cubicBezTo>
                        <a:pt x="4" y="41"/>
                        <a:pt x="4" y="41"/>
                        <a:pt x="4" y="41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2" y="44"/>
                        <a:pt x="2" y="44"/>
                        <a:pt x="2" y="44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1" y="45"/>
                        <a:pt x="1" y="45"/>
                        <a:pt x="1" y="45"/>
                      </a:cubicBezTo>
                      <a:cubicBezTo>
                        <a:pt x="0" y="45"/>
                        <a:pt x="0" y="45"/>
                        <a:pt x="0" y="45"/>
                      </a:cubicBezTo>
                      <a:cubicBezTo>
                        <a:pt x="1" y="46"/>
                        <a:pt x="1" y="46"/>
                        <a:pt x="1" y="46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7" y="47"/>
                        <a:pt x="7" y="47"/>
                        <a:pt x="7" y="47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7" y="45"/>
                        <a:pt x="7" y="45"/>
                        <a:pt x="7" y="45"/>
                      </a:cubicBezTo>
                      <a:cubicBezTo>
                        <a:pt x="7" y="45"/>
                        <a:pt x="7" y="44"/>
                        <a:pt x="7" y="44"/>
                      </a:cubicBezTo>
                      <a:cubicBezTo>
                        <a:pt x="7" y="43"/>
                        <a:pt x="8" y="43"/>
                        <a:pt x="8" y="43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11" y="44"/>
                        <a:pt x="11" y="44"/>
                        <a:pt x="11" y="44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10" y="46"/>
                        <a:pt x="10" y="46"/>
                        <a:pt x="10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6"/>
                        <a:pt x="9" y="46"/>
                        <a:pt x="9" y="46"/>
                      </a:cubicBezTo>
                      <a:cubicBezTo>
                        <a:pt x="9" y="47"/>
                        <a:pt x="9" y="49"/>
                        <a:pt x="9" y="49"/>
                      </a:cubicBezTo>
                      <a:cubicBezTo>
                        <a:pt x="9" y="49"/>
                        <a:pt x="9" y="49"/>
                        <a:pt x="8" y="49"/>
                      </a:cubicBezTo>
                      <a:cubicBezTo>
                        <a:pt x="8" y="48"/>
                        <a:pt x="7" y="48"/>
                        <a:pt x="7" y="48"/>
                      </a:cubicBezTo>
                      <a:cubicBezTo>
                        <a:pt x="5" y="47"/>
                        <a:pt x="5" y="47"/>
                        <a:pt x="5" y="47"/>
                      </a:cubicBezTo>
                      <a:cubicBezTo>
                        <a:pt x="4" y="48"/>
                        <a:pt x="4" y="48"/>
                        <a:pt x="4" y="48"/>
                      </a:cubicBezTo>
                      <a:cubicBezTo>
                        <a:pt x="4" y="48"/>
                        <a:pt x="4" y="49"/>
                        <a:pt x="4" y="49"/>
                      </a:cubicBezTo>
                      <a:cubicBezTo>
                        <a:pt x="5" y="49"/>
                        <a:pt x="5" y="50"/>
                        <a:pt x="6" y="50"/>
                      </a:cubicBezTo>
                      <a:cubicBezTo>
                        <a:pt x="6" y="50"/>
                        <a:pt x="7" y="49"/>
                        <a:pt x="7" y="49"/>
                      </a:cubicBezTo>
                      <a:cubicBezTo>
                        <a:pt x="7" y="49"/>
                        <a:pt x="8" y="49"/>
                        <a:pt x="8" y="50"/>
                      </a:cubicBezTo>
                      <a:cubicBezTo>
                        <a:pt x="8" y="50"/>
                        <a:pt x="9" y="50"/>
                        <a:pt x="9" y="50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4" y="52"/>
                        <a:pt x="14" y="52"/>
                        <a:pt x="14" y="52"/>
                      </a:cubicBezTo>
                      <a:cubicBezTo>
                        <a:pt x="15" y="52"/>
                        <a:pt x="15" y="52"/>
                        <a:pt x="15" y="52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7" y="55"/>
                        <a:pt x="19" y="56"/>
                        <a:pt x="19" y="56"/>
                      </a:cubicBezTo>
                      <a:cubicBezTo>
                        <a:pt x="19" y="56"/>
                        <a:pt x="20" y="57"/>
                        <a:pt x="20" y="57"/>
                      </a:cubicBezTo>
                      <a:cubicBezTo>
                        <a:pt x="21" y="57"/>
                        <a:pt x="21" y="57"/>
                        <a:pt x="21" y="57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8"/>
                        <a:pt x="23" y="58"/>
                        <a:pt x="23" y="59"/>
                      </a:cubicBezTo>
                      <a:cubicBezTo>
                        <a:pt x="23" y="59"/>
                        <a:pt x="22" y="59"/>
                        <a:pt x="22" y="59"/>
                      </a:cubicBezTo>
                      <a:cubicBezTo>
                        <a:pt x="23" y="61"/>
                        <a:pt x="23" y="61"/>
                        <a:pt x="23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5" y="62"/>
                        <a:pt x="25" y="63"/>
                        <a:pt x="25" y="63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6" y="64"/>
                        <a:pt x="26" y="64"/>
                        <a:pt x="27" y="65"/>
                      </a:cubicBezTo>
                      <a:cubicBezTo>
                        <a:pt x="27" y="65"/>
                        <a:pt x="26" y="65"/>
                        <a:pt x="27" y="65"/>
                      </a:cubicBezTo>
                      <a:cubicBezTo>
                        <a:pt x="27" y="66"/>
                        <a:pt x="29" y="66"/>
                        <a:pt x="29" y="66"/>
                      </a:cubicBezTo>
                      <a:cubicBezTo>
                        <a:pt x="30" y="66"/>
                        <a:pt x="30" y="66"/>
                        <a:pt x="30" y="66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1" y="67"/>
                        <a:pt x="31" y="67"/>
                        <a:pt x="31" y="67"/>
                      </a:cubicBezTo>
                      <a:cubicBezTo>
                        <a:pt x="31" y="67"/>
                        <a:pt x="35" y="69"/>
                        <a:pt x="35" y="69"/>
                      </a:cubicBezTo>
                      <a:cubicBezTo>
                        <a:pt x="35" y="69"/>
                        <a:pt x="35" y="68"/>
                        <a:pt x="34" y="68"/>
                      </a:cubicBezTo>
                      <a:cubicBezTo>
                        <a:pt x="34" y="68"/>
                        <a:pt x="34" y="68"/>
                        <a:pt x="34" y="68"/>
                      </a:cubicBezTo>
                      <a:cubicBezTo>
                        <a:pt x="34" y="68"/>
                        <a:pt x="33" y="68"/>
                        <a:pt x="33" y="67"/>
                      </a:cubicBezTo>
                      <a:cubicBezTo>
                        <a:pt x="33" y="67"/>
                        <a:pt x="33" y="66"/>
                        <a:pt x="33" y="66"/>
                      </a:cubicBezTo>
                      <a:cubicBezTo>
                        <a:pt x="33" y="66"/>
                        <a:pt x="32" y="65"/>
                        <a:pt x="32" y="65"/>
                      </a:cubicBezTo>
                      <a:cubicBezTo>
                        <a:pt x="33" y="64"/>
                        <a:pt x="33" y="64"/>
                        <a:pt x="33" y="64"/>
                      </a:cubicBezTo>
                      <a:cubicBezTo>
                        <a:pt x="33" y="64"/>
                        <a:pt x="33" y="63"/>
                        <a:pt x="33" y="63"/>
                      </a:cubicBezTo>
                      <a:cubicBezTo>
                        <a:pt x="33" y="62"/>
                        <a:pt x="33" y="62"/>
                        <a:pt x="33" y="62"/>
                      </a:cubicBezTo>
                      <a:cubicBezTo>
                        <a:pt x="33" y="62"/>
                        <a:pt x="32" y="60"/>
                        <a:pt x="32" y="60"/>
                      </a:cubicBezTo>
                      <a:cubicBezTo>
                        <a:pt x="33" y="59"/>
                        <a:pt x="33" y="59"/>
                        <a:pt x="33" y="59"/>
                      </a:cubicBezTo>
                      <a:cubicBezTo>
                        <a:pt x="33" y="59"/>
                        <a:pt x="33" y="58"/>
                        <a:pt x="33" y="58"/>
                      </a:cubicBezTo>
                      <a:cubicBezTo>
                        <a:pt x="33" y="58"/>
                        <a:pt x="33" y="57"/>
                        <a:pt x="33" y="57"/>
                      </a:cubicBezTo>
                      <a:cubicBezTo>
                        <a:pt x="32" y="56"/>
                        <a:pt x="32" y="56"/>
                        <a:pt x="32" y="56"/>
                      </a:cubicBezTo>
                      <a:cubicBezTo>
                        <a:pt x="30" y="55"/>
                        <a:pt x="30" y="55"/>
                        <a:pt x="30" y="55"/>
                      </a:cubicBezTo>
                      <a:cubicBezTo>
                        <a:pt x="29" y="54"/>
                        <a:pt x="29" y="54"/>
                        <a:pt x="29" y="54"/>
                      </a:cubicBezTo>
                      <a:cubicBezTo>
                        <a:pt x="29" y="53"/>
                        <a:pt x="29" y="53"/>
                        <a:pt x="29" y="53"/>
                      </a:cubicBezTo>
                      <a:cubicBezTo>
                        <a:pt x="31" y="51"/>
                        <a:pt x="31" y="51"/>
                        <a:pt x="31" y="51"/>
                      </a:cubicBezTo>
                      <a:cubicBezTo>
                        <a:pt x="31" y="49"/>
                        <a:pt x="31" y="49"/>
                        <a:pt x="31" y="49"/>
                      </a:cubicBezTo>
                      <a:cubicBezTo>
                        <a:pt x="31" y="49"/>
                        <a:pt x="32" y="49"/>
                        <a:pt x="32" y="48"/>
                      </a:cubicBezTo>
                      <a:cubicBezTo>
                        <a:pt x="32" y="48"/>
                        <a:pt x="32" y="47"/>
                        <a:pt x="32" y="47"/>
                      </a:cubicBezTo>
                      <a:cubicBezTo>
                        <a:pt x="32" y="45"/>
                        <a:pt x="32" y="45"/>
                        <a:pt x="32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4"/>
                        <a:pt x="33" y="44"/>
                        <a:pt x="33" y="44"/>
                      </a:cubicBezTo>
                      <a:cubicBezTo>
                        <a:pt x="33" y="44"/>
                        <a:pt x="34" y="43"/>
                        <a:pt x="34" y="43"/>
                      </a:cubicBezTo>
                      <a:cubicBezTo>
                        <a:pt x="35" y="43"/>
                        <a:pt x="35" y="42"/>
                        <a:pt x="35" y="42"/>
                      </a:cubicBezTo>
                      <a:cubicBezTo>
                        <a:pt x="36" y="40"/>
                        <a:pt x="36" y="40"/>
                        <a:pt x="36" y="40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8" y="37"/>
                        <a:pt x="38" y="37"/>
                        <a:pt x="38" y="37"/>
                      </a:cubicBezTo>
                      <a:cubicBezTo>
                        <a:pt x="37" y="36"/>
                        <a:pt x="37" y="36"/>
                        <a:pt x="37" y="36"/>
                      </a:cubicBezTo>
                      <a:cubicBezTo>
                        <a:pt x="37" y="36"/>
                        <a:pt x="40" y="33"/>
                        <a:pt x="40" y="33"/>
                      </a:cubicBezTo>
                      <a:cubicBezTo>
                        <a:pt x="40" y="33"/>
                        <a:pt x="41" y="33"/>
                        <a:pt x="41" y="33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3" y="35"/>
                        <a:pt x="43" y="35"/>
                        <a:pt x="43" y="35"/>
                      </a:cubicBezTo>
                      <a:cubicBezTo>
                        <a:pt x="43" y="35"/>
                        <a:pt x="43" y="36"/>
                        <a:pt x="43" y="36"/>
                      </a:cubicBezTo>
                      <a:cubicBezTo>
                        <a:pt x="43" y="37"/>
                        <a:pt x="43" y="37"/>
                        <a:pt x="43" y="37"/>
                      </a:cubicBezTo>
                      <a:cubicBezTo>
                        <a:pt x="43" y="37"/>
                        <a:pt x="43" y="38"/>
                        <a:pt x="43" y="39"/>
                      </a:cubicBezTo>
                      <a:cubicBezTo>
                        <a:pt x="44" y="39"/>
                        <a:pt x="44" y="39"/>
                        <a:pt x="44" y="39"/>
                      </a:cubicBezTo>
                      <a:cubicBezTo>
                        <a:pt x="44" y="39"/>
                        <a:pt x="44" y="40"/>
                        <a:pt x="45" y="40"/>
                      </a:cubicBezTo>
                      <a:cubicBezTo>
                        <a:pt x="45" y="40"/>
                        <a:pt x="45" y="40"/>
                        <a:pt x="45" y="40"/>
                      </a:cubicBezTo>
                      <a:cubicBezTo>
                        <a:pt x="47" y="40"/>
                        <a:pt x="47" y="40"/>
                        <a:pt x="47" y="40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8" y="38"/>
                        <a:pt x="50" y="38"/>
                        <a:pt x="51" y="38"/>
                      </a:cubicBezTo>
                      <a:cubicBezTo>
                        <a:pt x="51" y="37"/>
                        <a:pt x="52" y="36"/>
                        <a:pt x="52" y="36"/>
                      </a:cubicBezTo>
                      <a:cubicBezTo>
                        <a:pt x="52" y="36"/>
                        <a:pt x="52" y="36"/>
                        <a:pt x="52" y="36"/>
                      </a:cubicBezTo>
                      <a:cubicBezTo>
                        <a:pt x="53" y="36"/>
                        <a:pt x="53" y="36"/>
                        <a:pt x="53" y="36"/>
                      </a:cubicBezTo>
                      <a:cubicBezTo>
                        <a:pt x="51" y="34"/>
                        <a:pt x="53" y="33"/>
                        <a:pt x="52" y="31"/>
                      </a:cubicBezTo>
                      <a:cubicBezTo>
                        <a:pt x="52" y="31"/>
                        <a:pt x="52" y="31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50" y="29"/>
                        <a:pt x="48" y="28"/>
                        <a:pt x="48" y="28"/>
                      </a:cubicBezTo>
                      <a:cubicBezTo>
                        <a:pt x="49" y="26"/>
                        <a:pt x="52" y="27"/>
                        <a:pt x="54" y="26"/>
                      </a:cubicBezTo>
                      <a:cubicBezTo>
                        <a:pt x="55" y="26"/>
                        <a:pt x="55" y="25"/>
                        <a:pt x="55" y="24"/>
                      </a:cubicBezTo>
                      <a:cubicBezTo>
                        <a:pt x="56" y="24"/>
                        <a:pt x="58" y="24"/>
                        <a:pt x="58" y="23"/>
                      </a:cubicBezTo>
                      <a:cubicBezTo>
                        <a:pt x="58" y="22"/>
                        <a:pt x="59" y="21"/>
                        <a:pt x="61" y="22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59" y="21"/>
                        <a:pt x="57" y="19"/>
                        <a:pt x="56" y="18"/>
                      </a:cubicBez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7" name="Freeform 153">
                  <a:extLst>
                    <a:ext uri="{FF2B5EF4-FFF2-40B4-BE49-F238E27FC236}">
                      <a16:creationId xmlns:a16="http://schemas.microsoft.com/office/drawing/2014/main" id="{2803F1A3-4296-7C8D-4590-35A57A5CD2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64" y="2779"/>
                  <a:ext cx="105" cy="120"/>
                </a:xfrm>
                <a:custGeom>
                  <a:avLst/>
                  <a:gdLst>
                    <a:gd name="T0" fmla="*/ 47 w 52"/>
                    <a:gd name="T1" fmla="*/ 35 h 60"/>
                    <a:gd name="T2" fmla="*/ 48 w 52"/>
                    <a:gd name="T3" fmla="*/ 32 h 60"/>
                    <a:gd name="T4" fmla="*/ 50 w 52"/>
                    <a:gd name="T5" fmla="*/ 30 h 60"/>
                    <a:gd name="T6" fmla="*/ 50 w 52"/>
                    <a:gd name="T7" fmla="*/ 25 h 60"/>
                    <a:gd name="T8" fmla="*/ 51 w 52"/>
                    <a:gd name="T9" fmla="*/ 25 h 60"/>
                    <a:gd name="T10" fmla="*/ 52 w 52"/>
                    <a:gd name="T11" fmla="*/ 23 h 60"/>
                    <a:gd name="T12" fmla="*/ 51 w 52"/>
                    <a:gd name="T13" fmla="*/ 20 h 60"/>
                    <a:gd name="T14" fmla="*/ 47 w 52"/>
                    <a:gd name="T15" fmla="*/ 21 h 60"/>
                    <a:gd name="T16" fmla="*/ 46 w 52"/>
                    <a:gd name="T17" fmla="*/ 18 h 60"/>
                    <a:gd name="T18" fmla="*/ 41 w 52"/>
                    <a:gd name="T19" fmla="*/ 20 h 60"/>
                    <a:gd name="T20" fmla="*/ 33 w 52"/>
                    <a:gd name="T21" fmla="*/ 12 h 60"/>
                    <a:gd name="T22" fmla="*/ 32 w 52"/>
                    <a:gd name="T23" fmla="*/ 8 h 60"/>
                    <a:gd name="T24" fmla="*/ 31 w 52"/>
                    <a:gd name="T25" fmla="*/ 8 h 60"/>
                    <a:gd name="T26" fmla="*/ 25 w 52"/>
                    <a:gd name="T27" fmla="*/ 5 h 60"/>
                    <a:gd name="T28" fmla="*/ 19 w 52"/>
                    <a:gd name="T29" fmla="*/ 0 h 60"/>
                    <a:gd name="T30" fmla="*/ 15 w 52"/>
                    <a:gd name="T31" fmla="*/ 2 h 60"/>
                    <a:gd name="T32" fmla="*/ 15 w 52"/>
                    <a:gd name="T33" fmla="*/ 3 h 60"/>
                    <a:gd name="T34" fmla="*/ 17 w 52"/>
                    <a:gd name="T35" fmla="*/ 4 h 60"/>
                    <a:gd name="T36" fmla="*/ 12 w 52"/>
                    <a:gd name="T37" fmla="*/ 15 h 60"/>
                    <a:gd name="T38" fmla="*/ 13 w 52"/>
                    <a:gd name="T39" fmla="*/ 17 h 60"/>
                    <a:gd name="T40" fmla="*/ 12 w 52"/>
                    <a:gd name="T41" fmla="*/ 20 h 60"/>
                    <a:gd name="T42" fmla="*/ 7 w 52"/>
                    <a:gd name="T43" fmla="*/ 21 h 60"/>
                    <a:gd name="T44" fmla="*/ 4 w 52"/>
                    <a:gd name="T45" fmla="*/ 23 h 60"/>
                    <a:gd name="T46" fmla="*/ 0 w 52"/>
                    <a:gd name="T47" fmla="*/ 26 h 60"/>
                    <a:gd name="T48" fmla="*/ 1 w 52"/>
                    <a:gd name="T49" fmla="*/ 31 h 60"/>
                    <a:gd name="T50" fmla="*/ 2 w 52"/>
                    <a:gd name="T51" fmla="*/ 33 h 60"/>
                    <a:gd name="T52" fmla="*/ 1 w 52"/>
                    <a:gd name="T53" fmla="*/ 34 h 60"/>
                    <a:gd name="T54" fmla="*/ 5 w 52"/>
                    <a:gd name="T55" fmla="*/ 37 h 60"/>
                    <a:gd name="T56" fmla="*/ 7 w 52"/>
                    <a:gd name="T57" fmla="*/ 42 h 60"/>
                    <a:gd name="T58" fmla="*/ 10 w 52"/>
                    <a:gd name="T59" fmla="*/ 43 h 60"/>
                    <a:gd name="T60" fmla="*/ 11 w 52"/>
                    <a:gd name="T61" fmla="*/ 43 h 60"/>
                    <a:gd name="T62" fmla="*/ 15 w 52"/>
                    <a:gd name="T63" fmla="*/ 46 h 60"/>
                    <a:gd name="T64" fmla="*/ 18 w 52"/>
                    <a:gd name="T65" fmla="*/ 51 h 60"/>
                    <a:gd name="T66" fmla="*/ 19 w 52"/>
                    <a:gd name="T67" fmla="*/ 54 h 60"/>
                    <a:gd name="T68" fmla="*/ 20 w 52"/>
                    <a:gd name="T69" fmla="*/ 58 h 60"/>
                    <a:gd name="T70" fmla="*/ 25 w 52"/>
                    <a:gd name="T71" fmla="*/ 59 h 60"/>
                    <a:gd name="T72" fmla="*/ 27 w 52"/>
                    <a:gd name="T73" fmla="*/ 50 h 60"/>
                    <a:gd name="T74" fmla="*/ 36 w 52"/>
                    <a:gd name="T75" fmla="*/ 42 h 60"/>
                    <a:gd name="T76" fmla="*/ 49 w 52"/>
                    <a:gd name="T77" fmla="*/ 37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2" h="60">
                      <a:moveTo>
                        <a:pt x="48" y="36"/>
                      </a:moveTo>
                      <a:cubicBezTo>
                        <a:pt x="47" y="35"/>
                        <a:pt x="47" y="35"/>
                        <a:pt x="47" y="35"/>
                      </a:cubicBezTo>
                      <a:cubicBezTo>
                        <a:pt x="45" y="34"/>
                        <a:pt x="45" y="34"/>
                        <a:pt x="45" y="34"/>
                      </a:cubicBezTo>
                      <a:cubicBezTo>
                        <a:pt x="48" y="32"/>
                        <a:pt x="48" y="32"/>
                        <a:pt x="48" y="32"/>
                      </a:cubicBezTo>
                      <a:cubicBezTo>
                        <a:pt x="48" y="32"/>
                        <a:pt x="48" y="32"/>
                        <a:pt x="49" y="31"/>
                      </a:cubicBezTo>
                      <a:cubicBezTo>
                        <a:pt x="49" y="31"/>
                        <a:pt x="50" y="31"/>
                        <a:pt x="50" y="30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8" y="27"/>
                        <a:pt x="50" y="26"/>
                        <a:pt x="50" y="25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1" y="25"/>
                        <a:pt x="51" y="25"/>
                        <a:pt x="51" y="25"/>
                      </a:cubicBezTo>
                      <a:cubicBezTo>
                        <a:pt x="51" y="25"/>
                        <a:pt x="51" y="25"/>
                        <a:pt x="52" y="25"/>
                      </a:cubicBezTo>
                      <a:cubicBezTo>
                        <a:pt x="52" y="25"/>
                        <a:pt x="52" y="24"/>
                        <a:pt x="52" y="23"/>
                      </a:cubicBezTo>
                      <a:cubicBezTo>
                        <a:pt x="51" y="22"/>
                        <a:pt x="51" y="21"/>
                        <a:pt x="52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0" y="20"/>
                        <a:pt x="50" y="20"/>
                        <a:pt x="50" y="20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47" y="19"/>
                        <a:pt x="47" y="19"/>
                        <a:pt x="47" y="19"/>
                      </a:cubicBezTo>
                      <a:cubicBezTo>
                        <a:pt x="47" y="19"/>
                        <a:pt x="46" y="19"/>
                        <a:pt x="46" y="18"/>
                      </a:cubicBezTo>
                      <a:cubicBezTo>
                        <a:pt x="45" y="18"/>
                        <a:pt x="44" y="18"/>
                        <a:pt x="43" y="18"/>
                      </a:cubicBezTo>
                      <a:cubicBezTo>
                        <a:pt x="41" y="20"/>
                        <a:pt x="41" y="20"/>
                        <a:pt x="41" y="20"/>
                      </a:cubicBezTo>
                      <a:cubicBezTo>
                        <a:pt x="40" y="14"/>
                        <a:pt x="40" y="14"/>
                        <a:pt x="40" y="14"/>
                      </a:cubicBezTo>
                      <a:cubicBezTo>
                        <a:pt x="33" y="12"/>
                        <a:pt x="33" y="12"/>
                        <a:pt x="33" y="12"/>
                      </a:cubicBezTo>
                      <a:cubicBezTo>
                        <a:pt x="33" y="11"/>
                        <a:pt x="33" y="11"/>
                        <a:pt x="33" y="11"/>
                      </a:cubicBezTo>
                      <a:cubicBezTo>
                        <a:pt x="33" y="10"/>
                        <a:pt x="32" y="9"/>
                        <a:pt x="32" y="8"/>
                      </a:cubicBezTo>
                      <a:cubicBezTo>
                        <a:pt x="32" y="8"/>
                        <a:pt x="32" y="8"/>
                        <a:pt x="32" y="8"/>
                      </a:cubicBezTo>
                      <a:cubicBezTo>
                        <a:pt x="31" y="8"/>
                        <a:pt x="31" y="8"/>
                        <a:pt x="31" y="8"/>
                      </a:cubicBezTo>
                      <a:cubicBezTo>
                        <a:pt x="27" y="5"/>
                        <a:pt x="27" y="5"/>
                        <a:pt x="27" y="5"/>
                      </a:cubicBezTo>
                      <a:cubicBezTo>
                        <a:pt x="27" y="5"/>
                        <a:pt x="25" y="5"/>
                        <a:pt x="25" y="5"/>
                      </a:cubicBezTo>
                      <a:cubicBezTo>
                        <a:pt x="25" y="5"/>
                        <a:pt x="24" y="5"/>
                        <a:pt x="22" y="4"/>
                      </a:cubicBezTo>
                      <a:cubicBezTo>
                        <a:pt x="20" y="3"/>
                        <a:pt x="19" y="1"/>
                        <a:pt x="19" y="0"/>
                      </a:cubicBezTo>
                      <a:cubicBezTo>
                        <a:pt x="18" y="1"/>
                        <a:pt x="17" y="1"/>
                        <a:pt x="17" y="2"/>
                      </a:cubicBezTo>
                      <a:cubicBezTo>
                        <a:pt x="16" y="2"/>
                        <a:pt x="16" y="2"/>
                        <a:pt x="15" y="2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5" y="3"/>
                        <a:pt x="15" y="3"/>
                      </a:cubicBezTo>
                      <a:cubicBezTo>
                        <a:pt x="15" y="3"/>
                        <a:pt x="16" y="4"/>
                        <a:pt x="16" y="4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3" y="16"/>
                        <a:pt x="13" y="16"/>
                        <a:pt x="13" y="16"/>
                      </a:cubicBezTo>
                      <a:cubicBezTo>
                        <a:pt x="13" y="17"/>
                        <a:pt x="13" y="17"/>
                        <a:pt x="13" y="17"/>
                      </a:cubicBezTo>
                      <a:cubicBezTo>
                        <a:pt x="13" y="18"/>
                        <a:pt x="12" y="19"/>
                        <a:pt x="11" y="19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8" y="21"/>
                        <a:pt x="8" y="21"/>
                        <a:pt x="8" y="21"/>
                      </a:cubicBezTo>
                      <a:cubicBezTo>
                        <a:pt x="8" y="21"/>
                        <a:pt x="7" y="21"/>
                        <a:pt x="7" y="21"/>
                      </a:cubicBezTo>
                      <a:cubicBezTo>
                        <a:pt x="7" y="21"/>
                        <a:pt x="7" y="21"/>
                        <a:pt x="7" y="21"/>
                      </a:cubicBezTo>
                      <a:cubicBezTo>
                        <a:pt x="6" y="22"/>
                        <a:pt x="6" y="23"/>
                        <a:pt x="4" y="23"/>
                      </a:cubicBezTo>
                      <a:cubicBezTo>
                        <a:pt x="3" y="24"/>
                        <a:pt x="3" y="25"/>
                        <a:pt x="1" y="26"/>
                      </a:cubicBezTo>
                      <a:cubicBezTo>
                        <a:pt x="1" y="26"/>
                        <a:pt x="1" y="26"/>
                        <a:pt x="0" y="26"/>
                      </a:cubicBezTo>
                      <a:cubicBezTo>
                        <a:pt x="1" y="26"/>
                        <a:pt x="1" y="27"/>
                        <a:pt x="1" y="27"/>
                      </a:cubicBezTo>
                      <a:cubicBezTo>
                        <a:pt x="2" y="29"/>
                        <a:pt x="2" y="30"/>
                        <a:pt x="1" y="31"/>
                      </a:cubicBezTo>
                      <a:cubicBezTo>
                        <a:pt x="1" y="31"/>
                        <a:pt x="1" y="31"/>
                        <a:pt x="2" y="32"/>
                      </a:cubicBezTo>
                      <a:cubicBezTo>
                        <a:pt x="2" y="33"/>
                        <a:pt x="2" y="33"/>
                        <a:pt x="2" y="33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1" y="34"/>
                        <a:pt x="1" y="34"/>
                        <a:pt x="1" y="34"/>
                      </a:cubicBezTo>
                      <a:cubicBezTo>
                        <a:pt x="3" y="35"/>
                        <a:pt x="3" y="35"/>
                        <a:pt x="3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5" y="39"/>
                        <a:pt x="5" y="39"/>
                        <a:pt x="5" y="39"/>
                      </a:cubicBezTo>
                      <a:cubicBezTo>
                        <a:pt x="7" y="42"/>
                        <a:pt x="7" y="42"/>
                        <a:pt x="7" y="42"/>
                      </a:cubicBezTo>
                      <a:cubicBezTo>
                        <a:pt x="8" y="42"/>
                        <a:pt x="8" y="42"/>
                        <a:pt x="8" y="42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0" y="43"/>
                        <a:pt x="10" y="43"/>
                        <a:pt x="10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43"/>
                        <a:pt x="13" y="44"/>
                        <a:pt x="14" y="44"/>
                      </a:cubicBezTo>
                      <a:cubicBezTo>
                        <a:pt x="15" y="45"/>
                        <a:pt x="15" y="46"/>
                        <a:pt x="15" y="46"/>
                      </a:cubicBezTo>
                      <a:cubicBezTo>
                        <a:pt x="16" y="46"/>
                        <a:pt x="17" y="48"/>
                        <a:pt x="17" y="48"/>
                      </a:cubicBezTo>
                      <a:cubicBezTo>
                        <a:pt x="18" y="51"/>
                        <a:pt x="18" y="51"/>
                        <a:pt x="18" y="51"/>
                      </a:cubicBezTo>
                      <a:cubicBezTo>
                        <a:pt x="18" y="51"/>
                        <a:pt x="19" y="52"/>
                        <a:pt x="19" y="53"/>
                      </a:cubicBezTo>
                      <a:cubicBezTo>
                        <a:pt x="19" y="53"/>
                        <a:pt x="19" y="54"/>
                        <a:pt x="19" y="54"/>
                      </a:cubicBezTo>
                      <a:cubicBezTo>
                        <a:pt x="21" y="56"/>
                        <a:pt x="21" y="56"/>
                        <a:pt x="21" y="56"/>
                      </a:cubicBezTo>
                      <a:cubicBezTo>
                        <a:pt x="20" y="58"/>
                        <a:pt x="20" y="58"/>
                        <a:pt x="20" y="58"/>
                      </a:cubicBezTo>
                      <a:cubicBezTo>
                        <a:pt x="20" y="59"/>
                        <a:pt x="20" y="59"/>
                        <a:pt x="20" y="59"/>
                      </a:cubicBezTo>
                      <a:cubicBezTo>
                        <a:pt x="22" y="60"/>
                        <a:pt x="24" y="60"/>
                        <a:pt x="25" y="59"/>
                      </a:cubicBezTo>
                      <a:cubicBezTo>
                        <a:pt x="26" y="59"/>
                        <a:pt x="26" y="57"/>
                        <a:pt x="26" y="55"/>
                      </a:cubicBezTo>
                      <a:cubicBezTo>
                        <a:pt x="26" y="53"/>
                        <a:pt x="26" y="52"/>
                        <a:pt x="27" y="50"/>
                      </a:cubicBezTo>
                      <a:cubicBezTo>
                        <a:pt x="27" y="48"/>
                        <a:pt x="30" y="47"/>
                        <a:pt x="32" y="45"/>
                      </a:cubicBezTo>
                      <a:cubicBezTo>
                        <a:pt x="34" y="44"/>
                        <a:pt x="33" y="42"/>
                        <a:pt x="36" y="42"/>
                      </a:cubicBezTo>
                      <a:cubicBezTo>
                        <a:pt x="39" y="43"/>
                        <a:pt x="42" y="52"/>
                        <a:pt x="43" y="43"/>
                      </a:cubicBezTo>
                      <a:cubicBezTo>
                        <a:pt x="43" y="38"/>
                        <a:pt x="47" y="38"/>
                        <a:pt x="49" y="37"/>
                      </a:cubicBezTo>
                      <a:lnTo>
                        <a:pt x="48" y="36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8" name="Rectangle 154">
                  <a:extLst>
                    <a:ext uri="{FF2B5EF4-FFF2-40B4-BE49-F238E27FC236}">
                      <a16:creationId xmlns:a16="http://schemas.microsoft.com/office/drawing/2014/main" id="{049EF6FB-4E3E-36B0-70ED-07218E3756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57" y="2917"/>
                  <a:ext cx="1" cy="1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miter lim="800000"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19" name="Freeform 155">
                  <a:extLst>
                    <a:ext uri="{FF2B5EF4-FFF2-40B4-BE49-F238E27FC236}">
                      <a16:creationId xmlns:a16="http://schemas.microsoft.com/office/drawing/2014/main" id="{47C7D6E5-913D-E761-200F-F3EE79930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7" y="2692"/>
                  <a:ext cx="2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0" name="Freeform 156">
                  <a:extLst>
                    <a:ext uri="{FF2B5EF4-FFF2-40B4-BE49-F238E27FC236}">
                      <a16:creationId xmlns:a16="http://schemas.microsoft.com/office/drawing/2014/main" id="{9693B3A7-E265-6939-4480-92E07D2E87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28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1" name="Freeform 157">
                  <a:extLst>
                    <a:ext uri="{FF2B5EF4-FFF2-40B4-BE49-F238E27FC236}">
                      <a16:creationId xmlns:a16="http://schemas.microsoft.com/office/drawing/2014/main" id="{B90841AB-006B-DF12-C07A-0CFFC3978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22" y="2845"/>
                  <a:ext cx="131" cy="251"/>
                </a:xfrm>
                <a:custGeom>
                  <a:avLst/>
                  <a:gdLst>
                    <a:gd name="T0" fmla="*/ 61 w 65"/>
                    <a:gd name="T1" fmla="*/ 70 h 125"/>
                    <a:gd name="T2" fmla="*/ 56 w 65"/>
                    <a:gd name="T3" fmla="*/ 68 h 125"/>
                    <a:gd name="T4" fmla="*/ 51 w 65"/>
                    <a:gd name="T5" fmla="*/ 69 h 125"/>
                    <a:gd name="T6" fmla="*/ 51 w 65"/>
                    <a:gd name="T7" fmla="*/ 69 h 125"/>
                    <a:gd name="T8" fmla="*/ 51 w 65"/>
                    <a:gd name="T9" fmla="*/ 69 h 125"/>
                    <a:gd name="T10" fmla="*/ 49 w 65"/>
                    <a:gd name="T11" fmla="*/ 62 h 125"/>
                    <a:gd name="T12" fmla="*/ 45 w 65"/>
                    <a:gd name="T13" fmla="*/ 58 h 125"/>
                    <a:gd name="T14" fmla="*/ 41 w 65"/>
                    <a:gd name="T15" fmla="*/ 51 h 125"/>
                    <a:gd name="T16" fmla="*/ 39 w 65"/>
                    <a:gd name="T17" fmla="*/ 44 h 125"/>
                    <a:gd name="T18" fmla="*/ 42 w 65"/>
                    <a:gd name="T19" fmla="*/ 39 h 125"/>
                    <a:gd name="T20" fmla="*/ 40 w 65"/>
                    <a:gd name="T21" fmla="*/ 31 h 125"/>
                    <a:gd name="T22" fmla="*/ 40 w 65"/>
                    <a:gd name="T23" fmla="*/ 28 h 125"/>
                    <a:gd name="T24" fmla="*/ 38 w 65"/>
                    <a:gd name="T25" fmla="*/ 22 h 125"/>
                    <a:gd name="T26" fmla="*/ 35 w 65"/>
                    <a:gd name="T27" fmla="*/ 15 h 125"/>
                    <a:gd name="T28" fmla="*/ 29 w 65"/>
                    <a:gd name="T29" fmla="*/ 11 h 125"/>
                    <a:gd name="T30" fmla="*/ 21 w 65"/>
                    <a:gd name="T31" fmla="*/ 3 h 125"/>
                    <a:gd name="T32" fmla="*/ 14 w 65"/>
                    <a:gd name="T33" fmla="*/ 7 h 125"/>
                    <a:gd name="T34" fmla="*/ 9 w 65"/>
                    <a:gd name="T35" fmla="*/ 4 h 125"/>
                    <a:gd name="T36" fmla="*/ 8 w 65"/>
                    <a:gd name="T37" fmla="*/ 1 h 125"/>
                    <a:gd name="T38" fmla="*/ 6 w 65"/>
                    <a:gd name="T39" fmla="*/ 5 h 125"/>
                    <a:gd name="T40" fmla="*/ 3 w 65"/>
                    <a:gd name="T41" fmla="*/ 10 h 125"/>
                    <a:gd name="T42" fmla="*/ 2 w 65"/>
                    <a:gd name="T43" fmla="*/ 13 h 125"/>
                    <a:gd name="T44" fmla="*/ 3 w 65"/>
                    <a:gd name="T45" fmla="*/ 19 h 125"/>
                    <a:gd name="T46" fmla="*/ 3 w 65"/>
                    <a:gd name="T47" fmla="*/ 24 h 125"/>
                    <a:gd name="T48" fmla="*/ 3 w 65"/>
                    <a:gd name="T49" fmla="*/ 29 h 125"/>
                    <a:gd name="T50" fmla="*/ 5 w 65"/>
                    <a:gd name="T51" fmla="*/ 32 h 125"/>
                    <a:gd name="T52" fmla="*/ 9 w 65"/>
                    <a:gd name="T53" fmla="*/ 34 h 125"/>
                    <a:gd name="T54" fmla="*/ 9 w 65"/>
                    <a:gd name="T55" fmla="*/ 41 h 125"/>
                    <a:gd name="T56" fmla="*/ 6 w 65"/>
                    <a:gd name="T57" fmla="*/ 44 h 125"/>
                    <a:gd name="T58" fmla="*/ 8 w 65"/>
                    <a:gd name="T59" fmla="*/ 48 h 125"/>
                    <a:gd name="T60" fmla="*/ 5 w 65"/>
                    <a:gd name="T61" fmla="*/ 51 h 125"/>
                    <a:gd name="T62" fmla="*/ 7 w 65"/>
                    <a:gd name="T63" fmla="*/ 54 h 125"/>
                    <a:gd name="T64" fmla="*/ 8 w 65"/>
                    <a:gd name="T65" fmla="*/ 62 h 125"/>
                    <a:gd name="T66" fmla="*/ 7 w 65"/>
                    <a:gd name="T67" fmla="*/ 68 h 125"/>
                    <a:gd name="T68" fmla="*/ 7 w 65"/>
                    <a:gd name="T69" fmla="*/ 72 h 125"/>
                    <a:gd name="T70" fmla="*/ 7 w 65"/>
                    <a:gd name="T71" fmla="*/ 75 h 125"/>
                    <a:gd name="T72" fmla="*/ 7 w 65"/>
                    <a:gd name="T73" fmla="*/ 80 h 125"/>
                    <a:gd name="T74" fmla="*/ 8 w 65"/>
                    <a:gd name="T75" fmla="*/ 88 h 125"/>
                    <a:gd name="T76" fmla="*/ 11 w 65"/>
                    <a:gd name="T77" fmla="*/ 95 h 125"/>
                    <a:gd name="T78" fmla="*/ 11 w 65"/>
                    <a:gd name="T79" fmla="*/ 97 h 125"/>
                    <a:gd name="T80" fmla="*/ 6 w 65"/>
                    <a:gd name="T81" fmla="*/ 93 h 125"/>
                    <a:gd name="T82" fmla="*/ 9 w 65"/>
                    <a:gd name="T83" fmla="*/ 97 h 125"/>
                    <a:gd name="T84" fmla="*/ 19 w 65"/>
                    <a:gd name="T85" fmla="*/ 105 h 125"/>
                    <a:gd name="T86" fmla="*/ 24 w 65"/>
                    <a:gd name="T87" fmla="*/ 108 h 125"/>
                    <a:gd name="T88" fmla="*/ 30 w 65"/>
                    <a:gd name="T89" fmla="*/ 113 h 125"/>
                    <a:gd name="T90" fmla="*/ 33 w 65"/>
                    <a:gd name="T91" fmla="*/ 119 h 125"/>
                    <a:gd name="T92" fmla="*/ 34 w 65"/>
                    <a:gd name="T93" fmla="*/ 123 h 125"/>
                    <a:gd name="T94" fmla="*/ 41 w 65"/>
                    <a:gd name="T95" fmla="*/ 125 h 125"/>
                    <a:gd name="T96" fmla="*/ 44 w 65"/>
                    <a:gd name="T97" fmla="*/ 120 h 125"/>
                    <a:gd name="T98" fmla="*/ 48 w 65"/>
                    <a:gd name="T99" fmla="*/ 117 h 125"/>
                    <a:gd name="T100" fmla="*/ 43 w 65"/>
                    <a:gd name="T101" fmla="*/ 112 h 125"/>
                    <a:gd name="T102" fmla="*/ 45 w 65"/>
                    <a:gd name="T103" fmla="*/ 109 h 125"/>
                    <a:gd name="T104" fmla="*/ 53 w 65"/>
                    <a:gd name="T105" fmla="*/ 103 h 125"/>
                    <a:gd name="T106" fmla="*/ 65 w 65"/>
                    <a:gd name="T107" fmla="*/ 8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5" h="125">
                      <a:moveTo>
                        <a:pt x="62" y="72"/>
                      </a:moveTo>
                      <a:cubicBezTo>
                        <a:pt x="62" y="70"/>
                        <a:pt x="62" y="70"/>
                        <a:pt x="62" y="70"/>
                      </a:cubicBezTo>
                      <a:cubicBezTo>
                        <a:pt x="62" y="70"/>
                        <a:pt x="62" y="70"/>
                        <a:pt x="61" y="70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60" y="69"/>
                        <a:pt x="60" y="69"/>
                        <a:pt x="60" y="69"/>
                      </a:cubicBezTo>
                      <a:cubicBezTo>
                        <a:pt x="58" y="68"/>
                        <a:pt x="58" y="68"/>
                        <a:pt x="58" y="68"/>
                      </a:cubicBezTo>
                      <a:cubicBezTo>
                        <a:pt x="58" y="68"/>
                        <a:pt x="58" y="68"/>
                        <a:pt x="57" y="68"/>
                      </a:cubicBezTo>
                      <a:cubicBezTo>
                        <a:pt x="57" y="68"/>
                        <a:pt x="56" y="67"/>
                        <a:pt x="56" y="68"/>
                      </a:cubicBezTo>
                      <a:cubicBezTo>
                        <a:pt x="56" y="68"/>
                        <a:pt x="56" y="68"/>
                        <a:pt x="56" y="68"/>
                      </a:cubicBezTo>
                      <a:cubicBezTo>
                        <a:pt x="55" y="67"/>
                        <a:pt x="54" y="67"/>
                        <a:pt x="54" y="68"/>
                      </a:cubicBezTo>
                      <a:cubicBezTo>
                        <a:pt x="53" y="68"/>
                        <a:pt x="52" y="69"/>
                        <a:pt x="52" y="69"/>
                      </a:cubicBezTo>
                      <a:cubicBezTo>
                        <a:pt x="52" y="69"/>
                        <a:pt x="52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9"/>
                        <a:pt x="51" y="69"/>
                        <a:pt x="51" y="69"/>
                      </a:cubicBezTo>
                      <a:cubicBezTo>
                        <a:pt x="51" y="68"/>
                        <a:pt x="51" y="67"/>
                        <a:pt x="51" y="66"/>
                      </a:cubicBezTo>
                      <a:cubicBezTo>
                        <a:pt x="51" y="66"/>
                        <a:pt x="50" y="64"/>
                        <a:pt x="50" y="63"/>
                      </a:cubicBezTo>
                      <a:cubicBezTo>
                        <a:pt x="49" y="63"/>
                        <a:pt x="49" y="62"/>
                        <a:pt x="49" y="62"/>
                      </a:cubicBezTo>
                      <a:cubicBezTo>
                        <a:pt x="49" y="62"/>
                        <a:pt x="48" y="62"/>
                        <a:pt x="47" y="62"/>
                      </a:cubicBezTo>
                      <a:cubicBezTo>
                        <a:pt x="47" y="62"/>
                        <a:pt x="46" y="62"/>
                        <a:pt x="46" y="62"/>
                      </a:cubicBezTo>
                      <a:cubicBezTo>
                        <a:pt x="46" y="62"/>
                        <a:pt x="45" y="60"/>
                        <a:pt x="46" y="60"/>
                      </a:cubicBezTo>
                      <a:cubicBezTo>
                        <a:pt x="46" y="60"/>
                        <a:pt x="45" y="58"/>
                        <a:pt x="45" y="58"/>
                      </a:cubicBezTo>
                      <a:cubicBezTo>
                        <a:pt x="44" y="58"/>
                        <a:pt x="43" y="55"/>
                        <a:pt x="43" y="55"/>
                      </a:cubicBezTo>
                      <a:cubicBezTo>
                        <a:pt x="43" y="55"/>
                        <a:pt x="42" y="56"/>
                        <a:pt x="42" y="55"/>
                      </a:cubicBezTo>
                      <a:cubicBezTo>
                        <a:pt x="42" y="54"/>
                        <a:pt x="42" y="53"/>
                        <a:pt x="42" y="53"/>
                      </a:cubicBezTo>
                      <a:cubicBezTo>
                        <a:pt x="41" y="51"/>
                        <a:pt x="41" y="51"/>
                        <a:pt x="41" y="51"/>
                      </a:cubicBezTo>
                      <a:cubicBezTo>
                        <a:pt x="41" y="51"/>
                        <a:pt x="42" y="50"/>
                        <a:pt x="42" y="50"/>
                      </a:cubicBezTo>
                      <a:cubicBezTo>
                        <a:pt x="42" y="50"/>
                        <a:pt x="43" y="49"/>
                        <a:pt x="43" y="48"/>
                      </a:cubicBezTo>
                      <a:cubicBezTo>
                        <a:pt x="43" y="48"/>
                        <a:pt x="41" y="46"/>
                        <a:pt x="41" y="46"/>
                      </a:cubicBezTo>
                      <a:cubicBezTo>
                        <a:pt x="41" y="46"/>
                        <a:pt x="39" y="45"/>
                        <a:pt x="39" y="44"/>
                      </a:cubicBezTo>
                      <a:cubicBezTo>
                        <a:pt x="38" y="43"/>
                        <a:pt x="38" y="42"/>
                        <a:pt x="38" y="42"/>
                      </a:cubicBezTo>
                      <a:cubicBezTo>
                        <a:pt x="38" y="42"/>
                        <a:pt x="39" y="42"/>
                        <a:pt x="40" y="42"/>
                      </a:cubicBezTo>
                      <a:cubicBezTo>
                        <a:pt x="40" y="41"/>
                        <a:pt x="41" y="41"/>
                        <a:pt x="41" y="40"/>
                      </a:cubicBezTo>
                      <a:cubicBezTo>
                        <a:pt x="41" y="40"/>
                        <a:pt x="42" y="40"/>
                        <a:pt x="42" y="39"/>
                      </a:cubicBezTo>
                      <a:cubicBezTo>
                        <a:pt x="41" y="39"/>
                        <a:pt x="40" y="38"/>
                        <a:pt x="40" y="38"/>
                      </a:cubicBezTo>
                      <a:cubicBezTo>
                        <a:pt x="41" y="35"/>
                        <a:pt x="41" y="35"/>
                        <a:pt x="41" y="35"/>
                      </a:cubicBezTo>
                      <a:cubicBezTo>
                        <a:pt x="41" y="34"/>
                        <a:pt x="41" y="34"/>
                        <a:pt x="41" y="34"/>
                      </a:cubicBezTo>
                      <a:cubicBezTo>
                        <a:pt x="40" y="31"/>
                        <a:pt x="40" y="31"/>
                        <a:pt x="40" y="31"/>
                      </a:cubicBezTo>
                      <a:cubicBezTo>
                        <a:pt x="41" y="30"/>
                        <a:pt x="41" y="30"/>
                        <a:pt x="41" y="30"/>
                      </a:cubicBezTo>
                      <a:cubicBezTo>
                        <a:pt x="41" y="30"/>
                        <a:pt x="41" y="29"/>
                        <a:pt x="41" y="29"/>
                      </a:cubicBezTo>
                      <a:cubicBezTo>
                        <a:pt x="41" y="29"/>
                        <a:pt x="41" y="29"/>
                        <a:pt x="41" y="28"/>
                      </a:cubicBezTo>
                      <a:cubicBezTo>
                        <a:pt x="41" y="28"/>
                        <a:pt x="40" y="28"/>
                        <a:pt x="40" y="28"/>
                      </a:cubicBezTo>
                      <a:cubicBezTo>
                        <a:pt x="39" y="28"/>
                        <a:pt x="39" y="28"/>
                        <a:pt x="39" y="28"/>
                      </a:cubicBezTo>
                      <a:cubicBezTo>
                        <a:pt x="39" y="25"/>
                        <a:pt x="39" y="25"/>
                        <a:pt x="39" y="25"/>
                      </a:cubicBezTo>
                      <a:cubicBezTo>
                        <a:pt x="40" y="23"/>
                        <a:pt x="40" y="23"/>
                        <a:pt x="40" y="23"/>
                      </a:cubicBezTo>
                      <a:cubicBezTo>
                        <a:pt x="38" y="22"/>
                        <a:pt x="38" y="22"/>
                        <a:pt x="38" y="22"/>
                      </a:cubicBezTo>
                      <a:cubicBezTo>
                        <a:pt x="38" y="21"/>
                        <a:pt x="38" y="21"/>
                        <a:pt x="38" y="21"/>
                      </a:cubicBezTo>
                      <a:cubicBezTo>
                        <a:pt x="37" y="20"/>
                        <a:pt x="37" y="19"/>
                        <a:pt x="37" y="18"/>
                      </a:cubicBezTo>
                      <a:cubicBezTo>
                        <a:pt x="36" y="17"/>
                        <a:pt x="36" y="17"/>
                        <a:pt x="36" y="17"/>
                      </a:cubicBezTo>
                      <a:cubicBezTo>
                        <a:pt x="36" y="16"/>
                        <a:pt x="35" y="15"/>
                        <a:pt x="35" y="15"/>
                      </a:cubicBezTo>
                      <a:cubicBezTo>
                        <a:pt x="34" y="14"/>
                        <a:pt x="34" y="14"/>
                        <a:pt x="34" y="13"/>
                      </a:cubicBezTo>
                      <a:cubicBezTo>
                        <a:pt x="33" y="13"/>
                        <a:pt x="32" y="13"/>
                        <a:pt x="32" y="12"/>
                      </a:cubicBezTo>
                      <a:cubicBezTo>
                        <a:pt x="30" y="12"/>
                        <a:pt x="30" y="12"/>
                        <a:pt x="30" y="12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7" y="12"/>
                        <a:pt x="27" y="12"/>
                        <a:pt x="27" y="12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5"/>
                        <a:pt x="24" y="5"/>
                        <a:pt x="24" y="5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0" y="3"/>
                        <a:pt x="20" y="3"/>
                        <a:pt x="20" y="4"/>
                      </a:cubicBezTo>
                      <a:cubicBezTo>
                        <a:pt x="19" y="4"/>
                        <a:pt x="19" y="4"/>
                        <a:pt x="17" y="4"/>
                      </a:cubicBezTo>
                      <a:cubicBezTo>
                        <a:pt x="16" y="6"/>
                        <a:pt x="16" y="6"/>
                        <a:pt x="16" y="6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7"/>
                        <a:pt x="12" y="7"/>
                        <a:pt x="11" y="6"/>
                      </a:cubicBezTo>
                      <a:cubicBezTo>
                        <a:pt x="11" y="6"/>
                        <a:pt x="11" y="6"/>
                        <a:pt x="10" y="5"/>
                      </a:cubicBezTo>
                      <a:cubicBezTo>
                        <a:pt x="9" y="4"/>
                        <a:pt x="9" y="4"/>
                        <a:pt x="9" y="4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8" y="1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8"/>
                        <a:pt x="4" y="8"/>
                        <a:pt x="4" y="8"/>
                      </a:cubicBezTo>
                      <a:cubicBezTo>
                        <a:pt x="4" y="9"/>
                        <a:pt x="3" y="10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3" y="12"/>
                        <a:pt x="3" y="12"/>
                        <a:pt x="3" y="12"/>
                      </a:cubicBezTo>
                      <a:cubicBezTo>
                        <a:pt x="3" y="12"/>
                        <a:pt x="2" y="13"/>
                        <a:pt x="2" y="13"/>
                      </a:cubicBezTo>
                      <a:cubicBezTo>
                        <a:pt x="2" y="13"/>
                        <a:pt x="2" y="13"/>
                        <a:pt x="1" y="14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3" y="19"/>
                        <a:pt x="3" y="19"/>
                        <a:pt x="3" y="19"/>
                      </a:cubicBezTo>
                      <a:cubicBezTo>
                        <a:pt x="4" y="20"/>
                        <a:pt x="4" y="22"/>
                        <a:pt x="4" y="22"/>
                      </a:cubicBezTo>
                      <a:cubicBezTo>
                        <a:pt x="4" y="23"/>
                        <a:pt x="3" y="23"/>
                        <a:pt x="3" y="24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3" y="25"/>
                        <a:pt x="4" y="26"/>
                        <a:pt x="3" y="27"/>
                      </a:cubicBezTo>
                      <a:cubicBezTo>
                        <a:pt x="3" y="27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29"/>
                      </a:cubicBezTo>
                      <a:cubicBezTo>
                        <a:pt x="3" y="29"/>
                        <a:pt x="3" y="29"/>
                        <a:pt x="3" y="30"/>
                      </a:cubicBezTo>
                      <a:cubicBezTo>
                        <a:pt x="3" y="30"/>
                        <a:pt x="3" y="30"/>
                        <a:pt x="3" y="30"/>
                      </a:cubicBezTo>
                      <a:cubicBezTo>
                        <a:pt x="4" y="31"/>
                        <a:pt x="4" y="31"/>
                        <a:pt x="4" y="31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7" y="32"/>
                        <a:pt x="7" y="32"/>
                        <a:pt x="7" y="32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6"/>
                        <a:pt x="9" y="36"/>
                        <a:pt x="9" y="36"/>
                      </a:cubicBezTo>
                      <a:cubicBezTo>
                        <a:pt x="9" y="38"/>
                        <a:pt x="9" y="38"/>
                        <a:pt x="9" y="38"/>
                      </a:cubicBez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1"/>
                        <a:pt x="10" y="41"/>
                        <a:pt x="10" y="41"/>
                      </a:cubicBezTo>
                      <a:cubicBezTo>
                        <a:pt x="10" y="41"/>
                        <a:pt x="10" y="43"/>
                        <a:pt x="9" y="43"/>
                      </a:cubicBezTo>
                      <a:cubicBezTo>
                        <a:pt x="9" y="43"/>
                        <a:pt x="8" y="43"/>
                        <a:pt x="7" y="44"/>
                      </a:cubicBezTo>
                      <a:cubicBezTo>
                        <a:pt x="6" y="44"/>
                        <a:pt x="6" y="44"/>
                        <a:pt x="6" y="44"/>
                      </a:cubicBezTo>
                      <a:cubicBezTo>
                        <a:pt x="6" y="45"/>
                        <a:pt x="6" y="45"/>
                        <a:pt x="6" y="45"/>
                      </a:cubicBezTo>
                      <a:cubicBezTo>
                        <a:pt x="7" y="46"/>
                        <a:pt x="7" y="46"/>
                        <a:pt x="7" y="46"/>
                      </a:cubicBezTo>
                      <a:cubicBezTo>
                        <a:pt x="7" y="46"/>
                        <a:pt x="8" y="45"/>
                        <a:pt x="8" y="46"/>
                      </a:cubicBezTo>
                      <a:cubicBezTo>
                        <a:pt x="8" y="46"/>
                        <a:pt x="8" y="48"/>
                        <a:pt x="8" y="48"/>
                      </a:cubicBezTo>
                      <a:cubicBezTo>
                        <a:pt x="8" y="48"/>
                        <a:pt x="8" y="49"/>
                        <a:pt x="8" y="49"/>
                      </a:cubicBezTo>
                      <a:cubicBezTo>
                        <a:pt x="7" y="49"/>
                        <a:pt x="6" y="50"/>
                        <a:pt x="6" y="50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2"/>
                        <a:pt x="4" y="52"/>
                        <a:pt x="4" y="52"/>
                      </a:cubicBezTo>
                      <a:cubicBezTo>
                        <a:pt x="5" y="54"/>
                        <a:pt x="5" y="54"/>
                        <a:pt x="5" y="54"/>
                      </a:cubicBezTo>
                      <a:cubicBezTo>
                        <a:pt x="6" y="54"/>
                        <a:pt x="6" y="54"/>
                        <a:pt x="6" y="54"/>
                      </a:cubicBezTo>
                      <a:cubicBezTo>
                        <a:pt x="6" y="54"/>
                        <a:pt x="6" y="54"/>
                        <a:pt x="7" y="54"/>
                      </a:cubicBezTo>
                      <a:cubicBezTo>
                        <a:pt x="7" y="54"/>
                        <a:pt x="9" y="56"/>
                        <a:pt x="9" y="56"/>
                      </a:cubicBezTo>
                      <a:cubicBezTo>
                        <a:pt x="9" y="57"/>
                        <a:pt x="9" y="57"/>
                        <a:pt x="9" y="57"/>
                      </a:cubicBezTo>
                      <a:cubicBezTo>
                        <a:pt x="9" y="57"/>
                        <a:pt x="8" y="58"/>
                        <a:pt x="8" y="58"/>
                      </a:cubicBezTo>
                      <a:cubicBezTo>
                        <a:pt x="8" y="59"/>
                        <a:pt x="8" y="62"/>
                        <a:pt x="8" y="62"/>
                      </a:cubicBezTo>
                      <a:cubicBezTo>
                        <a:pt x="7" y="63"/>
                        <a:pt x="7" y="63"/>
                        <a:pt x="7" y="63"/>
                      </a:cubicBezTo>
                      <a:cubicBezTo>
                        <a:pt x="7" y="63"/>
                        <a:pt x="8" y="66"/>
                        <a:pt x="8" y="66"/>
                      </a:cubicBezTo>
                      <a:cubicBezTo>
                        <a:pt x="8" y="67"/>
                        <a:pt x="8" y="67"/>
                        <a:pt x="8" y="67"/>
                      </a:cubicBezTo>
                      <a:cubicBezTo>
                        <a:pt x="7" y="68"/>
                        <a:pt x="7" y="68"/>
                        <a:pt x="7" y="68"/>
                      </a:cubicBezTo>
                      <a:cubicBezTo>
                        <a:pt x="10" y="69"/>
                        <a:pt x="10" y="69"/>
                        <a:pt x="10" y="69"/>
                      </a:cubicBezTo>
                      <a:cubicBezTo>
                        <a:pt x="10" y="70"/>
                        <a:pt x="10" y="70"/>
                        <a:pt x="10" y="70"/>
                      </a:cubicBezTo>
                      <a:cubicBezTo>
                        <a:pt x="8" y="71"/>
                        <a:pt x="8" y="71"/>
                        <a:pt x="8" y="71"/>
                      </a:cubicBezTo>
                      <a:cubicBezTo>
                        <a:pt x="8" y="71"/>
                        <a:pt x="7" y="71"/>
                        <a:pt x="7" y="72"/>
                      </a:cubicBezTo>
                      <a:cubicBezTo>
                        <a:pt x="7" y="72"/>
                        <a:pt x="7" y="73"/>
                        <a:pt x="7" y="73"/>
                      </a:cubicBezTo>
                      <a:cubicBezTo>
                        <a:pt x="9" y="73"/>
                        <a:pt x="9" y="73"/>
                        <a:pt x="9" y="73"/>
                      </a:cubicBezTo>
                      <a:cubicBezTo>
                        <a:pt x="8" y="74"/>
                        <a:pt x="8" y="74"/>
                        <a:pt x="8" y="74"/>
                      </a:cubicBezTo>
                      <a:cubicBezTo>
                        <a:pt x="7" y="75"/>
                        <a:pt x="7" y="75"/>
                        <a:pt x="7" y="75"/>
                      </a:cubicBezTo>
                      <a:cubicBezTo>
                        <a:pt x="7" y="75"/>
                        <a:pt x="7" y="76"/>
                        <a:pt x="7" y="76"/>
                      </a:cubicBezTo>
                      <a:cubicBezTo>
                        <a:pt x="7" y="76"/>
                        <a:pt x="7" y="77"/>
                        <a:pt x="7" y="77"/>
                      </a:cubicBezTo>
                      <a:cubicBezTo>
                        <a:pt x="7" y="77"/>
                        <a:pt x="6" y="78"/>
                        <a:pt x="6" y="78"/>
                      </a:cubicBezTo>
                      <a:cubicBezTo>
                        <a:pt x="7" y="80"/>
                        <a:pt x="7" y="80"/>
                        <a:pt x="7" y="80"/>
                      </a:cubicBezTo>
                      <a:cubicBezTo>
                        <a:pt x="6" y="83"/>
                        <a:pt x="6" y="83"/>
                        <a:pt x="6" y="83"/>
                      </a:cubicBezTo>
                      <a:cubicBezTo>
                        <a:pt x="5" y="84"/>
                        <a:pt x="5" y="84"/>
                        <a:pt x="5" y="84"/>
                      </a:cubicBezTo>
                      <a:cubicBezTo>
                        <a:pt x="7" y="86"/>
                        <a:pt x="7" y="86"/>
                        <a:pt x="7" y="86"/>
                      </a:cubicBezTo>
                      <a:cubicBezTo>
                        <a:pt x="8" y="88"/>
                        <a:pt x="8" y="88"/>
                        <a:pt x="8" y="88"/>
                      </a:cubicBezTo>
                      <a:cubicBezTo>
                        <a:pt x="10" y="90"/>
                        <a:pt x="10" y="90"/>
                        <a:pt x="10" y="90"/>
                      </a:cubicBezTo>
                      <a:cubicBezTo>
                        <a:pt x="11" y="91"/>
                        <a:pt x="11" y="91"/>
                        <a:pt x="11" y="91"/>
                      </a:cubicBezTo>
                      <a:cubicBezTo>
                        <a:pt x="12" y="92"/>
                        <a:pt x="12" y="92"/>
                        <a:pt x="12" y="92"/>
                      </a:cubicBezTo>
                      <a:cubicBezTo>
                        <a:pt x="11" y="95"/>
                        <a:pt x="11" y="95"/>
                        <a:pt x="11" y="95"/>
                      </a:cubicBezTo>
                      <a:cubicBezTo>
                        <a:pt x="12" y="96"/>
                        <a:pt x="12" y="96"/>
                        <a:pt x="12" y="96"/>
                      </a:cubicBezTo>
                      <a:cubicBezTo>
                        <a:pt x="12" y="97"/>
                        <a:pt x="12" y="97"/>
                        <a:pt x="12" y="97"/>
                      </a:cubicBezTo>
                      <a:cubicBezTo>
                        <a:pt x="12" y="97"/>
                        <a:pt x="12" y="97"/>
                        <a:pt x="12" y="98"/>
                      </a:cubicBezTo>
                      <a:cubicBezTo>
                        <a:pt x="11" y="98"/>
                        <a:pt x="11" y="98"/>
                        <a:pt x="11" y="97"/>
                      </a:cubicBezTo>
                      <a:cubicBezTo>
                        <a:pt x="10" y="97"/>
                        <a:pt x="9" y="96"/>
                        <a:pt x="9" y="95"/>
                      </a:cubicBezTo>
                      <a:cubicBezTo>
                        <a:pt x="9" y="95"/>
                        <a:pt x="8" y="94"/>
                        <a:pt x="8" y="94"/>
                      </a:cubicBezTo>
                      <a:cubicBezTo>
                        <a:pt x="8" y="94"/>
                        <a:pt x="7" y="93"/>
                        <a:pt x="7" y="93"/>
                      </a:cubicBezTo>
                      <a:cubicBezTo>
                        <a:pt x="6" y="93"/>
                        <a:pt x="6" y="93"/>
                        <a:pt x="6" y="93"/>
                      </a:cubicBezTo>
                      <a:cubicBezTo>
                        <a:pt x="6" y="93"/>
                        <a:pt x="6" y="94"/>
                        <a:pt x="6" y="94"/>
                      </a:cubicBezTo>
                      <a:cubicBezTo>
                        <a:pt x="6" y="94"/>
                        <a:pt x="6" y="95"/>
                        <a:pt x="7" y="95"/>
                      </a:cubicBezTo>
                      <a:cubicBezTo>
                        <a:pt x="7" y="96"/>
                        <a:pt x="8" y="96"/>
                        <a:pt x="8" y="96"/>
                      </a:cubicBezTo>
                      <a:cubicBezTo>
                        <a:pt x="8" y="97"/>
                        <a:pt x="9" y="97"/>
                        <a:pt x="9" y="97"/>
                      </a:cubicBezTo>
                      <a:cubicBezTo>
                        <a:pt x="9" y="98"/>
                        <a:pt x="9" y="100"/>
                        <a:pt x="9" y="100"/>
                      </a:cubicBezTo>
                      <a:cubicBezTo>
                        <a:pt x="11" y="101"/>
                        <a:pt x="11" y="101"/>
                        <a:pt x="11" y="101"/>
                      </a:cubicBezTo>
                      <a:cubicBezTo>
                        <a:pt x="12" y="102"/>
                        <a:pt x="12" y="102"/>
                        <a:pt x="12" y="102"/>
                      </a:cubicBezTo>
                      <a:cubicBezTo>
                        <a:pt x="19" y="105"/>
                        <a:pt x="19" y="105"/>
                        <a:pt x="19" y="105"/>
                      </a:cubicBezTo>
                      <a:cubicBezTo>
                        <a:pt x="21" y="106"/>
                        <a:pt x="21" y="106"/>
                        <a:pt x="21" y="106"/>
                      </a:cubicBezTo>
                      <a:cubicBezTo>
                        <a:pt x="22" y="106"/>
                        <a:pt x="22" y="106"/>
                        <a:pt x="22" y="106"/>
                      </a:cubicBezTo>
                      <a:cubicBezTo>
                        <a:pt x="23" y="108"/>
                        <a:pt x="23" y="108"/>
                        <a:pt x="23" y="108"/>
                      </a:cubicBezTo>
                      <a:cubicBezTo>
                        <a:pt x="24" y="108"/>
                        <a:pt x="24" y="108"/>
                        <a:pt x="24" y="108"/>
                      </a:cubicBezTo>
                      <a:cubicBezTo>
                        <a:pt x="24" y="108"/>
                        <a:pt x="24" y="108"/>
                        <a:pt x="25" y="108"/>
                      </a:cubicBezTo>
                      <a:cubicBezTo>
                        <a:pt x="25" y="108"/>
                        <a:pt x="27" y="108"/>
                        <a:pt x="27" y="108"/>
                      </a:cubicBezTo>
                      <a:cubicBezTo>
                        <a:pt x="27" y="108"/>
                        <a:pt x="27" y="108"/>
                        <a:pt x="27" y="109"/>
                      </a:cubicBezTo>
                      <a:cubicBezTo>
                        <a:pt x="27" y="110"/>
                        <a:pt x="30" y="113"/>
                        <a:pt x="30" y="113"/>
                      </a:cubicBezTo>
                      <a:cubicBezTo>
                        <a:pt x="30" y="113"/>
                        <a:pt x="30" y="114"/>
                        <a:pt x="31" y="115"/>
                      </a:cubicBezTo>
                      <a:cubicBezTo>
                        <a:pt x="31" y="115"/>
                        <a:pt x="33" y="116"/>
                        <a:pt x="33" y="116"/>
                      </a:cubicBezTo>
                      <a:cubicBezTo>
                        <a:pt x="33" y="116"/>
                        <a:pt x="33" y="117"/>
                        <a:pt x="33" y="118"/>
                      </a:cubicBezTo>
                      <a:cubicBezTo>
                        <a:pt x="33" y="118"/>
                        <a:pt x="32" y="119"/>
                        <a:pt x="33" y="119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3" y="120"/>
                        <a:pt x="33" y="120"/>
                        <a:pt x="33" y="120"/>
                      </a:cubicBezTo>
                      <a:cubicBezTo>
                        <a:pt x="34" y="121"/>
                        <a:pt x="34" y="121"/>
                        <a:pt x="34" y="121"/>
                      </a:cubicBezTo>
                      <a:cubicBezTo>
                        <a:pt x="34" y="123"/>
                        <a:pt x="34" y="123"/>
                        <a:pt x="34" y="123"/>
                      </a:cubicBezTo>
                      <a:cubicBezTo>
                        <a:pt x="35" y="124"/>
                        <a:pt x="35" y="124"/>
                        <a:pt x="35" y="124"/>
                      </a:cubicBezTo>
                      <a:cubicBezTo>
                        <a:pt x="37" y="124"/>
                        <a:pt x="37" y="124"/>
                        <a:pt x="37" y="124"/>
                      </a:cubicBezTo>
                      <a:cubicBezTo>
                        <a:pt x="39" y="125"/>
                        <a:pt x="39" y="125"/>
                        <a:pt x="39" y="125"/>
                      </a:cubicBezTo>
                      <a:cubicBezTo>
                        <a:pt x="41" y="125"/>
                        <a:pt x="41" y="125"/>
                        <a:pt x="41" y="125"/>
                      </a:cubicBezTo>
                      <a:cubicBezTo>
                        <a:pt x="43" y="123"/>
                        <a:pt x="43" y="123"/>
                        <a:pt x="43" y="123"/>
                      </a:cubicBezTo>
                      <a:cubicBezTo>
                        <a:pt x="43" y="123"/>
                        <a:pt x="44" y="122"/>
                        <a:pt x="44" y="122"/>
                      </a:cubicBezTo>
                      <a:cubicBezTo>
                        <a:pt x="44" y="122"/>
                        <a:pt x="44" y="121"/>
                        <a:pt x="44" y="121"/>
                      </a:cubicBezTo>
                      <a:cubicBezTo>
                        <a:pt x="44" y="120"/>
                        <a:pt x="44" y="120"/>
                        <a:pt x="44" y="120"/>
                      </a:cubicBezTo>
                      <a:cubicBezTo>
                        <a:pt x="44" y="120"/>
                        <a:pt x="43" y="118"/>
                        <a:pt x="44" y="118"/>
                      </a:cubicBezTo>
                      <a:cubicBezTo>
                        <a:pt x="45" y="118"/>
                        <a:pt x="45" y="118"/>
                        <a:pt x="45" y="118"/>
                      </a:cubicBezTo>
                      <a:cubicBezTo>
                        <a:pt x="46" y="118"/>
                        <a:pt x="45" y="118"/>
                        <a:pt x="46" y="118"/>
                      </a:cubicBezTo>
                      <a:cubicBezTo>
                        <a:pt x="47" y="118"/>
                        <a:pt x="47" y="117"/>
                        <a:pt x="48" y="117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8" y="116"/>
                        <a:pt x="48" y="116"/>
                        <a:pt x="48" y="116"/>
                      </a:cubicBezTo>
                      <a:cubicBezTo>
                        <a:pt x="47" y="115"/>
                        <a:pt x="44" y="114"/>
                        <a:pt x="44" y="114"/>
                      </a:cubicBezTo>
                      <a:cubicBezTo>
                        <a:pt x="44" y="113"/>
                        <a:pt x="43" y="113"/>
                        <a:pt x="43" y="112"/>
                      </a:cubicBezTo>
                      <a:cubicBezTo>
                        <a:pt x="43" y="112"/>
                        <a:pt x="43" y="111"/>
                        <a:pt x="43" y="111"/>
                      </a:cubicBezTo>
                      <a:cubicBezTo>
                        <a:pt x="43" y="110"/>
                        <a:pt x="43" y="110"/>
                        <a:pt x="43" y="110"/>
                      </a:cubicBezTo>
                      <a:cubicBezTo>
                        <a:pt x="43" y="110"/>
                        <a:pt x="44" y="110"/>
                        <a:pt x="44" y="109"/>
                      </a:cubicBezTo>
                      <a:cubicBezTo>
                        <a:pt x="44" y="109"/>
                        <a:pt x="45" y="109"/>
                        <a:pt x="45" y="109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6" y="107"/>
                        <a:pt x="46" y="106"/>
                        <a:pt x="47" y="106"/>
                      </a:cubicBezTo>
                      <a:cubicBezTo>
                        <a:pt x="47" y="106"/>
                        <a:pt x="47" y="106"/>
                        <a:pt x="48" y="106"/>
                      </a:cubicBezTo>
                      <a:cubicBezTo>
                        <a:pt x="53" y="103"/>
                        <a:pt x="53" y="103"/>
                        <a:pt x="53" y="103"/>
                      </a:cubicBezTo>
                      <a:cubicBezTo>
                        <a:pt x="57" y="96"/>
                        <a:pt x="57" y="96"/>
                        <a:pt x="57" y="96"/>
                      </a:cubicBezTo>
                      <a:cubicBezTo>
                        <a:pt x="58" y="89"/>
                        <a:pt x="58" y="89"/>
                        <a:pt x="58" y="89"/>
                      </a:cubicBezTo>
                      <a:cubicBezTo>
                        <a:pt x="61" y="82"/>
                        <a:pt x="61" y="82"/>
                        <a:pt x="61" y="82"/>
                      </a:cubicBezTo>
                      <a:cubicBezTo>
                        <a:pt x="61" y="82"/>
                        <a:pt x="64" y="79"/>
                        <a:pt x="65" y="80"/>
                      </a:cubicBezTo>
                      <a:cubicBezTo>
                        <a:pt x="65" y="81"/>
                        <a:pt x="64" y="74"/>
                        <a:pt x="64" y="74"/>
                      </a:cubicBezTo>
                      <a:lnTo>
                        <a:pt x="62" y="72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2" name="Freeform 158">
                  <a:extLst>
                    <a:ext uri="{FF2B5EF4-FFF2-40B4-BE49-F238E27FC236}">
                      <a16:creationId xmlns:a16="http://schemas.microsoft.com/office/drawing/2014/main" id="{BC6AEDC8-9F94-50C1-A6E3-F7AB0607F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5" y="2839"/>
                  <a:ext cx="166" cy="140"/>
                </a:xfrm>
                <a:custGeom>
                  <a:avLst/>
                  <a:gdLst>
                    <a:gd name="T0" fmla="*/ 83 w 83"/>
                    <a:gd name="T1" fmla="*/ 37 h 70"/>
                    <a:gd name="T2" fmla="*/ 81 w 83"/>
                    <a:gd name="T3" fmla="*/ 25 h 70"/>
                    <a:gd name="T4" fmla="*/ 79 w 83"/>
                    <a:gd name="T5" fmla="*/ 19 h 70"/>
                    <a:gd name="T6" fmla="*/ 74 w 83"/>
                    <a:gd name="T7" fmla="*/ 12 h 70"/>
                    <a:gd name="T8" fmla="*/ 67 w 83"/>
                    <a:gd name="T9" fmla="*/ 8 h 70"/>
                    <a:gd name="T10" fmla="*/ 59 w 83"/>
                    <a:gd name="T11" fmla="*/ 2 h 70"/>
                    <a:gd name="T12" fmla="*/ 57 w 83"/>
                    <a:gd name="T13" fmla="*/ 0 h 70"/>
                    <a:gd name="T14" fmla="*/ 54 w 83"/>
                    <a:gd name="T15" fmla="*/ 0 h 70"/>
                    <a:gd name="T16" fmla="*/ 52 w 83"/>
                    <a:gd name="T17" fmla="*/ 0 h 70"/>
                    <a:gd name="T18" fmla="*/ 49 w 83"/>
                    <a:gd name="T19" fmla="*/ 1 h 70"/>
                    <a:gd name="T20" fmla="*/ 47 w 83"/>
                    <a:gd name="T21" fmla="*/ 3 h 70"/>
                    <a:gd name="T22" fmla="*/ 43 w 83"/>
                    <a:gd name="T23" fmla="*/ 3 h 70"/>
                    <a:gd name="T24" fmla="*/ 40 w 83"/>
                    <a:gd name="T25" fmla="*/ 5 h 70"/>
                    <a:gd name="T26" fmla="*/ 36 w 83"/>
                    <a:gd name="T27" fmla="*/ 7 h 70"/>
                    <a:gd name="T28" fmla="*/ 36 w 83"/>
                    <a:gd name="T29" fmla="*/ 8 h 70"/>
                    <a:gd name="T30" fmla="*/ 34 w 83"/>
                    <a:gd name="T31" fmla="*/ 7 h 70"/>
                    <a:gd name="T32" fmla="*/ 34 w 83"/>
                    <a:gd name="T33" fmla="*/ 7 h 70"/>
                    <a:gd name="T34" fmla="*/ 34 w 83"/>
                    <a:gd name="T35" fmla="*/ 8 h 70"/>
                    <a:gd name="T36" fmla="*/ 33 w 83"/>
                    <a:gd name="T37" fmla="*/ 8 h 70"/>
                    <a:gd name="T38" fmla="*/ 31 w 83"/>
                    <a:gd name="T39" fmla="*/ 9 h 70"/>
                    <a:gd name="T40" fmla="*/ 25 w 83"/>
                    <a:gd name="T41" fmla="*/ 13 h 70"/>
                    <a:gd name="T42" fmla="*/ 18 w 83"/>
                    <a:gd name="T43" fmla="*/ 16 h 70"/>
                    <a:gd name="T44" fmla="*/ 15 w 83"/>
                    <a:gd name="T45" fmla="*/ 15 h 70"/>
                    <a:gd name="T46" fmla="*/ 15 w 83"/>
                    <a:gd name="T47" fmla="*/ 15 h 70"/>
                    <a:gd name="T48" fmla="*/ 11 w 83"/>
                    <a:gd name="T49" fmla="*/ 19 h 70"/>
                    <a:gd name="T50" fmla="*/ 8 w 83"/>
                    <a:gd name="T51" fmla="*/ 24 h 70"/>
                    <a:gd name="T52" fmla="*/ 3 w 83"/>
                    <a:gd name="T53" fmla="*/ 32 h 70"/>
                    <a:gd name="T54" fmla="*/ 2 w 83"/>
                    <a:gd name="T55" fmla="*/ 34 h 70"/>
                    <a:gd name="T56" fmla="*/ 2 w 83"/>
                    <a:gd name="T57" fmla="*/ 38 h 70"/>
                    <a:gd name="T58" fmla="*/ 2 w 83"/>
                    <a:gd name="T59" fmla="*/ 41 h 70"/>
                    <a:gd name="T60" fmla="*/ 1 w 83"/>
                    <a:gd name="T61" fmla="*/ 46 h 70"/>
                    <a:gd name="T62" fmla="*/ 1 w 83"/>
                    <a:gd name="T63" fmla="*/ 47 h 70"/>
                    <a:gd name="T64" fmla="*/ 4 w 83"/>
                    <a:gd name="T65" fmla="*/ 53 h 70"/>
                    <a:gd name="T66" fmla="*/ 3 w 83"/>
                    <a:gd name="T67" fmla="*/ 55 h 70"/>
                    <a:gd name="T68" fmla="*/ 4 w 83"/>
                    <a:gd name="T69" fmla="*/ 57 h 70"/>
                    <a:gd name="T70" fmla="*/ 7 w 83"/>
                    <a:gd name="T71" fmla="*/ 62 h 70"/>
                    <a:gd name="T72" fmla="*/ 9 w 83"/>
                    <a:gd name="T73" fmla="*/ 63 h 70"/>
                    <a:gd name="T74" fmla="*/ 11 w 83"/>
                    <a:gd name="T75" fmla="*/ 65 h 70"/>
                    <a:gd name="T76" fmla="*/ 14 w 83"/>
                    <a:gd name="T77" fmla="*/ 68 h 70"/>
                    <a:gd name="T78" fmla="*/ 16 w 83"/>
                    <a:gd name="T79" fmla="*/ 68 h 70"/>
                    <a:gd name="T80" fmla="*/ 17 w 83"/>
                    <a:gd name="T81" fmla="*/ 68 h 70"/>
                    <a:gd name="T82" fmla="*/ 21 w 83"/>
                    <a:gd name="T83" fmla="*/ 70 h 70"/>
                    <a:gd name="T84" fmla="*/ 26 w 83"/>
                    <a:gd name="T85" fmla="*/ 69 h 70"/>
                    <a:gd name="T86" fmla="*/ 30 w 83"/>
                    <a:gd name="T87" fmla="*/ 68 h 70"/>
                    <a:gd name="T88" fmla="*/ 35 w 83"/>
                    <a:gd name="T89" fmla="*/ 66 h 70"/>
                    <a:gd name="T90" fmla="*/ 45 w 83"/>
                    <a:gd name="T91" fmla="*/ 63 h 70"/>
                    <a:gd name="T92" fmla="*/ 50 w 83"/>
                    <a:gd name="T93" fmla="*/ 54 h 70"/>
                    <a:gd name="T94" fmla="*/ 56 w 83"/>
                    <a:gd name="T95" fmla="*/ 52 h 70"/>
                    <a:gd name="T96" fmla="*/ 62 w 83"/>
                    <a:gd name="T97" fmla="*/ 51 h 70"/>
                    <a:gd name="T98" fmla="*/ 77 w 83"/>
                    <a:gd name="T99" fmla="*/ 46 h 70"/>
                    <a:gd name="T100" fmla="*/ 83 w 83"/>
                    <a:gd name="T101" fmla="*/ 37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83" h="70">
                      <a:moveTo>
                        <a:pt x="83" y="37"/>
                      </a:moveTo>
                      <a:cubicBezTo>
                        <a:pt x="83" y="37"/>
                        <a:pt x="83" y="37"/>
                        <a:pt x="83" y="37"/>
                      </a:cubicBezTo>
                      <a:cubicBezTo>
                        <a:pt x="82" y="36"/>
                        <a:pt x="80" y="31"/>
                        <a:pt x="80" y="28"/>
                      </a:cubicBezTo>
                      <a:cubicBezTo>
                        <a:pt x="80" y="26"/>
                        <a:pt x="81" y="26"/>
                        <a:pt x="81" y="25"/>
                      </a:cubicBezTo>
                      <a:cubicBezTo>
                        <a:pt x="81" y="24"/>
                        <a:pt x="82" y="23"/>
                        <a:pt x="82" y="22"/>
                      </a:cubicBezTo>
                      <a:cubicBezTo>
                        <a:pt x="81" y="21"/>
                        <a:pt x="80" y="20"/>
                        <a:pt x="79" y="19"/>
                      </a:cubicBezTo>
                      <a:cubicBezTo>
                        <a:pt x="78" y="18"/>
                        <a:pt x="77" y="18"/>
                        <a:pt x="77" y="16"/>
                      </a:cubicBezTo>
                      <a:cubicBezTo>
                        <a:pt x="76" y="14"/>
                        <a:pt x="75" y="13"/>
                        <a:pt x="74" y="12"/>
                      </a:cubicBezTo>
                      <a:cubicBezTo>
                        <a:pt x="73" y="11"/>
                        <a:pt x="73" y="10"/>
                        <a:pt x="73" y="10"/>
                      </a:cubicBezTo>
                      <a:cubicBezTo>
                        <a:pt x="71" y="9"/>
                        <a:pt x="69" y="8"/>
                        <a:pt x="67" y="8"/>
                      </a:cubicBezTo>
                      <a:cubicBezTo>
                        <a:pt x="65" y="7"/>
                        <a:pt x="63" y="7"/>
                        <a:pt x="61" y="5"/>
                      </a:cubicBezTo>
                      <a:cubicBezTo>
                        <a:pt x="60" y="4"/>
                        <a:pt x="59" y="3"/>
                        <a:pt x="59" y="2"/>
                      </a:cubicBezTo>
                      <a:cubicBezTo>
                        <a:pt x="58" y="1"/>
                        <a:pt x="58" y="0"/>
                        <a:pt x="58" y="0"/>
                      </a:cubicBezTo>
                      <a:cubicBezTo>
                        <a:pt x="57" y="0"/>
                        <a:pt x="57" y="0"/>
                        <a:pt x="57" y="0"/>
                      </a:cubicBezTo>
                      <a:cubicBezTo>
                        <a:pt x="56" y="0"/>
                        <a:pt x="56" y="0"/>
                        <a:pt x="55" y="0"/>
                      </a:cubicBezTo>
                      <a:cubicBezTo>
                        <a:pt x="55" y="0"/>
                        <a:pt x="54" y="0"/>
                        <a:pt x="54" y="0"/>
                      </a:cubicBezTo>
                      <a:cubicBezTo>
                        <a:pt x="53" y="2"/>
                        <a:pt x="53" y="2"/>
                        <a:pt x="53" y="2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50" y="0"/>
                        <a:pt x="49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2"/>
                        <a:pt x="47" y="3"/>
                        <a:pt x="47" y="3"/>
                      </a:cubicBezTo>
                      <a:cubicBezTo>
                        <a:pt x="45" y="3"/>
                        <a:pt x="44" y="3"/>
                        <a:pt x="43" y="3"/>
                      </a:cubicBezTo>
                      <a:cubicBezTo>
                        <a:pt x="43" y="3"/>
                        <a:pt x="43" y="3"/>
                        <a:pt x="43" y="3"/>
                      </a:cubicBezTo>
                      <a:cubicBezTo>
                        <a:pt x="43" y="3"/>
                        <a:pt x="42" y="3"/>
                        <a:pt x="42" y="3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38" y="5"/>
                        <a:pt x="38" y="5"/>
                        <a:pt x="38" y="5"/>
                      </a:cubicBezTo>
                      <a:cubicBezTo>
                        <a:pt x="38" y="5"/>
                        <a:pt x="37" y="6"/>
                        <a:pt x="36" y="7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6" y="8"/>
                        <a:pt x="36" y="8"/>
                        <a:pt x="36" y="8"/>
                      </a:cubicBezTo>
                      <a:cubicBezTo>
                        <a:pt x="35" y="8"/>
                        <a:pt x="35" y="8"/>
                        <a:pt x="34" y="8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4" y="8"/>
                        <a:pt x="34" y="8"/>
                        <a:pt x="34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8"/>
                        <a:pt x="33" y="8"/>
                        <a:pt x="33" y="8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0" y="10"/>
                        <a:pt x="29" y="10"/>
                        <a:pt x="28" y="10"/>
                      </a:cubicBezTo>
                      <a:cubicBezTo>
                        <a:pt x="26" y="11"/>
                        <a:pt x="25" y="11"/>
                        <a:pt x="25" y="13"/>
                      </a:cubicBezTo>
                      <a:cubicBezTo>
                        <a:pt x="25" y="14"/>
                        <a:pt x="25" y="19"/>
                        <a:pt x="22" y="19"/>
                      </a:cubicBezTo>
                      <a:cubicBezTo>
                        <a:pt x="20" y="19"/>
                        <a:pt x="19" y="18"/>
                        <a:pt x="18" y="16"/>
                      </a:cubicBezTo>
                      <a:cubicBezTo>
                        <a:pt x="17" y="16"/>
                        <a:pt x="16" y="15"/>
                        <a:pt x="16" y="15"/>
                      </a:cubicBezTo>
                      <a:cubicBezTo>
                        <a:pt x="16" y="15"/>
                        <a:pt x="15" y="15"/>
                        <a:pt x="15" y="15"/>
                      </a:cubicBezTo>
                      <a:cubicBezTo>
                        <a:pt x="15" y="15"/>
                        <a:pt x="15" y="15"/>
                        <a:pt x="15" y="15"/>
                      </a:cubicBezTo>
                      <a:cubicBezTo>
                        <a:pt x="16" y="15"/>
                        <a:pt x="15" y="15"/>
                        <a:pt x="15" y="15"/>
                      </a:cubicBezTo>
                      <a:cubicBezTo>
                        <a:pt x="15" y="16"/>
                        <a:pt x="15" y="16"/>
                        <a:pt x="14" y="17"/>
                      </a:cubicBezTo>
                      <a:cubicBezTo>
                        <a:pt x="13" y="18"/>
                        <a:pt x="12" y="19"/>
                        <a:pt x="11" y="19"/>
                      </a:cubicBezTo>
                      <a:cubicBezTo>
                        <a:pt x="10" y="20"/>
                        <a:pt x="9" y="20"/>
                        <a:pt x="9" y="20"/>
                      </a:cubicBezTo>
                      <a:cubicBezTo>
                        <a:pt x="8" y="22"/>
                        <a:pt x="8" y="23"/>
                        <a:pt x="8" y="24"/>
                      </a:cubicBezTo>
                      <a:cubicBezTo>
                        <a:pt x="8" y="26"/>
                        <a:pt x="9" y="31"/>
                        <a:pt x="5" y="32"/>
                      </a:cubicBezTo>
                      <a:cubicBezTo>
                        <a:pt x="5" y="32"/>
                        <a:pt x="4" y="32"/>
                        <a:pt x="3" y="32"/>
                      </a:cubicBezTo>
                      <a:cubicBezTo>
                        <a:pt x="2" y="32"/>
                        <a:pt x="2" y="32"/>
                        <a:pt x="2" y="32"/>
                      </a:cubicBezTo>
                      <a:cubicBezTo>
                        <a:pt x="2" y="32"/>
                        <a:pt x="2" y="33"/>
                        <a:pt x="2" y="34"/>
                      </a:cubicBezTo>
                      <a:cubicBezTo>
                        <a:pt x="2" y="34"/>
                        <a:pt x="2" y="34"/>
                        <a:pt x="2" y="34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40"/>
                        <a:pt x="2" y="40"/>
                        <a:pt x="2" y="40"/>
                      </a:cubicBezTo>
                      <a:cubicBezTo>
                        <a:pt x="2" y="40"/>
                        <a:pt x="2" y="41"/>
                        <a:pt x="2" y="41"/>
                      </a:cubicBezTo>
                      <a:cubicBezTo>
                        <a:pt x="3" y="42"/>
                        <a:pt x="4" y="43"/>
                        <a:pt x="2" y="45"/>
                      </a:cubicBezTo>
                      <a:cubicBezTo>
                        <a:pt x="2" y="45"/>
                        <a:pt x="1" y="46"/>
                        <a:pt x="1" y="46"/>
                      </a:cubicBezTo>
                      <a:cubicBezTo>
                        <a:pt x="0" y="46"/>
                        <a:pt x="0" y="46"/>
                        <a:pt x="0" y="46"/>
                      </a:cubicBezTo>
                      <a:cubicBezTo>
                        <a:pt x="0" y="47"/>
                        <a:pt x="1" y="47"/>
                        <a:pt x="1" y="47"/>
                      </a:cubicBezTo>
                      <a:cubicBezTo>
                        <a:pt x="1" y="47"/>
                        <a:pt x="3" y="49"/>
                        <a:pt x="4" y="50"/>
                      </a:cubicBezTo>
                      <a:cubicBezTo>
                        <a:pt x="5" y="51"/>
                        <a:pt x="4" y="53"/>
                        <a:pt x="4" y="53"/>
                      </a:cubicBezTo>
                      <a:cubicBezTo>
                        <a:pt x="4" y="54"/>
                        <a:pt x="3" y="54"/>
                        <a:pt x="3" y="55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3" y="56"/>
                        <a:pt x="3" y="56"/>
                        <a:pt x="3" y="56"/>
                      </a:cubicBezTo>
                      <a:cubicBezTo>
                        <a:pt x="3" y="57"/>
                        <a:pt x="4" y="57"/>
                        <a:pt x="4" y="57"/>
                      </a:cubicBezTo>
                      <a:cubicBezTo>
                        <a:pt x="4" y="58"/>
                        <a:pt x="5" y="59"/>
                        <a:pt x="5" y="59"/>
                      </a:cubicBezTo>
                      <a:cubicBezTo>
                        <a:pt x="5" y="59"/>
                        <a:pt x="7" y="61"/>
                        <a:pt x="7" y="62"/>
                      </a:cubicBezTo>
                      <a:cubicBezTo>
                        <a:pt x="8" y="63"/>
                        <a:pt x="9" y="63"/>
                        <a:pt x="9" y="63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9" y="63"/>
                        <a:pt x="9" y="63"/>
                        <a:pt x="9" y="63"/>
                      </a:cubicBezTo>
                      <a:cubicBezTo>
                        <a:pt x="10" y="63"/>
                        <a:pt x="10" y="64"/>
                        <a:pt x="11" y="65"/>
                      </a:cubicBezTo>
                      <a:cubicBezTo>
                        <a:pt x="11" y="66"/>
                        <a:pt x="12" y="67"/>
                        <a:pt x="12" y="68"/>
                      </a:cubicBezTo>
                      <a:cubicBezTo>
                        <a:pt x="13" y="68"/>
                        <a:pt x="13" y="68"/>
                        <a:pt x="14" y="68"/>
                      </a:cubicBezTo>
                      <a:cubicBezTo>
                        <a:pt x="14" y="68"/>
                        <a:pt x="15" y="68"/>
                        <a:pt x="15" y="68"/>
                      </a:cubicBezTo>
                      <a:cubicBezTo>
                        <a:pt x="16" y="68"/>
                        <a:pt x="16" y="68"/>
                        <a:pt x="16" y="68"/>
                      </a:cubicBezTo>
                      <a:cubicBezTo>
                        <a:pt x="16" y="69"/>
                        <a:pt x="17" y="69"/>
                        <a:pt x="17" y="69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8" y="68"/>
                        <a:pt x="18" y="68"/>
                        <a:pt x="18" y="68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2" y="70"/>
                        <a:pt x="25" y="69"/>
                        <a:pt x="26" y="69"/>
                      </a:cubicBezTo>
                      <a:cubicBezTo>
                        <a:pt x="26" y="69"/>
                        <a:pt x="27" y="69"/>
                        <a:pt x="28" y="69"/>
                      </a:cubicBezTo>
                      <a:cubicBezTo>
                        <a:pt x="29" y="68"/>
                        <a:pt x="29" y="68"/>
                        <a:pt x="30" y="68"/>
                      </a:cubicBezTo>
                      <a:cubicBezTo>
                        <a:pt x="31" y="68"/>
                        <a:pt x="32" y="67"/>
                        <a:pt x="33" y="67"/>
                      </a:cubicBezTo>
                      <a:cubicBezTo>
                        <a:pt x="34" y="66"/>
                        <a:pt x="35" y="66"/>
                        <a:pt x="35" y="66"/>
                      </a:cubicBezTo>
                      <a:cubicBezTo>
                        <a:pt x="36" y="66"/>
                        <a:pt x="40" y="66"/>
                        <a:pt x="41" y="66"/>
                      </a:cubicBezTo>
                      <a:cubicBezTo>
                        <a:pt x="41" y="66"/>
                        <a:pt x="44" y="64"/>
                        <a:pt x="45" y="63"/>
                      </a:cubicBezTo>
                      <a:cubicBezTo>
                        <a:pt x="45" y="63"/>
                        <a:pt x="47" y="60"/>
                        <a:pt x="48" y="59"/>
                      </a:cubicBezTo>
                      <a:cubicBezTo>
                        <a:pt x="48" y="58"/>
                        <a:pt x="49" y="55"/>
                        <a:pt x="50" y="54"/>
                      </a:cubicBezTo>
                      <a:cubicBezTo>
                        <a:pt x="50" y="54"/>
                        <a:pt x="51" y="54"/>
                        <a:pt x="51" y="54"/>
                      </a:cubicBezTo>
                      <a:cubicBezTo>
                        <a:pt x="53" y="53"/>
                        <a:pt x="55" y="52"/>
                        <a:pt x="56" y="52"/>
                      </a:cubicBezTo>
                      <a:cubicBezTo>
                        <a:pt x="57" y="52"/>
                        <a:pt x="59" y="52"/>
                        <a:pt x="60" y="51"/>
                      </a:cubicBezTo>
                      <a:cubicBezTo>
                        <a:pt x="61" y="51"/>
                        <a:pt x="62" y="51"/>
                        <a:pt x="62" y="51"/>
                      </a:cubicBezTo>
                      <a:cubicBezTo>
                        <a:pt x="63" y="51"/>
                        <a:pt x="73" y="49"/>
                        <a:pt x="73" y="49"/>
                      </a:cubicBezTo>
                      <a:cubicBezTo>
                        <a:pt x="77" y="46"/>
                        <a:pt x="77" y="46"/>
                        <a:pt x="77" y="46"/>
                      </a:cubicBezTo>
                      <a:cubicBezTo>
                        <a:pt x="75" y="39"/>
                        <a:pt x="75" y="39"/>
                        <a:pt x="75" y="39"/>
                      </a:cubicBezTo>
                      <a:lnTo>
                        <a:pt x="83" y="37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ysClr val="window" lastClr="FFFFFF">
                      <a:alpha val="25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3" name="Freeform 159">
                  <a:extLst>
                    <a:ext uri="{FF2B5EF4-FFF2-40B4-BE49-F238E27FC236}">
                      <a16:creationId xmlns:a16="http://schemas.microsoft.com/office/drawing/2014/main" id="{A9B4F242-4C24-BBF3-FCC9-17F19011E4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6" y="2997"/>
                  <a:ext cx="14" cy="22"/>
                </a:xfrm>
                <a:custGeom>
                  <a:avLst/>
                  <a:gdLst>
                    <a:gd name="T0" fmla="*/ 2 w 7"/>
                    <a:gd name="T1" fmla="*/ 9 h 11"/>
                    <a:gd name="T2" fmla="*/ 3 w 7"/>
                    <a:gd name="T3" fmla="*/ 10 h 11"/>
                    <a:gd name="T4" fmla="*/ 5 w 7"/>
                    <a:gd name="T5" fmla="*/ 9 h 11"/>
                    <a:gd name="T6" fmla="*/ 6 w 7"/>
                    <a:gd name="T7" fmla="*/ 8 h 11"/>
                    <a:gd name="T8" fmla="*/ 5 w 7"/>
                    <a:gd name="T9" fmla="*/ 6 h 11"/>
                    <a:gd name="T10" fmla="*/ 5 w 7"/>
                    <a:gd name="T11" fmla="*/ 5 h 11"/>
                    <a:gd name="T12" fmla="*/ 6 w 7"/>
                    <a:gd name="T13" fmla="*/ 3 h 11"/>
                    <a:gd name="T14" fmla="*/ 7 w 7"/>
                    <a:gd name="T15" fmla="*/ 1 h 11"/>
                    <a:gd name="T16" fmla="*/ 5 w 7"/>
                    <a:gd name="T17" fmla="*/ 0 h 11"/>
                    <a:gd name="T18" fmla="*/ 4 w 7"/>
                    <a:gd name="T19" fmla="*/ 2 h 11"/>
                    <a:gd name="T20" fmla="*/ 3 w 7"/>
                    <a:gd name="T21" fmla="*/ 3 h 11"/>
                    <a:gd name="T22" fmla="*/ 2 w 7"/>
                    <a:gd name="T23" fmla="*/ 5 h 11"/>
                    <a:gd name="T24" fmla="*/ 1 w 7"/>
                    <a:gd name="T25" fmla="*/ 7 h 11"/>
                    <a:gd name="T26" fmla="*/ 2 w 7"/>
                    <a:gd name="T27" fmla="*/ 9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" h="11">
                      <a:moveTo>
                        <a:pt x="2" y="9"/>
                      </a:moveTo>
                      <a:cubicBezTo>
                        <a:pt x="3" y="10"/>
                        <a:pt x="2" y="9"/>
                        <a:pt x="3" y="10"/>
                      </a:cubicBezTo>
                      <a:cubicBezTo>
                        <a:pt x="3" y="11"/>
                        <a:pt x="4" y="10"/>
                        <a:pt x="5" y="9"/>
                      </a:cubicBezTo>
                      <a:cubicBezTo>
                        <a:pt x="7" y="8"/>
                        <a:pt x="6" y="9"/>
                        <a:pt x="6" y="8"/>
                      </a:cubicBezTo>
                      <a:cubicBezTo>
                        <a:pt x="6" y="8"/>
                        <a:pt x="5" y="6"/>
                        <a:pt x="5" y="6"/>
                      </a:cubicBezTo>
                      <a:cubicBezTo>
                        <a:pt x="5" y="6"/>
                        <a:pt x="4" y="5"/>
                        <a:pt x="5" y="5"/>
                      </a:cubicBezTo>
                      <a:cubicBezTo>
                        <a:pt x="5" y="5"/>
                        <a:pt x="5" y="4"/>
                        <a:pt x="6" y="3"/>
                      </a:cubicBezTo>
                      <a:cubicBezTo>
                        <a:pt x="7" y="2"/>
                        <a:pt x="7" y="1"/>
                        <a:pt x="7" y="1"/>
                      </a:cubicBezTo>
                      <a:cubicBezTo>
                        <a:pt x="7" y="0"/>
                        <a:pt x="5" y="0"/>
                        <a:pt x="5" y="0"/>
                      </a:cubicBezTo>
                      <a:cubicBezTo>
                        <a:pt x="5" y="0"/>
                        <a:pt x="4" y="1"/>
                        <a:pt x="4" y="2"/>
                      </a:cubicBezTo>
                      <a:cubicBezTo>
                        <a:pt x="4" y="2"/>
                        <a:pt x="3" y="3"/>
                        <a:pt x="3" y="3"/>
                      </a:cubicBezTo>
                      <a:cubicBezTo>
                        <a:pt x="3" y="4"/>
                        <a:pt x="2" y="5"/>
                        <a:pt x="2" y="5"/>
                      </a:cubicBezTo>
                      <a:cubicBezTo>
                        <a:pt x="2" y="5"/>
                        <a:pt x="2" y="6"/>
                        <a:pt x="1" y="7"/>
                      </a:cubicBezTo>
                      <a:cubicBezTo>
                        <a:pt x="0" y="8"/>
                        <a:pt x="1" y="8"/>
                        <a:pt x="2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4" name="Freeform 160">
                  <a:extLst>
                    <a:ext uri="{FF2B5EF4-FFF2-40B4-BE49-F238E27FC236}">
                      <a16:creationId xmlns:a16="http://schemas.microsoft.com/office/drawing/2014/main" id="{0BA34608-397D-A476-225B-ABB9ED37A1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2" y="3252"/>
                  <a:ext cx="10" cy="12"/>
                </a:xfrm>
                <a:custGeom>
                  <a:avLst/>
                  <a:gdLst>
                    <a:gd name="T0" fmla="*/ 2 w 5"/>
                    <a:gd name="T1" fmla="*/ 6 h 6"/>
                    <a:gd name="T2" fmla="*/ 5 w 5"/>
                    <a:gd name="T3" fmla="*/ 3 h 6"/>
                    <a:gd name="T4" fmla="*/ 4 w 5"/>
                    <a:gd name="T5" fmla="*/ 1 h 6"/>
                    <a:gd name="T6" fmla="*/ 0 w 5"/>
                    <a:gd name="T7" fmla="*/ 1 h 6"/>
                    <a:gd name="T8" fmla="*/ 1 w 5"/>
                    <a:gd name="T9" fmla="*/ 5 h 6"/>
                    <a:gd name="T10" fmla="*/ 2 w 5"/>
                    <a:gd name="T11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6">
                      <a:moveTo>
                        <a:pt x="2" y="6"/>
                      </a:moveTo>
                      <a:cubicBezTo>
                        <a:pt x="2" y="6"/>
                        <a:pt x="5" y="3"/>
                        <a:pt x="5" y="3"/>
                      </a:cubicBezTo>
                      <a:cubicBezTo>
                        <a:pt x="4" y="2"/>
                        <a:pt x="4" y="1"/>
                        <a:pt x="4" y="1"/>
                      </a:cubicBezTo>
                      <a:cubicBezTo>
                        <a:pt x="4" y="0"/>
                        <a:pt x="0" y="1"/>
                        <a:pt x="0" y="1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6"/>
                        <a:pt x="2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5" name="Freeform 161">
                  <a:extLst>
                    <a:ext uri="{FF2B5EF4-FFF2-40B4-BE49-F238E27FC236}">
                      <a16:creationId xmlns:a16="http://schemas.microsoft.com/office/drawing/2014/main" id="{D65EEA2A-7951-89CB-C68F-7BBB6798F0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50" y="3212"/>
                  <a:ext cx="8" cy="6"/>
                </a:xfrm>
                <a:custGeom>
                  <a:avLst/>
                  <a:gdLst>
                    <a:gd name="T0" fmla="*/ 0 w 4"/>
                    <a:gd name="T1" fmla="*/ 2 h 3"/>
                    <a:gd name="T2" fmla="*/ 0 w 4"/>
                    <a:gd name="T3" fmla="*/ 3 h 3"/>
                    <a:gd name="T4" fmla="*/ 0 w 4"/>
                    <a:gd name="T5" fmla="*/ 3 h 3"/>
                    <a:gd name="T6" fmla="*/ 3 w 4"/>
                    <a:gd name="T7" fmla="*/ 2 h 3"/>
                    <a:gd name="T8" fmla="*/ 3 w 4"/>
                    <a:gd name="T9" fmla="*/ 0 h 3"/>
                    <a:gd name="T10" fmla="*/ 0 w 4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3" y="3"/>
                        <a:pt x="3" y="2"/>
                      </a:cubicBez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3" y="0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6" name="Freeform 162">
                  <a:extLst>
                    <a:ext uri="{FF2B5EF4-FFF2-40B4-BE49-F238E27FC236}">
                      <a16:creationId xmlns:a16="http://schemas.microsoft.com/office/drawing/2014/main" id="{BDBF377E-D13A-0C2F-D9FC-1B982B598F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8" y="2951"/>
                  <a:ext cx="24" cy="10"/>
                </a:xfrm>
                <a:custGeom>
                  <a:avLst/>
                  <a:gdLst>
                    <a:gd name="T0" fmla="*/ 9 w 12"/>
                    <a:gd name="T1" fmla="*/ 1 h 5"/>
                    <a:gd name="T2" fmla="*/ 5 w 12"/>
                    <a:gd name="T3" fmla="*/ 0 h 5"/>
                    <a:gd name="T4" fmla="*/ 1 w 12"/>
                    <a:gd name="T5" fmla="*/ 2 h 5"/>
                    <a:gd name="T6" fmla="*/ 2 w 12"/>
                    <a:gd name="T7" fmla="*/ 4 h 5"/>
                    <a:gd name="T8" fmla="*/ 5 w 12"/>
                    <a:gd name="T9" fmla="*/ 5 h 5"/>
                    <a:gd name="T10" fmla="*/ 10 w 12"/>
                    <a:gd name="T11" fmla="*/ 3 h 5"/>
                    <a:gd name="T12" fmla="*/ 9 w 12"/>
                    <a:gd name="T13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5">
                      <a:moveTo>
                        <a:pt x="9" y="1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1" y="2"/>
                        <a:pt x="1" y="2"/>
                      </a:cubicBezTo>
                      <a:cubicBezTo>
                        <a:pt x="0" y="2"/>
                        <a:pt x="1" y="4"/>
                        <a:pt x="2" y="4"/>
                      </a:cubicBezTo>
                      <a:cubicBezTo>
                        <a:pt x="2" y="5"/>
                        <a:pt x="5" y="5"/>
                        <a:pt x="5" y="5"/>
                      </a:cubicBezTo>
                      <a:cubicBezTo>
                        <a:pt x="6" y="5"/>
                        <a:pt x="8" y="4"/>
                        <a:pt x="10" y="3"/>
                      </a:cubicBezTo>
                      <a:cubicBezTo>
                        <a:pt x="12" y="1"/>
                        <a:pt x="9" y="1"/>
                        <a:pt x="9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7" name="Freeform 163">
                  <a:extLst>
                    <a:ext uri="{FF2B5EF4-FFF2-40B4-BE49-F238E27FC236}">
                      <a16:creationId xmlns:a16="http://schemas.microsoft.com/office/drawing/2014/main" id="{39D22DDC-C20C-0702-D205-F5D3E5862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4" y="3182"/>
                  <a:ext cx="26" cy="22"/>
                </a:xfrm>
                <a:custGeom>
                  <a:avLst/>
                  <a:gdLst>
                    <a:gd name="T0" fmla="*/ 12 w 13"/>
                    <a:gd name="T1" fmla="*/ 11 h 11"/>
                    <a:gd name="T2" fmla="*/ 12 w 13"/>
                    <a:gd name="T3" fmla="*/ 10 h 11"/>
                    <a:gd name="T4" fmla="*/ 13 w 13"/>
                    <a:gd name="T5" fmla="*/ 7 h 11"/>
                    <a:gd name="T6" fmla="*/ 12 w 13"/>
                    <a:gd name="T7" fmla="*/ 5 h 11"/>
                    <a:gd name="T8" fmla="*/ 11 w 13"/>
                    <a:gd name="T9" fmla="*/ 3 h 11"/>
                    <a:gd name="T10" fmla="*/ 10 w 13"/>
                    <a:gd name="T11" fmla="*/ 3 h 11"/>
                    <a:gd name="T12" fmla="*/ 7 w 13"/>
                    <a:gd name="T13" fmla="*/ 3 h 11"/>
                    <a:gd name="T14" fmla="*/ 5 w 13"/>
                    <a:gd name="T15" fmla="*/ 1 h 11"/>
                    <a:gd name="T16" fmla="*/ 3 w 13"/>
                    <a:gd name="T17" fmla="*/ 0 h 11"/>
                    <a:gd name="T18" fmla="*/ 0 w 13"/>
                    <a:gd name="T19" fmla="*/ 3 h 11"/>
                    <a:gd name="T20" fmla="*/ 4 w 13"/>
                    <a:gd name="T21" fmla="*/ 6 h 11"/>
                    <a:gd name="T22" fmla="*/ 8 w 13"/>
                    <a:gd name="T23" fmla="*/ 8 h 11"/>
                    <a:gd name="T24" fmla="*/ 12 w 13"/>
                    <a:gd name="T2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1">
                      <a:moveTo>
                        <a:pt x="12" y="11"/>
                      </a:move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3" y="9"/>
                        <a:pt x="13" y="7"/>
                      </a:cubicBezTo>
                      <a:cubicBezTo>
                        <a:pt x="13" y="4"/>
                        <a:pt x="12" y="6"/>
                        <a:pt x="12" y="5"/>
                      </a:cubicBezTo>
                      <a:cubicBezTo>
                        <a:pt x="12" y="5"/>
                        <a:pt x="12" y="4"/>
                        <a:pt x="11" y="3"/>
                      </a:cubicBezTo>
                      <a:cubicBezTo>
                        <a:pt x="10" y="1"/>
                        <a:pt x="10" y="2"/>
                        <a:pt x="10" y="3"/>
                      </a:cubicBezTo>
                      <a:cubicBezTo>
                        <a:pt x="9" y="3"/>
                        <a:pt x="8" y="3"/>
                        <a:pt x="7" y="3"/>
                      </a:cubicBezTo>
                      <a:cubicBezTo>
                        <a:pt x="6" y="3"/>
                        <a:pt x="6" y="2"/>
                        <a:pt x="5" y="1"/>
                      </a:cubicBezTo>
                      <a:cubicBezTo>
                        <a:pt x="5" y="0"/>
                        <a:pt x="3" y="0"/>
                        <a:pt x="3" y="0"/>
                      </a:cubicBezTo>
                      <a:cubicBezTo>
                        <a:pt x="2" y="0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4" y="6"/>
                      </a:cubicBezTo>
                      <a:cubicBezTo>
                        <a:pt x="7" y="8"/>
                        <a:pt x="7" y="8"/>
                        <a:pt x="8" y="8"/>
                      </a:cubicBezTo>
                      <a:cubicBezTo>
                        <a:pt x="9" y="9"/>
                        <a:pt x="12" y="10"/>
                        <a:pt x="12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8" name="Freeform 164">
                  <a:extLst>
                    <a:ext uri="{FF2B5EF4-FFF2-40B4-BE49-F238E27FC236}">
                      <a16:creationId xmlns:a16="http://schemas.microsoft.com/office/drawing/2014/main" id="{BB904547-C04D-A87B-1179-696695879B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4" y="3294"/>
                  <a:ext cx="8" cy="6"/>
                </a:xfrm>
                <a:custGeom>
                  <a:avLst/>
                  <a:gdLst>
                    <a:gd name="T0" fmla="*/ 1 w 4"/>
                    <a:gd name="T1" fmla="*/ 2 h 3"/>
                    <a:gd name="T2" fmla="*/ 3 w 4"/>
                    <a:gd name="T3" fmla="*/ 3 h 3"/>
                    <a:gd name="T4" fmla="*/ 4 w 4"/>
                    <a:gd name="T5" fmla="*/ 2 h 3"/>
                    <a:gd name="T6" fmla="*/ 2 w 4"/>
                    <a:gd name="T7" fmla="*/ 1 h 3"/>
                    <a:gd name="T8" fmla="*/ 0 w 4"/>
                    <a:gd name="T9" fmla="*/ 0 h 3"/>
                    <a:gd name="T10" fmla="*/ 0 w 4"/>
                    <a:gd name="T11" fmla="*/ 2 h 3"/>
                    <a:gd name="T12" fmla="*/ 1 w 4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3">
                      <a:moveTo>
                        <a:pt x="1" y="2"/>
                      </a:moveTo>
                      <a:cubicBezTo>
                        <a:pt x="1" y="2"/>
                        <a:pt x="3" y="3"/>
                        <a:pt x="3" y="3"/>
                      </a:cubicBezTo>
                      <a:cubicBezTo>
                        <a:pt x="4" y="3"/>
                        <a:pt x="4" y="2"/>
                        <a:pt x="4" y="2"/>
                      </a:cubicBezTo>
                      <a:cubicBezTo>
                        <a:pt x="3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29" name="Freeform 165">
                  <a:extLst>
                    <a:ext uri="{FF2B5EF4-FFF2-40B4-BE49-F238E27FC236}">
                      <a16:creationId xmlns:a16="http://schemas.microsoft.com/office/drawing/2014/main" id="{F44D072E-2A82-7C5D-A7D2-A91251C067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8" y="3222"/>
                  <a:ext cx="8" cy="16"/>
                </a:xfrm>
                <a:custGeom>
                  <a:avLst/>
                  <a:gdLst>
                    <a:gd name="T0" fmla="*/ 3 w 4"/>
                    <a:gd name="T1" fmla="*/ 2 h 8"/>
                    <a:gd name="T2" fmla="*/ 1 w 4"/>
                    <a:gd name="T3" fmla="*/ 1 h 8"/>
                    <a:gd name="T4" fmla="*/ 0 w 4"/>
                    <a:gd name="T5" fmla="*/ 0 h 8"/>
                    <a:gd name="T6" fmla="*/ 0 w 4"/>
                    <a:gd name="T7" fmla="*/ 2 h 8"/>
                    <a:gd name="T8" fmla="*/ 1 w 4"/>
                    <a:gd name="T9" fmla="*/ 4 h 8"/>
                    <a:gd name="T10" fmla="*/ 0 w 4"/>
                    <a:gd name="T11" fmla="*/ 5 h 8"/>
                    <a:gd name="T12" fmla="*/ 1 w 4"/>
                    <a:gd name="T13" fmla="*/ 8 h 8"/>
                    <a:gd name="T14" fmla="*/ 4 w 4"/>
                    <a:gd name="T15" fmla="*/ 4 h 8"/>
                    <a:gd name="T16" fmla="*/ 3 w 4"/>
                    <a:gd name="T1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" h="8">
                      <a:moveTo>
                        <a:pt x="3" y="2"/>
                      </a:moveTo>
                      <a:cubicBezTo>
                        <a:pt x="3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4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1" y="8"/>
                        <a:pt x="1" y="8"/>
                        <a:pt x="1" y="8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0" name="Freeform 166">
                  <a:extLst>
                    <a:ext uri="{FF2B5EF4-FFF2-40B4-BE49-F238E27FC236}">
                      <a16:creationId xmlns:a16="http://schemas.microsoft.com/office/drawing/2014/main" id="{99BB68F8-B559-A4C2-E527-0C0DF2983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0" y="3224"/>
                  <a:ext cx="6" cy="6"/>
                </a:xfrm>
                <a:custGeom>
                  <a:avLst/>
                  <a:gdLst>
                    <a:gd name="T0" fmla="*/ 1 w 3"/>
                    <a:gd name="T1" fmla="*/ 3 h 3"/>
                    <a:gd name="T2" fmla="*/ 3 w 3"/>
                    <a:gd name="T3" fmla="*/ 1 h 3"/>
                    <a:gd name="T4" fmla="*/ 1 w 3"/>
                    <a:gd name="T5" fmla="*/ 0 h 3"/>
                    <a:gd name="T6" fmla="*/ 0 w 3"/>
                    <a:gd name="T7" fmla="*/ 2 h 3"/>
                    <a:gd name="T8" fmla="*/ 1 w 3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1" name="Freeform 167">
                  <a:extLst>
                    <a:ext uri="{FF2B5EF4-FFF2-40B4-BE49-F238E27FC236}">
                      <a16:creationId xmlns:a16="http://schemas.microsoft.com/office/drawing/2014/main" id="{426E4B41-C93E-8F63-3EAE-D871E5FBFE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0" y="3118"/>
                  <a:ext cx="14" cy="8"/>
                </a:xfrm>
                <a:custGeom>
                  <a:avLst/>
                  <a:gdLst>
                    <a:gd name="T0" fmla="*/ 5 w 7"/>
                    <a:gd name="T1" fmla="*/ 0 h 4"/>
                    <a:gd name="T2" fmla="*/ 2 w 7"/>
                    <a:gd name="T3" fmla="*/ 0 h 4"/>
                    <a:gd name="T4" fmla="*/ 0 w 7"/>
                    <a:gd name="T5" fmla="*/ 2 h 4"/>
                    <a:gd name="T6" fmla="*/ 1 w 7"/>
                    <a:gd name="T7" fmla="*/ 4 h 4"/>
                    <a:gd name="T8" fmla="*/ 5 w 7"/>
                    <a:gd name="T9" fmla="*/ 2 h 4"/>
                    <a:gd name="T10" fmla="*/ 5 w 7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5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3"/>
                        <a:pt x="5" y="2"/>
                      </a:cubicBezTo>
                      <a:cubicBezTo>
                        <a:pt x="7" y="2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2" name="Freeform 168">
                  <a:extLst>
                    <a:ext uri="{FF2B5EF4-FFF2-40B4-BE49-F238E27FC236}">
                      <a16:creationId xmlns:a16="http://schemas.microsoft.com/office/drawing/2014/main" id="{5A43615B-6574-0567-E013-746CE10CA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70" y="3204"/>
                  <a:ext cx="22" cy="12"/>
                </a:xfrm>
                <a:custGeom>
                  <a:avLst/>
                  <a:gdLst>
                    <a:gd name="T0" fmla="*/ 7 w 11"/>
                    <a:gd name="T1" fmla="*/ 5 h 6"/>
                    <a:gd name="T2" fmla="*/ 10 w 11"/>
                    <a:gd name="T3" fmla="*/ 5 h 6"/>
                    <a:gd name="T4" fmla="*/ 11 w 11"/>
                    <a:gd name="T5" fmla="*/ 4 h 6"/>
                    <a:gd name="T6" fmla="*/ 10 w 11"/>
                    <a:gd name="T7" fmla="*/ 2 h 6"/>
                    <a:gd name="T8" fmla="*/ 7 w 11"/>
                    <a:gd name="T9" fmla="*/ 1 h 6"/>
                    <a:gd name="T10" fmla="*/ 5 w 11"/>
                    <a:gd name="T11" fmla="*/ 1 h 6"/>
                    <a:gd name="T12" fmla="*/ 2 w 11"/>
                    <a:gd name="T13" fmla="*/ 0 h 6"/>
                    <a:gd name="T14" fmla="*/ 1 w 11"/>
                    <a:gd name="T15" fmla="*/ 1 h 6"/>
                    <a:gd name="T16" fmla="*/ 3 w 11"/>
                    <a:gd name="T17" fmla="*/ 3 h 6"/>
                    <a:gd name="T18" fmla="*/ 7 w 11"/>
                    <a:gd name="T1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1" h="6">
                      <a:moveTo>
                        <a:pt x="7" y="5"/>
                      </a:moveTo>
                      <a:cubicBezTo>
                        <a:pt x="7" y="6"/>
                        <a:pt x="9" y="5"/>
                        <a:pt x="10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1" y="3"/>
                        <a:pt x="10" y="2"/>
                        <a:pt x="10" y="2"/>
                      </a:cubicBezTo>
                      <a:cubicBezTo>
                        <a:pt x="10" y="2"/>
                        <a:pt x="9" y="1"/>
                        <a:pt x="7" y="1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5" y="1"/>
                        <a:pt x="5" y="1"/>
                        <a:pt x="2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3" y="3"/>
                        <a:pt x="7" y="5"/>
                        <a:pt x="7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3" name="Freeform 169">
                  <a:extLst>
                    <a:ext uri="{FF2B5EF4-FFF2-40B4-BE49-F238E27FC236}">
                      <a16:creationId xmlns:a16="http://schemas.microsoft.com/office/drawing/2014/main" id="{8999361C-68CA-E753-FCEC-F7931C5C5C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10" y="3098"/>
                  <a:ext cx="30" cy="22"/>
                </a:xfrm>
                <a:custGeom>
                  <a:avLst/>
                  <a:gdLst>
                    <a:gd name="T0" fmla="*/ 4 w 15"/>
                    <a:gd name="T1" fmla="*/ 2 h 11"/>
                    <a:gd name="T2" fmla="*/ 2 w 15"/>
                    <a:gd name="T3" fmla="*/ 1 h 11"/>
                    <a:gd name="T4" fmla="*/ 0 w 15"/>
                    <a:gd name="T5" fmla="*/ 2 h 11"/>
                    <a:gd name="T6" fmla="*/ 3 w 15"/>
                    <a:gd name="T7" fmla="*/ 5 h 11"/>
                    <a:gd name="T8" fmla="*/ 9 w 15"/>
                    <a:gd name="T9" fmla="*/ 9 h 11"/>
                    <a:gd name="T10" fmla="*/ 4 w 15"/>
                    <a:gd name="T11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" h="11">
                      <a:moveTo>
                        <a:pt x="4" y="2"/>
                      </a:moveTo>
                      <a:cubicBezTo>
                        <a:pt x="4" y="2"/>
                        <a:pt x="2" y="0"/>
                        <a:pt x="2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4"/>
                        <a:pt x="3" y="5"/>
                      </a:cubicBezTo>
                      <a:cubicBezTo>
                        <a:pt x="4" y="6"/>
                        <a:pt x="7" y="9"/>
                        <a:pt x="9" y="9"/>
                      </a:cubicBezTo>
                      <a:cubicBezTo>
                        <a:pt x="15" y="11"/>
                        <a:pt x="5" y="3"/>
                        <a:pt x="4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4" name="Freeform 170">
                  <a:extLst>
                    <a:ext uri="{FF2B5EF4-FFF2-40B4-BE49-F238E27FC236}">
                      <a16:creationId xmlns:a16="http://schemas.microsoft.com/office/drawing/2014/main" id="{84E34F71-F10C-7005-8FB2-06B779511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0" y="3266"/>
                  <a:ext cx="8" cy="8"/>
                </a:xfrm>
                <a:custGeom>
                  <a:avLst/>
                  <a:gdLst>
                    <a:gd name="T0" fmla="*/ 4 w 4"/>
                    <a:gd name="T1" fmla="*/ 1 h 4"/>
                    <a:gd name="T2" fmla="*/ 1 w 4"/>
                    <a:gd name="T3" fmla="*/ 1 h 4"/>
                    <a:gd name="T4" fmla="*/ 1 w 4"/>
                    <a:gd name="T5" fmla="*/ 2 h 4"/>
                    <a:gd name="T6" fmla="*/ 4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1"/>
                      </a:moveTo>
                      <a:cubicBezTo>
                        <a:pt x="4" y="1"/>
                        <a:pt x="2" y="0"/>
                        <a:pt x="1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3" y="4"/>
                        <a:pt x="4" y="1"/>
                        <a:pt x="4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5" name="Freeform 171">
                  <a:extLst>
                    <a:ext uri="{FF2B5EF4-FFF2-40B4-BE49-F238E27FC236}">
                      <a16:creationId xmlns:a16="http://schemas.microsoft.com/office/drawing/2014/main" id="{6F088CAF-2F8F-B67B-0549-0F3A9C9A7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2" y="3274"/>
                  <a:ext cx="10" cy="16"/>
                </a:xfrm>
                <a:custGeom>
                  <a:avLst/>
                  <a:gdLst>
                    <a:gd name="T0" fmla="*/ 0 w 5"/>
                    <a:gd name="T1" fmla="*/ 6 h 8"/>
                    <a:gd name="T2" fmla="*/ 1 w 5"/>
                    <a:gd name="T3" fmla="*/ 7 h 8"/>
                    <a:gd name="T4" fmla="*/ 4 w 5"/>
                    <a:gd name="T5" fmla="*/ 7 h 8"/>
                    <a:gd name="T6" fmla="*/ 5 w 5"/>
                    <a:gd name="T7" fmla="*/ 5 h 8"/>
                    <a:gd name="T8" fmla="*/ 4 w 5"/>
                    <a:gd name="T9" fmla="*/ 2 h 8"/>
                    <a:gd name="T10" fmla="*/ 1 w 5"/>
                    <a:gd name="T11" fmla="*/ 2 h 8"/>
                    <a:gd name="T12" fmla="*/ 0 w 5"/>
                    <a:gd name="T13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8">
                      <a:moveTo>
                        <a:pt x="0" y="6"/>
                      </a:moveTo>
                      <a:cubicBezTo>
                        <a:pt x="0" y="7"/>
                        <a:pt x="1" y="6"/>
                        <a:pt x="1" y="7"/>
                      </a:cubicBezTo>
                      <a:cubicBezTo>
                        <a:pt x="2" y="8"/>
                        <a:pt x="3" y="7"/>
                        <a:pt x="4" y="7"/>
                      </a:cubicBezTo>
                      <a:cubicBezTo>
                        <a:pt x="5" y="7"/>
                        <a:pt x="5" y="5"/>
                        <a:pt x="5" y="5"/>
                      </a:cubicBezTo>
                      <a:cubicBezTo>
                        <a:pt x="5" y="5"/>
                        <a:pt x="4" y="4"/>
                        <a:pt x="4" y="2"/>
                      </a:cubicBezTo>
                      <a:cubicBezTo>
                        <a:pt x="3" y="0"/>
                        <a:pt x="1" y="2"/>
                        <a:pt x="1" y="2"/>
                      </a:cubicBezTo>
                      <a:cubicBezTo>
                        <a:pt x="1" y="2"/>
                        <a:pt x="0" y="5"/>
                        <a:pt x="0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6" name="Freeform 172">
                  <a:extLst>
                    <a:ext uri="{FF2B5EF4-FFF2-40B4-BE49-F238E27FC236}">
                      <a16:creationId xmlns:a16="http://schemas.microsoft.com/office/drawing/2014/main" id="{5093BB53-5002-3D2D-9707-CF01E445AB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14" y="3238"/>
                  <a:ext cx="14" cy="28"/>
                </a:xfrm>
                <a:custGeom>
                  <a:avLst/>
                  <a:gdLst>
                    <a:gd name="T0" fmla="*/ 0 w 7"/>
                    <a:gd name="T1" fmla="*/ 11 h 14"/>
                    <a:gd name="T2" fmla="*/ 3 w 7"/>
                    <a:gd name="T3" fmla="*/ 13 h 14"/>
                    <a:gd name="T4" fmla="*/ 5 w 7"/>
                    <a:gd name="T5" fmla="*/ 12 h 14"/>
                    <a:gd name="T6" fmla="*/ 6 w 7"/>
                    <a:gd name="T7" fmla="*/ 10 h 14"/>
                    <a:gd name="T8" fmla="*/ 7 w 7"/>
                    <a:gd name="T9" fmla="*/ 7 h 14"/>
                    <a:gd name="T10" fmla="*/ 6 w 7"/>
                    <a:gd name="T11" fmla="*/ 5 h 14"/>
                    <a:gd name="T12" fmla="*/ 7 w 7"/>
                    <a:gd name="T13" fmla="*/ 2 h 14"/>
                    <a:gd name="T14" fmla="*/ 5 w 7"/>
                    <a:gd name="T15" fmla="*/ 0 h 14"/>
                    <a:gd name="T16" fmla="*/ 3 w 7"/>
                    <a:gd name="T17" fmla="*/ 1 h 14"/>
                    <a:gd name="T18" fmla="*/ 1 w 7"/>
                    <a:gd name="T19" fmla="*/ 3 h 14"/>
                    <a:gd name="T20" fmla="*/ 0 w 7"/>
                    <a:gd name="T21" fmla="*/ 7 h 14"/>
                    <a:gd name="T22" fmla="*/ 0 w 7"/>
                    <a:gd name="T23" fmla="*/ 9 h 14"/>
                    <a:gd name="T24" fmla="*/ 0 w 7"/>
                    <a:gd name="T2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" h="14">
                      <a:moveTo>
                        <a:pt x="0" y="11"/>
                      </a:moveTo>
                      <a:cubicBezTo>
                        <a:pt x="0" y="11"/>
                        <a:pt x="2" y="12"/>
                        <a:pt x="3" y="13"/>
                      </a:cubicBezTo>
                      <a:cubicBezTo>
                        <a:pt x="5" y="14"/>
                        <a:pt x="4" y="13"/>
                        <a:pt x="5" y="12"/>
                      </a:cubicBezTo>
                      <a:cubicBezTo>
                        <a:pt x="6" y="12"/>
                        <a:pt x="6" y="11"/>
                        <a:pt x="6" y="10"/>
                      </a:cubicBezTo>
                      <a:cubicBezTo>
                        <a:pt x="7" y="9"/>
                        <a:pt x="7" y="8"/>
                        <a:pt x="7" y="7"/>
                      </a:cubicBezTo>
                      <a:cubicBezTo>
                        <a:pt x="7" y="6"/>
                        <a:pt x="6" y="5"/>
                        <a:pt x="6" y="5"/>
                      </a:cubicBezTo>
                      <a:cubicBezTo>
                        <a:pt x="6" y="4"/>
                        <a:pt x="7" y="2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3" y="0"/>
                        <a:pt x="3" y="1"/>
                      </a:cubicBezTo>
                      <a:cubicBezTo>
                        <a:pt x="2" y="2"/>
                        <a:pt x="2" y="3"/>
                        <a:pt x="1" y="3"/>
                      </a:cubicBez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10"/>
                        <a:pt x="0" y="1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7" name="Freeform 173">
                  <a:extLst>
                    <a:ext uri="{FF2B5EF4-FFF2-40B4-BE49-F238E27FC236}">
                      <a16:creationId xmlns:a16="http://schemas.microsoft.com/office/drawing/2014/main" id="{434282B9-4826-8B8F-480B-EF82339745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08" y="3110"/>
                  <a:ext cx="38" cy="40"/>
                </a:xfrm>
                <a:custGeom>
                  <a:avLst/>
                  <a:gdLst>
                    <a:gd name="T0" fmla="*/ 17 w 19"/>
                    <a:gd name="T1" fmla="*/ 2 h 20"/>
                    <a:gd name="T2" fmla="*/ 15 w 19"/>
                    <a:gd name="T3" fmla="*/ 1 h 20"/>
                    <a:gd name="T4" fmla="*/ 12 w 19"/>
                    <a:gd name="T5" fmla="*/ 2 h 20"/>
                    <a:gd name="T6" fmla="*/ 9 w 19"/>
                    <a:gd name="T7" fmla="*/ 1 h 20"/>
                    <a:gd name="T8" fmla="*/ 5 w 19"/>
                    <a:gd name="T9" fmla="*/ 0 h 20"/>
                    <a:gd name="T10" fmla="*/ 3 w 19"/>
                    <a:gd name="T11" fmla="*/ 3 h 20"/>
                    <a:gd name="T12" fmla="*/ 1 w 19"/>
                    <a:gd name="T13" fmla="*/ 5 h 20"/>
                    <a:gd name="T14" fmla="*/ 4 w 19"/>
                    <a:gd name="T15" fmla="*/ 7 h 20"/>
                    <a:gd name="T16" fmla="*/ 7 w 19"/>
                    <a:gd name="T17" fmla="*/ 8 h 20"/>
                    <a:gd name="T18" fmla="*/ 10 w 19"/>
                    <a:gd name="T19" fmla="*/ 10 h 20"/>
                    <a:gd name="T20" fmla="*/ 9 w 19"/>
                    <a:gd name="T21" fmla="*/ 13 h 20"/>
                    <a:gd name="T22" fmla="*/ 6 w 19"/>
                    <a:gd name="T23" fmla="*/ 16 h 20"/>
                    <a:gd name="T24" fmla="*/ 8 w 19"/>
                    <a:gd name="T25" fmla="*/ 18 h 20"/>
                    <a:gd name="T26" fmla="*/ 11 w 19"/>
                    <a:gd name="T27" fmla="*/ 19 h 20"/>
                    <a:gd name="T28" fmla="*/ 13 w 19"/>
                    <a:gd name="T29" fmla="*/ 18 h 20"/>
                    <a:gd name="T30" fmla="*/ 14 w 19"/>
                    <a:gd name="T31" fmla="*/ 15 h 20"/>
                    <a:gd name="T32" fmla="*/ 15 w 19"/>
                    <a:gd name="T33" fmla="*/ 14 h 20"/>
                    <a:gd name="T34" fmla="*/ 16 w 19"/>
                    <a:gd name="T35" fmla="*/ 12 h 20"/>
                    <a:gd name="T36" fmla="*/ 15 w 19"/>
                    <a:gd name="T37" fmla="*/ 10 h 20"/>
                    <a:gd name="T38" fmla="*/ 14 w 19"/>
                    <a:gd name="T39" fmla="*/ 9 h 20"/>
                    <a:gd name="T40" fmla="*/ 14 w 19"/>
                    <a:gd name="T41" fmla="*/ 7 h 20"/>
                    <a:gd name="T42" fmla="*/ 12 w 19"/>
                    <a:gd name="T43" fmla="*/ 6 h 20"/>
                    <a:gd name="T44" fmla="*/ 17 w 19"/>
                    <a:gd name="T45" fmla="*/ 3 h 20"/>
                    <a:gd name="T46" fmla="*/ 17 w 19"/>
                    <a:gd name="T47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9" h="20">
                      <a:moveTo>
                        <a:pt x="17" y="2"/>
                      </a:moveTo>
                      <a:cubicBezTo>
                        <a:pt x="17" y="1"/>
                        <a:pt x="16" y="1"/>
                        <a:pt x="15" y="1"/>
                      </a:cubicBezTo>
                      <a:cubicBezTo>
                        <a:pt x="14" y="1"/>
                        <a:pt x="13" y="1"/>
                        <a:pt x="12" y="2"/>
                      </a:cubicBezTo>
                      <a:cubicBezTo>
                        <a:pt x="10" y="2"/>
                        <a:pt x="10" y="1"/>
                        <a:pt x="9" y="1"/>
                      </a:cubicBezTo>
                      <a:cubicBezTo>
                        <a:pt x="9" y="1"/>
                        <a:pt x="5" y="0"/>
                        <a:pt x="5" y="0"/>
                      </a:cubicBezTo>
                      <a:cubicBezTo>
                        <a:pt x="5" y="0"/>
                        <a:pt x="4" y="2"/>
                        <a:pt x="3" y="3"/>
                      </a:cubicBezTo>
                      <a:cubicBezTo>
                        <a:pt x="2" y="3"/>
                        <a:pt x="2" y="4"/>
                        <a:pt x="1" y="5"/>
                      </a:cubicBezTo>
                      <a:cubicBezTo>
                        <a:pt x="0" y="5"/>
                        <a:pt x="3" y="7"/>
                        <a:pt x="4" y="7"/>
                      </a:cubicBezTo>
                      <a:cubicBezTo>
                        <a:pt x="4" y="8"/>
                        <a:pt x="6" y="8"/>
                        <a:pt x="7" y="8"/>
                      </a:cubicBezTo>
                      <a:cubicBezTo>
                        <a:pt x="7" y="8"/>
                        <a:pt x="10" y="10"/>
                        <a:pt x="10" y="10"/>
                      </a:cubicBezTo>
                      <a:cubicBezTo>
                        <a:pt x="11" y="11"/>
                        <a:pt x="10" y="12"/>
                        <a:pt x="9" y="13"/>
                      </a:cubicBezTo>
                      <a:cubicBezTo>
                        <a:pt x="8" y="15"/>
                        <a:pt x="7" y="15"/>
                        <a:pt x="6" y="16"/>
                      </a:cubicBezTo>
                      <a:cubicBezTo>
                        <a:pt x="5" y="16"/>
                        <a:pt x="8" y="17"/>
                        <a:pt x="8" y="18"/>
                      </a:cubicBezTo>
                      <a:cubicBezTo>
                        <a:pt x="9" y="19"/>
                        <a:pt x="10" y="20"/>
                        <a:pt x="11" y="19"/>
                      </a:cubicBezTo>
                      <a:cubicBezTo>
                        <a:pt x="11" y="19"/>
                        <a:pt x="13" y="18"/>
                        <a:pt x="13" y="18"/>
                      </a:cubicBezTo>
                      <a:cubicBezTo>
                        <a:pt x="13" y="18"/>
                        <a:pt x="14" y="16"/>
                        <a:pt x="14" y="15"/>
                      </a:cubicBezTo>
                      <a:cubicBezTo>
                        <a:pt x="14" y="15"/>
                        <a:pt x="15" y="14"/>
                        <a:pt x="15" y="14"/>
                      </a:cubicBezTo>
                      <a:cubicBezTo>
                        <a:pt x="16" y="12"/>
                        <a:pt x="16" y="12"/>
                        <a:pt x="16" y="12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7"/>
                        <a:pt x="14" y="7"/>
                        <a:pt x="14" y="7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2" y="6"/>
                        <a:pt x="15" y="4"/>
                        <a:pt x="17" y="3"/>
                      </a:cubicBezTo>
                      <a:cubicBezTo>
                        <a:pt x="19" y="2"/>
                        <a:pt x="17" y="2"/>
                        <a:pt x="17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8" name="Freeform 174">
                  <a:extLst>
                    <a:ext uri="{FF2B5EF4-FFF2-40B4-BE49-F238E27FC236}">
                      <a16:creationId xmlns:a16="http://schemas.microsoft.com/office/drawing/2014/main" id="{D145657D-F4DC-0CE3-5A48-5F9E1ED5C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42" y="3184"/>
                  <a:ext cx="26" cy="20"/>
                </a:xfrm>
                <a:custGeom>
                  <a:avLst/>
                  <a:gdLst>
                    <a:gd name="T0" fmla="*/ 1 w 13"/>
                    <a:gd name="T1" fmla="*/ 8 h 10"/>
                    <a:gd name="T2" fmla="*/ 3 w 13"/>
                    <a:gd name="T3" fmla="*/ 10 h 10"/>
                    <a:gd name="T4" fmla="*/ 6 w 13"/>
                    <a:gd name="T5" fmla="*/ 8 h 10"/>
                    <a:gd name="T6" fmla="*/ 8 w 13"/>
                    <a:gd name="T7" fmla="*/ 6 h 10"/>
                    <a:gd name="T8" fmla="*/ 10 w 13"/>
                    <a:gd name="T9" fmla="*/ 4 h 10"/>
                    <a:gd name="T10" fmla="*/ 13 w 13"/>
                    <a:gd name="T11" fmla="*/ 0 h 10"/>
                    <a:gd name="T12" fmla="*/ 10 w 13"/>
                    <a:gd name="T13" fmla="*/ 0 h 10"/>
                    <a:gd name="T14" fmla="*/ 8 w 13"/>
                    <a:gd name="T15" fmla="*/ 3 h 10"/>
                    <a:gd name="T16" fmla="*/ 5 w 13"/>
                    <a:gd name="T17" fmla="*/ 2 h 10"/>
                    <a:gd name="T18" fmla="*/ 1 w 13"/>
                    <a:gd name="T1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0">
                      <a:moveTo>
                        <a:pt x="1" y="8"/>
                      </a:moveTo>
                      <a:cubicBezTo>
                        <a:pt x="0" y="9"/>
                        <a:pt x="3" y="10"/>
                        <a:pt x="3" y="10"/>
                      </a:cubicBezTo>
                      <a:cubicBezTo>
                        <a:pt x="3" y="10"/>
                        <a:pt x="6" y="8"/>
                        <a:pt x="6" y="8"/>
                      </a:cubicBezTo>
                      <a:cubicBezTo>
                        <a:pt x="7" y="8"/>
                        <a:pt x="7" y="7"/>
                        <a:pt x="8" y="6"/>
                      </a:cubicBezTo>
                      <a:cubicBezTo>
                        <a:pt x="8" y="5"/>
                        <a:pt x="9" y="5"/>
                        <a:pt x="10" y="4"/>
                      </a:cubicBezTo>
                      <a:cubicBezTo>
                        <a:pt x="12" y="4"/>
                        <a:pt x="13" y="0"/>
                        <a:pt x="13" y="0"/>
                      </a:cubicBezTo>
                      <a:cubicBezTo>
                        <a:pt x="13" y="0"/>
                        <a:pt x="10" y="0"/>
                        <a:pt x="10" y="0"/>
                      </a:cubicBezTo>
                      <a:cubicBezTo>
                        <a:pt x="10" y="1"/>
                        <a:pt x="9" y="3"/>
                        <a:pt x="8" y="3"/>
                      </a:cubicBezTo>
                      <a:cubicBezTo>
                        <a:pt x="8" y="3"/>
                        <a:pt x="6" y="2"/>
                        <a:pt x="5" y="2"/>
                      </a:cubicBezTo>
                      <a:cubicBezTo>
                        <a:pt x="5" y="2"/>
                        <a:pt x="1" y="6"/>
                        <a:pt x="1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39" name="Freeform 175">
                  <a:extLst>
                    <a:ext uri="{FF2B5EF4-FFF2-40B4-BE49-F238E27FC236}">
                      <a16:creationId xmlns:a16="http://schemas.microsoft.com/office/drawing/2014/main" id="{CDCEE8DE-41C0-1C1F-0DAF-6441CAA4E2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4" y="3230"/>
                  <a:ext cx="8" cy="18"/>
                </a:xfrm>
                <a:custGeom>
                  <a:avLst/>
                  <a:gdLst>
                    <a:gd name="T0" fmla="*/ 1 w 4"/>
                    <a:gd name="T1" fmla="*/ 1 h 9"/>
                    <a:gd name="T2" fmla="*/ 0 w 4"/>
                    <a:gd name="T3" fmla="*/ 4 h 9"/>
                    <a:gd name="T4" fmla="*/ 1 w 4"/>
                    <a:gd name="T5" fmla="*/ 9 h 9"/>
                    <a:gd name="T6" fmla="*/ 3 w 4"/>
                    <a:gd name="T7" fmla="*/ 7 h 9"/>
                    <a:gd name="T8" fmla="*/ 4 w 4"/>
                    <a:gd name="T9" fmla="*/ 4 h 9"/>
                    <a:gd name="T10" fmla="*/ 2 w 4"/>
                    <a:gd name="T11" fmla="*/ 1 h 9"/>
                    <a:gd name="T12" fmla="*/ 1 w 4"/>
                    <a:gd name="T13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9">
                      <a:moveTo>
                        <a:pt x="1" y="1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1" y="8"/>
                        <a:pt x="1" y="9"/>
                      </a:cubicBezTo>
                      <a:cubicBezTo>
                        <a:pt x="1" y="9"/>
                        <a:pt x="3" y="7"/>
                        <a:pt x="3" y="7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4" y="4"/>
                        <a:pt x="3" y="2"/>
                        <a:pt x="2" y="1"/>
                      </a:cubicBezTo>
                      <a:cubicBezTo>
                        <a:pt x="2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0" name="Freeform 176">
                  <a:extLst>
                    <a:ext uri="{FF2B5EF4-FFF2-40B4-BE49-F238E27FC236}">
                      <a16:creationId xmlns:a16="http://schemas.microsoft.com/office/drawing/2014/main" id="{3D645EE1-6F54-21FF-33F7-54B7BF139C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2" y="3302"/>
                  <a:ext cx="14" cy="13"/>
                </a:xfrm>
                <a:custGeom>
                  <a:avLst/>
                  <a:gdLst>
                    <a:gd name="T0" fmla="*/ 2 w 7"/>
                    <a:gd name="T1" fmla="*/ 4 h 6"/>
                    <a:gd name="T2" fmla="*/ 2 w 7"/>
                    <a:gd name="T3" fmla="*/ 5 h 6"/>
                    <a:gd name="T4" fmla="*/ 4 w 7"/>
                    <a:gd name="T5" fmla="*/ 6 h 6"/>
                    <a:gd name="T6" fmla="*/ 6 w 7"/>
                    <a:gd name="T7" fmla="*/ 5 h 6"/>
                    <a:gd name="T8" fmla="*/ 6 w 7"/>
                    <a:gd name="T9" fmla="*/ 3 h 6"/>
                    <a:gd name="T10" fmla="*/ 4 w 7"/>
                    <a:gd name="T11" fmla="*/ 1 h 6"/>
                    <a:gd name="T12" fmla="*/ 2 w 7"/>
                    <a:gd name="T13" fmla="*/ 0 h 6"/>
                    <a:gd name="T14" fmla="*/ 0 w 7"/>
                    <a:gd name="T15" fmla="*/ 2 h 6"/>
                    <a:gd name="T16" fmla="*/ 0 w 7"/>
                    <a:gd name="T17" fmla="*/ 3 h 6"/>
                    <a:gd name="T18" fmla="*/ 2 w 7"/>
                    <a:gd name="T19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" h="6"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6"/>
                        <a:pt x="3" y="6"/>
                        <a:pt x="4" y="6"/>
                      </a:cubicBezTo>
                      <a:cubicBezTo>
                        <a:pt x="4" y="6"/>
                        <a:pt x="5" y="6"/>
                        <a:pt x="6" y="5"/>
                      </a:cubicBezTo>
                      <a:cubicBezTo>
                        <a:pt x="7" y="5"/>
                        <a:pt x="6" y="3"/>
                        <a:pt x="6" y="3"/>
                      </a:cubicBezTo>
                      <a:cubicBezTo>
                        <a:pt x="5" y="2"/>
                        <a:pt x="4" y="1"/>
                        <a:pt x="4" y="1"/>
                      </a:cubicBez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1" y="0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1" name="Freeform 177">
                  <a:extLst>
                    <a:ext uri="{FF2B5EF4-FFF2-40B4-BE49-F238E27FC236}">
                      <a16:creationId xmlns:a16="http://schemas.microsoft.com/office/drawing/2014/main" id="{86CC2058-4701-5D6D-A17A-BD76D563A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0" y="3246"/>
                  <a:ext cx="16" cy="24"/>
                </a:xfrm>
                <a:custGeom>
                  <a:avLst/>
                  <a:gdLst>
                    <a:gd name="T0" fmla="*/ 2 w 8"/>
                    <a:gd name="T1" fmla="*/ 12 h 12"/>
                    <a:gd name="T2" fmla="*/ 2 w 8"/>
                    <a:gd name="T3" fmla="*/ 10 h 12"/>
                    <a:gd name="T4" fmla="*/ 4 w 8"/>
                    <a:gd name="T5" fmla="*/ 9 h 12"/>
                    <a:gd name="T6" fmla="*/ 6 w 8"/>
                    <a:gd name="T7" fmla="*/ 7 h 12"/>
                    <a:gd name="T8" fmla="*/ 8 w 8"/>
                    <a:gd name="T9" fmla="*/ 5 h 12"/>
                    <a:gd name="T10" fmla="*/ 8 w 8"/>
                    <a:gd name="T11" fmla="*/ 3 h 12"/>
                    <a:gd name="T12" fmla="*/ 8 w 8"/>
                    <a:gd name="T13" fmla="*/ 2 h 12"/>
                    <a:gd name="T14" fmla="*/ 6 w 8"/>
                    <a:gd name="T15" fmla="*/ 1 h 12"/>
                    <a:gd name="T16" fmla="*/ 5 w 8"/>
                    <a:gd name="T17" fmla="*/ 1 h 12"/>
                    <a:gd name="T18" fmla="*/ 4 w 8"/>
                    <a:gd name="T19" fmla="*/ 3 h 12"/>
                    <a:gd name="T20" fmla="*/ 2 w 8"/>
                    <a:gd name="T21" fmla="*/ 7 h 12"/>
                    <a:gd name="T22" fmla="*/ 2 w 8"/>
                    <a:gd name="T23" fmla="*/ 7 h 12"/>
                    <a:gd name="T24" fmla="*/ 0 w 8"/>
                    <a:gd name="T25" fmla="*/ 9 h 12"/>
                    <a:gd name="T26" fmla="*/ 1 w 8"/>
                    <a:gd name="T27" fmla="*/ 11 h 12"/>
                    <a:gd name="T28" fmla="*/ 2 w 8"/>
                    <a:gd name="T2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" h="12">
                      <a:moveTo>
                        <a:pt x="2" y="12"/>
                      </a:move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6" y="8"/>
                        <a:pt x="6" y="7"/>
                      </a:cubicBezTo>
                      <a:cubicBezTo>
                        <a:pt x="7" y="7"/>
                        <a:pt x="8" y="6"/>
                        <a:pt x="8" y="5"/>
                      </a:cubicBezTo>
                      <a:cubicBezTo>
                        <a:pt x="8" y="5"/>
                        <a:pt x="8" y="3"/>
                        <a:pt x="8" y="3"/>
                      </a:cubicBezTo>
                      <a:cubicBezTo>
                        <a:pt x="8" y="3"/>
                        <a:pt x="8" y="2"/>
                        <a:pt x="8" y="2"/>
                      </a:cubicBezTo>
                      <a:cubicBezTo>
                        <a:pt x="8" y="2"/>
                        <a:pt x="7" y="1"/>
                        <a:pt x="6" y="1"/>
                      </a:cubicBezTo>
                      <a:cubicBezTo>
                        <a:pt x="5" y="0"/>
                        <a:pt x="6" y="1"/>
                        <a:pt x="5" y="1"/>
                      </a:cubicBezTo>
                      <a:cubicBezTo>
                        <a:pt x="4" y="1"/>
                        <a:pt x="4" y="3"/>
                        <a:pt x="4" y="3"/>
                      </a:cubicBezTo>
                      <a:cubicBezTo>
                        <a:pt x="4" y="3"/>
                        <a:pt x="3" y="6"/>
                        <a:pt x="2" y="7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1"/>
                        <a:pt x="1" y="11"/>
                      </a:cubicBezTo>
                      <a:lnTo>
                        <a:pt x="2" y="12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2" name="Freeform 178">
                  <a:extLst>
                    <a:ext uri="{FF2B5EF4-FFF2-40B4-BE49-F238E27FC236}">
                      <a16:creationId xmlns:a16="http://schemas.microsoft.com/office/drawing/2014/main" id="{211C7F05-E2E4-DBC2-A84D-2E5F2BE00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0" y="2999"/>
                  <a:ext cx="20" cy="20"/>
                </a:xfrm>
                <a:custGeom>
                  <a:avLst/>
                  <a:gdLst>
                    <a:gd name="T0" fmla="*/ 6 w 10"/>
                    <a:gd name="T1" fmla="*/ 6 h 10"/>
                    <a:gd name="T2" fmla="*/ 9 w 10"/>
                    <a:gd name="T3" fmla="*/ 4 h 10"/>
                    <a:gd name="T4" fmla="*/ 9 w 10"/>
                    <a:gd name="T5" fmla="*/ 2 h 10"/>
                    <a:gd name="T6" fmla="*/ 9 w 10"/>
                    <a:gd name="T7" fmla="*/ 1 h 10"/>
                    <a:gd name="T8" fmla="*/ 5 w 10"/>
                    <a:gd name="T9" fmla="*/ 0 h 10"/>
                    <a:gd name="T10" fmla="*/ 2 w 10"/>
                    <a:gd name="T11" fmla="*/ 1 h 10"/>
                    <a:gd name="T12" fmla="*/ 0 w 10"/>
                    <a:gd name="T13" fmla="*/ 3 h 10"/>
                    <a:gd name="T14" fmla="*/ 1 w 10"/>
                    <a:gd name="T15" fmla="*/ 5 h 10"/>
                    <a:gd name="T16" fmla="*/ 2 w 10"/>
                    <a:gd name="T17" fmla="*/ 8 h 10"/>
                    <a:gd name="T18" fmla="*/ 3 w 10"/>
                    <a:gd name="T19" fmla="*/ 9 h 10"/>
                    <a:gd name="T20" fmla="*/ 6 w 10"/>
                    <a:gd name="T21" fmla="*/ 8 h 10"/>
                    <a:gd name="T22" fmla="*/ 6 w 10"/>
                    <a:gd name="T23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0">
                      <a:moveTo>
                        <a:pt x="6" y="6"/>
                      </a:moveTo>
                      <a:cubicBezTo>
                        <a:pt x="6" y="6"/>
                        <a:pt x="8" y="5"/>
                        <a:pt x="9" y="4"/>
                      </a:cubicBez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9" y="1"/>
                        <a:pt x="9" y="1"/>
                        <a:pt x="9" y="1"/>
                      </a:cubicBez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4" y="0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0" y="4"/>
                        <a:pt x="0" y="4"/>
                        <a:pt x="1" y="5"/>
                      </a:cubicBezTo>
                      <a:cubicBezTo>
                        <a:pt x="2" y="6"/>
                        <a:pt x="2" y="6"/>
                        <a:pt x="2" y="8"/>
                      </a:cubicBezTo>
                      <a:cubicBezTo>
                        <a:pt x="2" y="10"/>
                        <a:pt x="3" y="9"/>
                        <a:pt x="3" y="9"/>
                      </a:cubicBezTo>
                      <a:cubicBezTo>
                        <a:pt x="4" y="9"/>
                        <a:pt x="5" y="9"/>
                        <a:pt x="6" y="8"/>
                      </a:cubicBezTo>
                      <a:cubicBezTo>
                        <a:pt x="8" y="7"/>
                        <a:pt x="6" y="6"/>
                        <a:pt x="6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3" name="Freeform 179">
                  <a:extLst>
                    <a:ext uri="{FF2B5EF4-FFF2-40B4-BE49-F238E27FC236}">
                      <a16:creationId xmlns:a16="http://schemas.microsoft.com/office/drawing/2014/main" id="{32C6FB2B-2C71-FABA-9C6D-0916893B8D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42" y="3282"/>
                  <a:ext cx="24" cy="22"/>
                </a:xfrm>
                <a:custGeom>
                  <a:avLst/>
                  <a:gdLst>
                    <a:gd name="T0" fmla="*/ 10 w 12"/>
                    <a:gd name="T1" fmla="*/ 4 h 11"/>
                    <a:gd name="T2" fmla="*/ 11 w 12"/>
                    <a:gd name="T3" fmla="*/ 3 h 11"/>
                    <a:gd name="T4" fmla="*/ 10 w 12"/>
                    <a:gd name="T5" fmla="*/ 1 h 11"/>
                    <a:gd name="T6" fmla="*/ 7 w 12"/>
                    <a:gd name="T7" fmla="*/ 2 h 11"/>
                    <a:gd name="T8" fmla="*/ 8 w 12"/>
                    <a:gd name="T9" fmla="*/ 3 h 11"/>
                    <a:gd name="T10" fmla="*/ 7 w 12"/>
                    <a:gd name="T11" fmla="*/ 3 h 11"/>
                    <a:gd name="T12" fmla="*/ 5 w 12"/>
                    <a:gd name="T13" fmla="*/ 4 h 11"/>
                    <a:gd name="T14" fmla="*/ 6 w 12"/>
                    <a:gd name="T15" fmla="*/ 6 h 11"/>
                    <a:gd name="T16" fmla="*/ 5 w 12"/>
                    <a:gd name="T17" fmla="*/ 7 h 11"/>
                    <a:gd name="T18" fmla="*/ 4 w 12"/>
                    <a:gd name="T19" fmla="*/ 6 h 11"/>
                    <a:gd name="T20" fmla="*/ 2 w 12"/>
                    <a:gd name="T21" fmla="*/ 6 h 11"/>
                    <a:gd name="T22" fmla="*/ 1 w 12"/>
                    <a:gd name="T23" fmla="*/ 10 h 11"/>
                    <a:gd name="T24" fmla="*/ 3 w 12"/>
                    <a:gd name="T25" fmla="*/ 10 h 11"/>
                    <a:gd name="T26" fmla="*/ 5 w 12"/>
                    <a:gd name="T27" fmla="*/ 9 h 11"/>
                    <a:gd name="T28" fmla="*/ 5 w 12"/>
                    <a:gd name="T29" fmla="*/ 10 h 11"/>
                    <a:gd name="T30" fmla="*/ 8 w 12"/>
                    <a:gd name="T31" fmla="*/ 8 h 11"/>
                    <a:gd name="T32" fmla="*/ 9 w 12"/>
                    <a:gd name="T33" fmla="*/ 7 h 11"/>
                    <a:gd name="T34" fmla="*/ 8 w 12"/>
                    <a:gd name="T35" fmla="*/ 5 h 11"/>
                    <a:gd name="T36" fmla="*/ 10 w 12"/>
                    <a:gd name="T37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1">
                      <a:moveTo>
                        <a:pt x="10" y="4"/>
                      </a:moveTo>
                      <a:cubicBezTo>
                        <a:pt x="12" y="4"/>
                        <a:pt x="11" y="3"/>
                        <a:pt x="11" y="3"/>
                      </a:cubicBezTo>
                      <a:cubicBezTo>
                        <a:pt x="11" y="2"/>
                        <a:pt x="11" y="2"/>
                        <a:pt x="10" y="1"/>
                      </a:cubicBezTo>
                      <a:cubicBezTo>
                        <a:pt x="10" y="0"/>
                        <a:pt x="8" y="1"/>
                        <a:pt x="7" y="2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8" y="3"/>
                        <a:pt x="7" y="3"/>
                        <a:pt x="7" y="3"/>
                      </a:cubicBezTo>
                      <a:cubicBezTo>
                        <a:pt x="6" y="3"/>
                        <a:pt x="6" y="4"/>
                        <a:pt x="5" y="4"/>
                      </a:cubicBezTo>
                      <a:cubicBezTo>
                        <a:pt x="5" y="5"/>
                        <a:pt x="6" y="6"/>
                        <a:pt x="6" y="6"/>
                      </a:cubicBez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5" y="7"/>
                        <a:pt x="5" y="7"/>
                        <a:pt x="4" y="6"/>
                      </a:cubicBezTo>
                      <a:cubicBezTo>
                        <a:pt x="3" y="5"/>
                        <a:pt x="3" y="6"/>
                        <a:pt x="2" y="6"/>
                      </a:cubicBezTo>
                      <a:cubicBezTo>
                        <a:pt x="0" y="7"/>
                        <a:pt x="1" y="9"/>
                        <a:pt x="1" y="10"/>
                      </a:cubicBezTo>
                      <a:cubicBezTo>
                        <a:pt x="2" y="11"/>
                        <a:pt x="3" y="10"/>
                        <a:pt x="3" y="10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6" y="10"/>
                        <a:pt x="8" y="8"/>
                      </a:cubicBezTo>
                      <a:cubicBezTo>
                        <a:pt x="11" y="7"/>
                        <a:pt x="9" y="7"/>
                        <a:pt x="9" y="7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5"/>
                        <a:pt x="10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4" name="Freeform 180">
                  <a:extLst>
                    <a:ext uri="{FF2B5EF4-FFF2-40B4-BE49-F238E27FC236}">
                      <a16:creationId xmlns:a16="http://schemas.microsoft.com/office/drawing/2014/main" id="{BA635EAE-C284-C8EC-26AC-281C079CA5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36" y="3044"/>
                  <a:ext cx="8" cy="6"/>
                </a:xfrm>
                <a:custGeom>
                  <a:avLst/>
                  <a:gdLst>
                    <a:gd name="T0" fmla="*/ 3 w 4"/>
                    <a:gd name="T1" fmla="*/ 0 h 3"/>
                    <a:gd name="T2" fmla="*/ 1 w 4"/>
                    <a:gd name="T3" fmla="*/ 1 h 3"/>
                    <a:gd name="T4" fmla="*/ 0 w 4"/>
                    <a:gd name="T5" fmla="*/ 2 h 3"/>
                    <a:gd name="T6" fmla="*/ 1 w 4"/>
                    <a:gd name="T7" fmla="*/ 3 h 3"/>
                    <a:gd name="T8" fmla="*/ 3 w 4"/>
                    <a:gd name="T9" fmla="*/ 1 h 3"/>
                    <a:gd name="T10" fmla="*/ 3 w 4"/>
                    <a:gd name="T1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3">
                      <a:moveTo>
                        <a:pt x="3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1"/>
                      </a:cubicBezTo>
                      <a:cubicBezTo>
                        <a:pt x="4" y="0"/>
                        <a:pt x="3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5" name="Freeform 181">
                  <a:extLst>
                    <a:ext uri="{FF2B5EF4-FFF2-40B4-BE49-F238E27FC236}">
                      <a16:creationId xmlns:a16="http://schemas.microsoft.com/office/drawing/2014/main" id="{EE4D5921-62F9-53F0-9C29-56F7D8D57C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2" y="3266"/>
                  <a:ext cx="10" cy="14"/>
                </a:xfrm>
                <a:custGeom>
                  <a:avLst/>
                  <a:gdLst>
                    <a:gd name="T0" fmla="*/ 3 w 5"/>
                    <a:gd name="T1" fmla="*/ 6 h 7"/>
                    <a:gd name="T2" fmla="*/ 5 w 5"/>
                    <a:gd name="T3" fmla="*/ 3 h 7"/>
                    <a:gd name="T4" fmla="*/ 5 w 5"/>
                    <a:gd name="T5" fmla="*/ 1 h 7"/>
                    <a:gd name="T6" fmla="*/ 3 w 5"/>
                    <a:gd name="T7" fmla="*/ 0 h 7"/>
                    <a:gd name="T8" fmla="*/ 0 w 5"/>
                    <a:gd name="T9" fmla="*/ 1 h 7"/>
                    <a:gd name="T10" fmla="*/ 2 w 5"/>
                    <a:gd name="T11" fmla="*/ 3 h 7"/>
                    <a:gd name="T12" fmla="*/ 3 w 5"/>
                    <a:gd name="T13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" h="7">
                      <a:moveTo>
                        <a:pt x="3" y="6"/>
                      </a:moveTo>
                      <a:cubicBezTo>
                        <a:pt x="4" y="7"/>
                        <a:pt x="5" y="3"/>
                        <a:pt x="5" y="3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5"/>
                        <a:pt x="3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6" name="Freeform 182">
                  <a:extLst>
                    <a:ext uri="{FF2B5EF4-FFF2-40B4-BE49-F238E27FC236}">
                      <a16:creationId xmlns:a16="http://schemas.microsoft.com/office/drawing/2014/main" id="{32A67C8A-9080-6474-A256-6017D8E057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08" y="3391"/>
                  <a:ext cx="204" cy="56"/>
                </a:xfrm>
                <a:custGeom>
                  <a:avLst/>
                  <a:gdLst>
                    <a:gd name="T0" fmla="*/ 102 w 102"/>
                    <a:gd name="T1" fmla="*/ 0 h 28"/>
                    <a:gd name="T2" fmla="*/ 98 w 102"/>
                    <a:gd name="T3" fmla="*/ 3 h 28"/>
                    <a:gd name="T4" fmla="*/ 94 w 102"/>
                    <a:gd name="T5" fmla="*/ 6 h 28"/>
                    <a:gd name="T6" fmla="*/ 88 w 102"/>
                    <a:gd name="T7" fmla="*/ 9 h 28"/>
                    <a:gd name="T8" fmla="*/ 83 w 102"/>
                    <a:gd name="T9" fmla="*/ 12 h 28"/>
                    <a:gd name="T10" fmla="*/ 81 w 102"/>
                    <a:gd name="T11" fmla="*/ 5 h 28"/>
                    <a:gd name="T12" fmla="*/ 75 w 102"/>
                    <a:gd name="T13" fmla="*/ 5 h 28"/>
                    <a:gd name="T14" fmla="*/ 66 w 102"/>
                    <a:gd name="T15" fmla="*/ 8 h 28"/>
                    <a:gd name="T16" fmla="*/ 60 w 102"/>
                    <a:gd name="T17" fmla="*/ 9 h 28"/>
                    <a:gd name="T18" fmla="*/ 51 w 102"/>
                    <a:gd name="T19" fmla="*/ 6 h 28"/>
                    <a:gd name="T20" fmla="*/ 42 w 102"/>
                    <a:gd name="T21" fmla="*/ 8 h 28"/>
                    <a:gd name="T22" fmla="*/ 31 w 102"/>
                    <a:gd name="T23" fmla="*/ 13 h 28"/>
                    <a:gd name="T24" fmla="*/ 28 w 102"/>
                    <a:gd name="T25" fmla="*/ 11 h 28"/>
                    <a:gd name="T26" fmla="*/ 24 w 102"/>
                    <a:gd name="T27" fmla="*/ 9 h 28"/>
                    <a:gd name="T28" fmla="*/ 21 w 102"/>
                    <a:gd name="T29" fmla="*/ 9 h 28"/>
                    <a:gd name="T30" fmla="*/ 23 w 102"/>
                    <a:gd name="T31" fmla="*/ 5 h 28"/>
                    <a:gd name="T32" fmla="*/ 18 w 102"/>
                    <a:gd name="T33" fmla="*/ 6 h 28"/>
                    <a:gd name="T34" fmla="*/ 11 w 102"/>
                    <a:gd name="T35" fmla="*/ 10 h 28"/>
                    <a:gd name="T36" fmla="*/ 8 w 102"/>
                    <a:gd name="T37" fmla="*/ 6 h 28"/>
                    <a:gd name="T38" fmla="*/ 5 w 102"/>
                    <a:gd name="T39" fmla="*/ 4 h 28"/>
                    <a:gd name="T40" fmla="*/ 7 w 102"/>
                    <a:gd name="T41" fmla="*/ 10 h 28"/>
                    <a:gd name="T42" fmla="*/ 3 w 102"/>
                    <a:gd name="T43" fmla="*/ 12 h 28"/>
                    <a:gd name="T44" fmla="*/ 2 w 102"/>
                    <a:gd name="T45" fmla="*/ 8 h 28"/>
                    <a:gd name="T46" fmla="*/ 2 w 102"/>
                    <a:gd name="T47" fmla="*/ 15 h 28"/>
                    <a:gd name="T48" fmla="*/ 3 w 102"/>
                    <a:gd name="T49" fmla="*/ 22 h 28"/>
                    <a:gd name="T50" fmla="*/ 9 w 102"/>
                    <a:gd name="T51" fmla="*/ 24 h 28"/>
                    <a:gd name="T52" fmla="*/ 14 w 102"/>
                    <a:gd name="T53" fmla="*/ 21 h 28"/>
                    <a:gd name="T54" fmla="*/ 22 w 102"/>
                    <a:gd name="T55" fmla="*/ 22 h 28"/>
                    <a:gd name="T56" fmla="*/ 30 w 102"/>
                    <a:gd name="T57" fmla="*/ 21 h 28"/>
                    <a:gd name="T58" fmla="*/ 42 w 102"/>
                    <a:gd name="T59" fmla="*/ 22 h 28"/>
                    <a:gd name="T60" fmla="*/ 48 w 102"/>
                    <a:gd name="T61" fmla="*/ 23 h 28"/>
                    <a:gd name="T62" fmla="*/ 50 w 102"/>
                    <a:gd name="T63" fmla="*/ 28 h 28"/>
                    <a:gd name="T64" fmla="*/ 60 w 102"/>
                    <a:gd name="T65" fmla="*/ 26 h 28"/>
                    <a:gd name="T66" fmla="*/ 70 w 102"/>
                    <a:gd name="T67" fmla="*/ 22 h 28"/>
                    <a:gd name="T68" fmla="*/ 80 w 102"/>
                    <a:gd name="T69" fmla="*/ 18 h 28"/>
                    <a:gd name="T70" fmla="*/ 91 w 102"/>
                    <a:gd name="T71" fmla="*/ 15 h 28"/>
                    <a:gd name="T72" fmla="*/ 97 w 102"/>
                    <a:gd name="T73" fmla="*/ 15 h 28"/>
                    <a:gd name="T74" fmla="*/ 101 w 102"/>
                    <a:gd name="T75" fmla="*/ 11 h 28"/>
                    <a:gd name="T76" fmla="*/ 102 w 102"/>
                    <a:gd name="T77" fmla="*/ 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02" h="28">
                      <a:moveTo>
                        <a:pt x="100" y="3"/>
                      </a:moveTo>
                      <a:cubicBezTo>
                        <a:pt x="102" y="0"/>
                        <a:pt x="102" y="0"/>
                        <a:pt x="102" y="0"/>
                      </a:cubicBezTo>
                      <a:cubicBezTo>
                        <a:pt x="102" y="0"/>
                        <a:pt x="100" y="1"/>
                        <a:pt x="100" y="1"/>
                      </a:cubicBezTo>
                      <a:cubicBezTo>
                        <a:pt x="99" y="1"/>
                        <a:pt x="98" y="3"/>
                        <a:pt x="98" y="3"/>
                      </a:cubicBezTo>
                      <a:cubicBezTo>
                        <a:pt x="98" y="3"/>
                        <a:pt x="97" y="5"/>
                        <a:pt x="96" y="6"/>
                      </a:cubicBezTo>
                      <a:cubicBezTo>
                        <a:pt x="95" y="6"/>
                        <a:pt x="95" y="6"/>
                        <a:pt x="94" y="6"/>
                      </a:cubicBezTo>
                      <a:cubicBezTo>
                        <a:pt x="93" y="6"/>
                        <a:pt x="92" y="6"/>
                        <a:pt x="92" y="7"/>
                      </a:cubicBezTo>
                      <a:cubicBezTo>
                        <a:pt x="91" y="7"/>
                        <a:pt x="90" y="7"/>
                        <a:pt x="88" y="9"/>
                      </a:cubicBezTo>
                      <a:cubicBezTo>
                        <a:pt x="85" y="11"/>
                        <a:pt x="86" y="11"/>
                        <a:pt x="86" y="11"/>
                      </a:cubicBezTo>
                      <a:cubicBezTo>
                        <a:pt x="86" y="11"/>
                        <a:pt x="84" y="12"/>
                        <a:pt x="83" y="12"/>
                      </a:cubicBezTo>
                      <a:cubicBezTo>
                        <a:pt x="82" y="12"/>
                        <a:pt x="82" y="11"/>
                        <a:pt x="82" y="10"/>
                      </a:cubicBezTo>
                      <a:cubicBezTo>
                        <a:pt x="82" y="9"/>
                        <a:pt x="82" y="7"/>
                        <a:pt x="81" y="5"/>
                      </a:cubicBezTo>
                      <a:cubicBezTo>
                        <a:pt x="81" y="3"/>
                        <a:pt x="81" y="3"/>
                        <a:pt x="81" y="3"/>
                      </a:cubicBezTo>
                      <a:cubicBezTo>
                        <a:pt x="81" y="3"/>
                        <a:pt x="75" y="5"/>
                        <a:pt x="75" y="5"/>
                      </a:cubicBezTo>
                      <a:cubicBezTo>
                        <a:pt x="74" y="5"/>
                        <a:pt x="72" y="8"/>
                        <a:pt x="72" y="8"/>
                      </a:cubicBezTo>
                      <a:cubicBezTo>
                        <a:pt x="72" y="8"/>
                        <a:pt x="67" y="8"/>
                        <a:pt x="66" y="8"/>
                      </a:cubicBezTo>
                      <a:cubicBezTo>
                        <a:pt x="66" y="8"/>
                        <a:pt x="64" y="8"/>
                        <a:pt x="64" y="8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0" y="9"/>
                        <a:pt x="56" y="7"/>
                        <a:pt x="55" y="5"/>
                      </a:cubicBezTo>
                      <a:cubicBezTo>
                        <a:pt x="54" y="4"/>
                        <a:pt x="51" y="6"/>
                        <a:pt x="51" y="6"/>
                      </a:cubicBezTo>
                      <a:cubicBezTo>
                        <a:pt x="51" y="6"/>
                        <a:pt x="47" y="7"/>
                        <a:pt x="46" y="8"/>
                      </a:cubicBezTo>
                      <a:cubicBezTo>
                        <a:pt x="45" y="8"/>
                        <a:pt x="42" y="8"/>
                        <a:pt x="42" y="8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0" y="10"/>
                        <a:pt x="32" y="13"/>
                        <a:pt x="31" y="13"/>
                      </a:cubicBezTo>
                      <a:cubicBezTo>
                        <a:pt x="31" y="13"/>
                        <a:pt x="29" y="13"/>
                        <a:pt x="28" y="13"/>
                      </a:cubicBezTo>
                      <a:cubicBezTo>
                        <a:pt x="28" y="13"/>
                        <a:pt x="28" y="11"/>
                        <a:pt x="28" y="11"/>
                      </a:cubicBezTo>
                      <a:cubicBezTo>
                        <a:pt x="28" y="11"/>
                        <a:pt x="26" y="9"/>
                        <a:pt x="26" y="9"/>
                      </a:cubicBezTo>
                      <a:cubicBezTo>
                        <a:pt x="25" y="8"/>
                        <a:pt x="25" y="9"/>
                        <a:pt x="24" y="9"/>
                      </a:cubicBezTo>
                      <a:cubicBezTo>
                        <a:pt x="24" y="9"/>
                        <a:pt x="23" y="10"/>
                        <a:pt x="23" y="10"/>
                      </a:cubicBezTo>
                      <a:cubicBezTo>
                        <a:pt x="21" y="9"/>
                        <a:pt x="21" y="9"/>
                        <a:pt x="21" y="9"/>
                      </a:cubicBezTo>
                      <a:cubicBezTo>
                        <a:pt x="21" y="9"/>
                        <a:pt x="22" y="8"/>
                        <a:pt x="23" y="8"/>
                      </a:cubicBezTo>
                      <a:cubicBezTo>
                        <a:pt x="23" y="8"/>
                        <a:pt x="24" y="6"/>
                        <a:pt x="23" y="5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21" y="4"/>
                        <a:pt x="18" y="6"/>
                        <a:pt x="18" y="6"/>
                      </a:cubicBezTo>
                      <a:cubicBezTo>
                        <a:pt x="18" y="7"/>
                        <a:pt x="16" y="9"/>
                        <a:pt x="16" y="9"/>
                      </a:cubicBezTo>
                      <a:cubicBezTo>
                        <a:pt x="16" y="9"/>
                        <a:pt x="11" y="10"/>
                        <a:pt x="11" y="10"/>
                      </a:cubicBezTo>
                      <a:cubicBezTo>
                        <a:pt x="10" y="10"/>
                        <a:pt x="9" y="8"/>
                        <a:pt x="9" y="8"/>
                      </a:cubicBezTo>
                      <a:cubicBezTo>
                        <a:pt x="9" y="8"/>
                        <a:pt x="8" y="7"/>
                        <a:pt x="8" y="6"/>
                      </a:cubicBezTo>
                      <a:cubicBezTo>
                        <a:pt x="8" y="5"/>
                        <a:pt x="7" y="3"/>
                        <a:pt x="7" y="3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6" y="12"/>
                        <a:pt x="5" y="12"/>
                        <a:pt x="3" y="12"/>
                      </a:cubicBezTo>
                      <a:cubicBezTo>
                        <a:pt x="2" y="12"/>
                        <a:pt x="3" y="10"/>
                        <a:pt x="3" y="10"/>
                      </a:cubicBezTo>
                      <a:cubicBezTo>
                        <a:pt x="3" y="9"/>
                        <a:pt x="2" y="8"/>
                        <a:pt x="2" y="8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1" y="13"/>
                        <a:pt x="2" y="15"/>
                      </a:cubicBezTo>
                      <a:cubicBezTo>
                        <a:pt x="2" y="17"/>
                        <a:pt x="2" y="17"/>
                        <a:pt x="2" y="17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5" y="23"/>
                        <a:pt x="6" y="24"/>
                      </a:cubicBezTo>
                      <a:cubicBezTo>
                        <a:pt x="8" y="25"/>
                        <a:pt x="8" y="24"/>
                        <a:pt x="9" y="24"/>
                      </a:cubicBezTo>
                      <a:cubicBezTo>
                        <a:pt x="11" y="24"/>
                        <a:pt x="10" y="23"/>
                        <a:pt x="11" y="22"/>
                      </a:cubicBezTo>
                      <a:cubicBezTo>
                        <a:pt x="12" y="21"/>
                        <a:pt x="14" y="21"/>
                        <a:pt x="14" y="21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9" y="22"/>
                        <a:pt x="22" y="22"/>
                      </a:cubicBezTo>
                      <a:cubicBezTo>
                        <a:pt x="24" y="21"/>
                        <a:pt x="24" y="22"/>
                        <a:pt x="25" y="22"/>
                      </a:cubicBezTo>
                      <a:cubicBezTo>
                        <a:pt x="26" y="21"/>
                        <a:pt x="29" y="21"/>
                        <a:pt x="30" y="21"/>
                      </a:cubicBezTo>
                      <a:cubicBezTo>
                        <a:pt x="32" y="20"/>
                        <a:pt x="36" y="20"/>
                        <a:pt x="36" y="20"/>
                      </a:cubicBezTo>
                      <a:cubicBezTo>
                        <a:pt x="36" y="20"/>
                        <a:pt x="38" y="23"/>
                        <a:pt x="42" y="22"/>
                      </a:cubicBezTo>
                      <a:cubicBezTo>
                        <a:pt x="46" y="21"/>
                        <a:pt x="44" y="22"/>
                        <a:pt x="46" y="21"/>
                      </a:cubicBezTo>
                      <a:cubicBezTo>
                        <a:pt x="49" y="21"/>
                        <a:pt x="48" y="23"/>
                        <a:pt x="48" y="23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50" y="28"/>
                        <a:pt x="50" y="28"/>
                        <a:pt x="50" y="28"/>
                      </a:cubicBezTo>
                      <a:cubicBezTo>
                        <a:pt x="50" y="28"/>
                        <a:pt x="52" y="28"/>
                        <a:pt x="55" y="27"/>
                      </a:cubicBezTo>
                      <a:cubicBezTo>
                        <a:pt x="58" y="26"/>
                        <a:pt x="59" y="26"/>
                        <a:pt x="60" y="26"/>
                      </a:cubicBezTo>
                      <a:cubicBezTo>
                        <a:pt x="62" y="26"/>
                        <a:pt x="64" y="24"/>
                        <a:pt x="65" y="24"/>
                      </a:cubicBezTo>
                      <a:cubicBezTo>
                        <a:pt x="65" y="23"/>
                        <a:pt x="69" y="22"/>
                        <a:pt x="70" y="22"/>
                      </a:cubicBezTo>
                      <a:cubicBezTo>
                        <a:pt x="71" y="21"/>
                        <a:pt x="72" y="20"/>
                        <a:pt x="72" y="20"/>
                      </a:cubicBezTo>
                      <a:cubicBezTo>
                        <a:pt x="72" y="20"/>
                        <a:pt x="78" y="19"/>
                        <a:pt x="80" y="18"/>
                      </a:cubicBezTo>
                      <a:cubicBezTo>
                        <a:pt x="83" y="18"/>
                        <a:pt x="85" y="18"/>
                        <a:pt x="86" y="18"/>
                      </a:cubicBezTo>
                      <a:cubicBezTo>
                        <a:pt x="87" y="18"/>
                        <a:pt x="90" y="16"/>
                        <a:pt x="91" y="15"/>
                      </a:cubicBezTo>
                      <a:cubicBezTo>
                        <a:pt x="92" y="15"/>
                        <a:pt x="93" y="14"/>
                        <a:pt x="93" y="14"/>
                      </a:cubicBezTo>
                      <a:cubicBezTo>
                        <a:pt x="97" y="15"/>
                        <a:pt x="97" y="15"/>
                        <a:pt x="97" y="15"/>
                      </a:cubicBezTo>
                      <a:cubicBezTo>
                        <a:pt x="97" y="15"/>
                        <a:pt x="100" y="13"/>
                        <a:pt x="100" y="13"/>
                      </a:cubicBezTo>
                      <a:cubicBezTo>
                        <a:pt x="101" y="12"/>
                        <a:pt x="101" y="11"/>
                        <a:pt x="101" y="11"/>
                      </a:cubicBezTo>
                      <a:cubicBezTo>
                        <a:pt x="101" y="10"/>
                        <a:pt x="101" y="10"/>
                        <a:pt x="102" y="9"/>
                      </a:cubicBezTo>
                      <a:cubicBezTo>
                        <a:pt x="102" y="7"/>
                        <a:pt x="102" y="7"/>
                        <a:pt x="102" y="7"/>
                      </a:cubicBezTo>
                      <a:cubicBezTo>
                        <a:pt x="102" y="6"/>
                        <a:pt x="100" y="3"/>
                        <a:pt x="100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7" name="Freeform 183">
                  <a:extLst>
                    <a:ext uri="{FF2B5EF4-FFF2-40B4-BE49-F238E27FC236}">
                      <a16:creationId xmlns:a16="http://schemas.microsoft.com/office/drawing/2014/main" id="{D93A1288-E090-CCC7-3495-5B3109569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2" y="3208"/>
                  <a:ext cx="8" cy="10"/>
                </a:xfrm>
                <a:custGeom>
                  <a:avLst/>
                  <a:gdLst>
                    <a:gd name="T0" fmla="*/ 4 w 4"/>
                    <a:gd name="T1" fmla="*/ 1 h 5"/>
                    <a:gd name="T2" fmla="*/ 2 w 4"/>
                    <a:gd name="T3" fmla="*/ 0 h 5"/>
                    <a:gd name="T4" fmla="*/ 0 w 4"/>
                    <a:gd name="T5" fmla="*/ 3 h 5"/>
                    <a:gd name="T6" fmla="*/ 2 w 4"/>
                    <a:gd name="T7" fmla="*/ 5 h 5"/>
                    <a:gd name="T8" fmla="*/ 4 w 4"/>
                    <a:gd name="T9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4" y="1"/>
                      </a:moveTo>
                      <a:cubicBezTo>
                        <a:pt x="4" y="1"/>
                        <a:pt x="2" y="0"/>
                        <a:pt x="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lnTo>
                        <a:pt x="4" y="1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8" name="Freeform 184">
                  <a:extLst>
                    <a:ext uri="{FF2B5EF4-FFF2-40B4-BE49-F238E27FC236}">
                      <a16:creationId xmlns:a16="http://schemas.microsoft.com/office/drawing/2014/main" id="{FB63B506-0205-E164-AF08-AC0E6B954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37" y="3096"/>
                  <a:ext cx="8" cy="4"/>
                </a:xfrm>
                <a:custGeom>
                  <a:avLst/>
                  <a:gdLst>
                    <a:gd name="T0" fmla="*/ 1 w 4"/>
                    <a:gd name="T1" fmla="*/ 0 h 2"/>
                    <a:gd name="T2" fmla="*/ 0 w 4"/>
                    <a:gd name="T3" fmla="*/ 2 h 2"/>
                    <a:gd name="T4" fmla="*/ 1 w 4"/>
                    <a:gd name="T5" fmla="*/ 2 h 2"/>
                    <a:gd name="T6" fmla="*/ 3 w 4"/>
                    <a:gd name="T7" fmla="*/ 1 h 2"/>
                    <a:gd name="T8" fmla="*/ 2 w 4"/>
                    <a:gd name="T9" fmla="*/ 0 h 2"/>
                    <a:gd name="T10" fmla="*/ 1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4" y="0"/>
                        <a:pt x="2" y="0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49" name="Freeform 185">
                  <a:extLst>
                    <a:ext uri="{FF2B5EF4-FFF2-40B4-BE49-F238E27FC236}">
                      <a16:creationId xmlns:a16="http://schemas.microsoft.com/office/drawing/2014/main" id="{DA017303-B9CD-3CC8-54A0-F743545040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4" y="3214"/>
                  <a:ext cx="10" cy="18"/>
                </a:xfrm>
                <a:custGeom>
                  <a:avLst/>
                  <a:gdLst>
                    <a:gd name="T0" fmla="*/ 1 w 5"/>
                    <a:gd name="T1" fmla="*/ 3 h 9"/>
                    <a:gd name="T2" fmla="*/ 0 w 5"/>
                    <a:gd name="T3" fmla="*/ 6 h 9"/>
                    <a:gd name="T4" fmla="*/ 1 w 5"/>
                    <a:gd name="T5" fmla="*/ 8 h 9"/>
                    <a:gd name="T6" fmla="*/ 2 w 5"/>
                    <a:gd name="T7" fmla="*/ 7 h 9"/>
                    <a:gd name="T8" fmla="*/ 3 w 5"/>
                    <a:gd name="T9" fmla="*/ 6 h 9"/>
                    <a:gd name="T10" fmla="*/ 5 w 5"/>
                    <a:gd name="T11" fmla="*/ 4 h 9"/>
                    <a:gd name="T12" fmla="*/ 5 w 5"/>
                    <a:gd name="T13" fmla="*/ 2 h 9"/>
                    <a:gd name="T14" fmla="*/ 2 w 5"/>
                    <a:gd name="T15" fmla="*/ 0 h 9"/>
                    <a:gd name="T16" fmla="*/ 1 w 5"/>
                    <a:gd name="T1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9">
                      <a:moveTo>
                        <a:pt x="1" y="3"/>
                      </a:moveTo>
                      <a:cubicBezTo>
                        <a:pt x="1" y="3"/>
                        <a:pt x="0" y="6"/>
                        <a:pt x="0" y="6"/>
                      </a:cubicBez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9"/>
                        <a:pt x="1" y="8"/>
                        <a:pt x="2" y="7"/>
                      </a:cubicBez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3" y="6"/>
                        <a:pt x="4" y="4"/>
                        <a:pt x="5" y="4"/>
                      </a:cubicBezTo>
                      <a:cubicBezTo>
                        <a:pt x="5" y="4"/>
                        <a:pt x="5" y="2"/>
                        <a:pt x="5" y="2"/>
                      </a:cubicBezTo>
                      <a:cubicBezTo>
                        <a:pt x="5" y="2"/>
                        <a:pt x="3" y="0"/>
                        <a:pt x="2" y="0"/>
                      </a:cubicBezTo>
                      <a:cubicBezTo>
                        <a:pt x="2" y="0"/>
                        <a:pt x="1" y="3"/>
                        <a:pt x="1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0" name="Freeform 186">
                  <a:extLst>
                    <a:ext uri="{FF2B5EF4-FFF2-40B4-BE49-F238E27FC236}">
                      <a16:creationId xmlns:a16="http://schemas.microsoft.com/office/drawing/2014/main" id="{5ED1AAAF-3D0D-8FCB-A5B9-35C3EA6448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0" y="3164"/>
                  <a:ext cx="34" cy="20"/>
                </a:xfrm>
                <a:custGeom>
                  <a:avLst/>
                  <a:gdLst>
                    <a:gd name="T0" fmla="*/ 11 w 17"/>
                    <a:gd name="T1" fmla="*/ 1 h 10"/>
                    <a:gd name="T2" fmla="*/ 9 w 17"/>
                    <a:gd name="T3" fmla="*/ 2 h 10"/>
                    <a:gd name="T4" fmla="*/ 5 w 17"/>
                    <a:gd name="T5" fmla="*/ 1 h 10"/>
                    <a:gd name="T6" fmla="*/ 3 w 17"/>
                    <a:gd name="T7" fmla="*/ 1 h 10"/>
                    <a:gd name="T8" fmla="*/ 1 w 17"/>
                    <a:gd name="T9" fmla="*/ 4 h 10"/>
                    <a:gd name="T10" fmla="*/ 0 w 17"/>
                    <a:gd name="T11" fmla="*/ 7 h 10"/>
                    <a:gd name="T12" fmla="*/ 3 w 17"/>
                    <a:gd name="T13" fmla="*/ 8 h 10"/>
                    <a:gd name="T14" fmla="*/ 5 w 17"/>
                    <a:gd name="T15" fmla="*/ 6 h 10"/>
                    <a:gd name="T16" fmla="*/ 8 w 17"/>
                    <a:gd name="T17" fmla="*/ 9 h 10"/>
                    <a:gd name="T18" fmla="*/ 11 w 17"/>
                    <a:gd name="T19" fmla="*/ 9 h 10"/>
                    <a:gd name="T20" fmla="*/ 12 w 17"/>
                    <a:gd name="T21" fmla="*/ 7 h 10"/>
                    <a:gd name="T22" fmla="*/ 15 w 17"/>
                    <a:gd name="T23" fmla="*/ 5 h 10"/>
                    <a:gd name="T24" fmla="*/ 17 w 17"/>
                    <a:gd name="T25" fmla="*/ 2 h 10"/>
                    <a:gd name="T26" fmla="*/ 14 w 17"/>
                    <a:gd name="T27" fmla="*/ 0 h 10"/>
                    <a:gd name="T28" fmla="*/ 11 w 17"/>
                    <a:gd name="T29" fmla="*/ 1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10">
                      <a:moveTo>
                        <a:pt x="11" y="1"/>
                      </a:moveTo>
                      <a:cubicBezTo>
                        <a:pt x="11" y="1"/>
                        <a:pt x="9" y="2"/>
                        <a:pt x="9" y="2"/>
                      </a:cubicBezTo>
                      <a:cubicBezTo>
                        <a:pt x="9" y="2"/>
                        <a:pt x="6" y="1"/>
                        <a:pt x="5" y="1"/>
                      </a:cubicBezTo>
                      <a:cubicBezTo>
                        <a:pt x="5" y="0"/>
                        <a:pt x="4" y="1"/>
                        <a:pt x="3" y="1"/>
                      </a:cubicBezTo>
                      <a:cubicBezTo>
                        <a:pt x="3" y="1"/>
                        <a:pt x="2" y="3"/>
                        <a:pt x="1" y="4"/>
                      </a:cubicBezTo>
                      <a:cubicBezTo>
                        <a:pt x="0" y="5"/>
                        <a:pt x="1" y="6"/>
                        <a:pt x="0" y="7"/>
                      </a:cubicBezTo>
                      <a:cubicBezTo>
                        <a:pt x="0" y="7"/>
                        <a:pt x="2" y="8"/>
                        <a:pt x="3" y="8"/>
                      </a:cubicBezTo>
                      <a:cubicBezTo>
                        <a:pt x="3" y="7"/>
                        <a:pt x="5" y="6"/>
                        <a:pt x="5" y="6"/>
                      </a:cubicBezTo>
                      <a:cubicBezTo>
                        <a:pt x="5" y="6"/>
                        <a:pt x="7" y="8"/>
                        <a:pt x="8" y="9"/>
                      </a:cubicBezTo>
                      <a:cubicBezTo>
                        <a:pt x="10" y="10"/>
                        <a:pt x="10" y="9"/>
                        <a:pt x="11" y="9"/>
                      </a:cubicBezTo>
                      <a:cubicBezTo>
                        <a:pt x="12" y="8"/>
                        <a:pt x="11" y="8"/>
                        <a:pt x="12" y="7"/>
                      </a:cubicBezTo>
                      <a:cubicBezTo>
                        <a:pt x="13" y="6"/>
                        <a:pt x="14" y="5"/>
                        <a:pt x="15" y="5"/>
                      </a:cubicBezTo>
                      <a:cubicBezTo>
                        <a:pt x="16" y="5"/>
                        <a:pt x="17" y="2"/>
                        <a:pt x="17" y="2"/>
                      </a:cubicBezTo>
                      <a:cubicBezTo>
                        <a:pt x="17" y="2"/>
                        <a:pt x="14" y="0"/>
                        <a:pt x="14" y="0"/>
                      </a:cubicBezTo>
                      <a:cubicBezTo>
                        <a:pt x="14" y="0"/>
                        <a:pt x="11" y="1"/>
                        <a:pt x="11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1" name="Freeform 187">
                  <a:extLst>
                    <a:ext uri="{FF2B5EF4-FFF2-40B4-BE49-F238E27FC236}">
                      <a16:creationId xmlns:a16="http://schemas.microsoft.com/office/drawing/2014/main" id="{27BE359E-2A04-4492-C43A-737124DFB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12" y="3216"/>
                  <a:ext cx="22" cy="24"/>
                </a:xfrm>
                <a:custGeom>
                  <a:avLst/>
                  <a:gdLst>
                    <a:gd name="T0" fmla="*/ 6 w 11"/>
                    <a:gd name="T1" fmla="*/ 11 h 12"/>
                    <a:gd name="T2" fmla="*/ 10 w 11"/>
                    <a:gd name="T3" fmla="*/ 11 h 12"/>
                    <a:gd name="T4" fmla="*/ 10 w 11"/>
                    <a:gd name="T5" fmla="*/ 8 h 12"/>
                    <a:gd name="T6" fmla="*/ 7 w 11"/>
                    <a:gd name="T7" fmla="*/ 7 h 12"/>
                    <a:gd name="T8" fmla="*/ 5 w 11"/>
                    <a:gd name="T9" fmla="*/ 6 h 12"/>
                    <a:gd name="T10" fmla="*/ 6 w 11"/>
                    <a:gd name="T11" fmla="*/ 9 h 12"/>
                    <a:gd name="T12" fmla="*/ 6 w 11"/>
                    <a:gd name="T13" fmla="*/ 10 h 12"/>
                    <a:gd name="T14" fmla="*/ 6 w 11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1" h="12">
                      <a:moveTo>
                        <a:pt x="6" y="11"/>
                      </a:moveTo>
                      <a:cubicBezTo>
                        <a:pt x="6" y="11"/>
                        <a:pt x="10" y="12"/>
                        <a:pt x="10" y="11"/>
                      </a:cubicBezTo>
                      <a:cubicBezTo>
                        <a:pt x="10" y="10"/>
                        <a:pt x="11" y="9"/>
                        <a:pt x="10" y="8"/>
                      </a:cubicBezTo>
                      <a:cubicBezTo>
                        <a:pt x="10" y="8"/>
                        <a:pt x="8" y="7"/>
                        <a:pt x="7" y="7"/>
                      </a:cubicBezTo>
                      <a:cubicBezTo>
                        <a:pt x="6" y="7"/>
                        <a:pt x="6" y="7"/>
                        <a:pt x="5" y="6"/>
                      </a:cubicBezTo>
                      <a:cubicBezTo>
                        <a:pt x="0" y="0"/>
                        <a:pt x="3" y="8"/>
                        <a:pt x="6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2" name="Freeform 188">
                  <a:extLst>
                    <a:ext uri="{FF2B5EF4-FFF2-40B4-BE49-F238E27FC236}">
                      <a16:creationId xmlns:a16="http://schemas.microsoft.com/office/drawing/2014/main" id="{A06B42EB-686B-21FD-D813-9FFD1997D4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8" y="3284"/>
                  <a:ext cx="10" cy="10"/>
                </a:xfrm>
                <a:custGeom>
                  <a:avLst/>
                  <a:gdLst>
                    <a:gd name="T0" fmla="*/ 4 w 5"/>
                    <a:gd name="T1" fmla="*/ 3 h 5"/>
                    <a:gd name="T2" fmla="*/ 4 w 5"/>
                    <a:gd name="T3" fmla="*/ 0 h 5"/>
                    <a:gd name="T4" fmla="*/ 1 w 5"/>
                    <a:gd name="T5" fmla="*/ 2 h 5"/>
                    <a:gd name="T6" fmla="*/ 0 w 5"/>
                    <a:gd name="T7" fmla="*/ 3 h 5"/>
                    <a:gd name="T8" fmla="*/ 1 w 5"/>
                    <a:gd name="T9" fmla="*/ 5 h 5"/>
                    <a:gd name="T10" fmla="*/ 4 w 5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4" y="3"/>
                      </a:moveTo>
                      <a:cubicBezTo>
                        <a:pt x="5" y="2"/>
                        <a:pt x="4" y="0"/>
                        <a:pt x="4" y="0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3" y="4"/>
                        <a:pt x="4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3" name="Freeform 189">
                  <a:extLst>
                    <a:ext uri="{FF2B5EF4-FFF2-40B4-BE49-F238E27FC236}">
                      <a16:creationId xmlns:a16="http://schemas.microsoft.com/office/drawing/2014/main" id="{0C0A19E0-A737-24B5-A930-8BDD8667B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99" y="3258"/>
                  <a:ext cx="32" cy="57"/>
                </a:xfrm>
                <a:custGeom>
                  <a:avLst/>
                  <a:gdLst>
                    <a:gd name="T0" fmla="*/ 15 w 16"/>
                    <a:gd name="T1" fmla="*/ 10 h 28"/>
                    <a:gd name="T2" fmla="*/ 16 w 16"/>
                    <a:gd name="T3" fmla="*/ 6 h 28"/>
                    <a:gd name="T4" fmla="*/ 14 w 16"/>
                    <a:gd name="T5" fmla="*/ 0 h 28"/>
                    <a:gd name="T6" fmla="*/ 12 w 16"/>
                    <a:gd name="T7" fmla="*/ 2 h 28"/>
                    <a:gd name="T8" fmla="*/ 10 w 16"/>
                    <a:gd name="T9" fmla="*/ 4 h 28"/>
                    <a:gd name="T10" fmla="*/ 6 w 16"/>
                    <a:gd name="T11" fmla="*/ 6 h 28"/>
                    <a:gd name="T12" fmla="*/ 5 w 16"/>
                    <a:gd name="T13" fmla="*/ 9 h 28"/>
                    <a:gd name="T14" fmla="*/ 2 w 16"/>
                    <a:gd name="T15" fmla="*/ 13 h 28"/>
                    <a:gd name="T16" fmla="*/ 1 w 16"/>
                    <a:gd name="T17" fmla="*/ 16 h 28"/>
                    <a:gd name="T18" fmla="*/ 0 w 16"/>
                    <a:gd name="T19" fmla="*/ 19 h 28"/>
                    <a:gd name="T20" fmla="*/ 3 w 16"/>
                    <a:gd name="T21" fmla="*/ 22 h 28"/>
                    <a:gd name="T22" fmla="*/ 3 w 16"/>
                    <a:gd name="T23" fmla="*/ 26 h 28"/>
                    <a:gd name="T24" fmla="*/ 4 w 16"/>
                    <a:gd name="T25" fmla="*/ 28 h 28"/>
                    <a:gd name="T26" fmla="*/ 8 w 16"/>
                    <a:gd name="T27" fmla="*/ 27 h 28"/>
                    <a:gd name="T28" fmla="*/ 9 w 16"/>
                    <a:gd name="T29" fmla="*/ 23 h 28"/>
                    <a:gd name="T30" fmla="*/ 12 w 16"/>
                    <a:gd name="T31" fmla="*/ 19 h 28"/>
                    <a:gd name="T32" fmla="*/ 13 w 16"/>
                    <a:gd name="T33" fmla="*/ 18 h 28"/>
                    <a:gd name="T34" fmla="*/ 13 w 16"/>
                    <a:gd name="T35" fmla="*/ 15 h 28"/>
                    <a:gd name="T36" fmla="*/ 14 w 16"/>
                    <a:gd name="T37" fmla="*/ 13 h 28"/>
                    <a:gd name="T38" fmla="*/ 15 w 16"/>
                    <a:gd name="T39" fmla="*/ 1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6" h="28">
                      <a:moveTo>
                        <a:pt x="15" y="10"/>
                      </a:moveTo>
                      <a:cubicBezTo>
                        <a:pt x="15" y="9"/>
                        <a:pt x="16" y="7"/>
                        <a:pt x="16" y="6"/>
                      </a:cubicBezTo>
                      <a:cubicBezTo>
                        <a:pt x="15" y="5"/>
                        <a:pt x="14" y="0"/>
                        <a:pt x="14" y="0"/>
                      </a:cubicBezTo>
                      <a:cubicBezTo>
                        <a:pt x="12" y="2"/>
                        <a:pt x="12" y="2"/>
                        <a:pt x="12" y="2"/>
                      </a:cubicBezTo>
                      <a:cubicBezTo>
                        <a:pt x="12" y="2"/>
                        <a:pt x="11" y="4"/>
                        <a:pt x="10" y="4"/>
                      </a:cubicBezTo>
                      <a:cubicBezTo>
                        <a:pt x="8" y="4"/>
                        <a:pt x="6" y="6"/>
                        <a:pt x="6" y="6"/>
                      </a:cubicBezTo>
                      <a:cubicBezTo>
                        <a:pt x="6" y="6"/>
                        <a:pt x="6" y="8"/>
                        <a:pt x="5" y="9"/>
                      </a:cubicBezTo>
                      <a:cubicBezTo>
                        <a:pt x="4" y="10"/>
                        <a:pt x="2" y="13"/>
                        <a:pt x="2" y="13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0" y="19"/>
                        <a:pt x="0" y="19"/>
                      </a:cubicBezTo>
                      <a:cubicBezTo>
                        <a:pt x="0" y="19"/>
                        <a:pt x="3" y="22"/>
                        <a:pt x="3" y="22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6"/>
                        <a:pt x="3" y="28"/>
                        <a:pt x="4" y="28"/>
                      </a:cubicBezTo>
                      <a:cubicBezTo>
                        <a:pt x="6" y="28"/>
                        <a:pt x="8" y="28"/>
                        <a:pt x="8" y="27"/>
                      </a:cubicBezTo>
                      <a:cubicBezTo>
                        <a:pt x="8" y="25"/>
                        <a:pt x="8" y="24"/>
                        <a:pt x="9" y="23"/>
                      </a:cubicBezTo>
                      <a:cubicBezTo>
                        <a:pt x="10" y="21"/>
                        <a:pt x="12" y="19"/>
                        <a:pt x="12" y="19"/>
                      </a:cubicBezTo>
                      <a:cubicBezTo>
                        <a:pt x="12" y="19"/>
                        <a:pt x="13" y="19"/>
                        <a:pt x="13" y="18"/>
                      </a:cubicBezTo>
                      <a:cubicBezTo>
                        <a:pt x="14" y="18"/>
                        <a:pt x="13" y="15"/>
                        <a:pt x="13" y="15"/>
                      </a:cubicBezTo>
                      <a:cubicBezTo>
                        <a:pt x="13" y="15"/>
                        <a:pt x="12" y="15"/>
                        <a:pt x="14" y="13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4" name="Freeform 190">
                  <a:extLst>
                    <a:ext uri="{FF2B5EF4-FFF2-40B4-BE49-F238E27FC236}">
                      <a16:creationId xmlns:a16="http://schemas.microsoft.com/office/drawing/2014/main" id="{F66D7178-C8BD-6C84-4C02-0DDD2157E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2" y="3367"/>
                  <a:ext cx="18" cy="14"/>
                </a:xfrm>
                <a:custGeom>
                  <a:avLst/>
                  <a:gdLst>
                    <a:gd name="T0" fmla="*/ 5 w 9"/>
                    <a:gd name="T1" fmla="*/ 0 h 7"/>
                    <a:gd name="T2" fmla="*/ 1 w 9"/>
                    <a:gd name="T3" fmla="*/ 3 h 7"/>
                    <a:gd name="T4" fmla="*/ 0 w 9"/>
                    <a:gd name="T5" fmla="*/ 6 h 7"/>
                    <a:gd name="T6" fmla="*/ 2 w 9"/>
                    <a:gd name="T7" fmla="*/ 6 h 7"/>
                    <a:gd name="T8" fmla="*/ 4 w 9"/>
                    <a:gd name="T9" fmla="*/ 5 h 7"/>
                    <a:gd name="T10" fmla="*/ 8 w 9"/>
                    <a:gd name="T11" fmla="*/ 2 h 7"/>
                    <a:gd name="T12" fmla="*/ 5 w 9"/>
                    <a:gd name="T13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7">
                      <a:moveTo>
                        <a:pt x="5" y="0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0" y="6"/>
                        <a:pt x="0" y="6"/>
                      </a:cubicBezTo>
                      <a:cubicBezTo>
                        <a:pt x="1" y="7"/>
                        <a:pt x="1" y="6"/>
                        <a:pt x="2" y="6"/>
                      </a:cubicBezTo>
                      <a:cubicBezTo>
                        <a:pt x="3" y="6"/>
                        <a:pt x="3" y="6"/>
                        <a:pt x="4" y="5"/>
                      </a:cubicBezTo>
                      <a:cubicBezTo>
                        <a:pt x="5" y="4"/>
                        <a:pt x="7" y="3"/>
                        <a:pt x="8" y="2"/>
                      </a:cubicBezTo>
                      <a:cubicBezTo>
                        <a:pt x="9" y="2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5" name="Freeform 191">
                  <a:extLst>
                    <a:ext uri="{FF2B5EF4-FFF2-40B4-BE49-F238E27FC236}">
                      <a16:creationId xmlns:a16="http://schemas.microsoft.com/office/drawing/2014/main" id="{3270090D-8168-8867-DEFB-F64023258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53" y="3096"/>
                  <a:ext cx="12" cy="8"/>
                </a:xfrm>
                <a:custGeom>
                  <a:avLst/>
                  <a:gdLst>
                    <a:gd name="T0" fmla="*/ 0 w 6"/>
                    <a:gd name="T1" fmla="*/ 0 h 4"/>
                    <a:gd name="T2" fmla="*/ 0 w 6"/>
                    <a:gd name="T3" fmla="*/ 2 h 4"/>
                    <a:gd name="T4" fmla="*/ 4 w 6"/>
                    <a:gd name="T5" fmla="*/ 3 h 4"/>
                    <a:gd name="T6" fmla="*/ 5 w 6"/>
                    <a:gd name="T7" fmla="*/ 2 h 4"/>
                    <a:gd name="T8" fmla="*/ 3 w 6"/>
                    <a:gd name="T9" fmla="*/ 0 h 4"/>
                    <a:gd name="T10" fmla="*/ 0 w 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"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2" y="3"/>
                        <a:pt x="4" y="3"/>
                      </a:cubicBezTo>
                      <a:cubicBezTo>
                        <a:pt x="6" y="4"/>
                        <a:pt x="5" y="2"/>
                        <a:pt x="5" y="2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6" name="Freeform 192">
                  <a:extLst>
                    <a:ext uri="{FF2B5EF4-FFF2-40B4-BE49-F238E27FC236}">
                      <a16:creationId xmlns:a16="http://schemas.microsoft.com/office/drawing/2014/main" id="{A940F6EB-078E-AEB5-57B5-F2AE1F20C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24" y="3236"/>
                  <a:ext cx="36" cy="28"/>
                </a:xfrm>
                <a:custGeom>
                  <a:avLst/>
                  <a:gdLst>
                    <a:gd name="T0" fmla="*/ 15 w 18"/>
                    <a:gd name="T1" fmla="*/ 0 h 14"/>
                    <a:gd name="T2" fmla="*/ 11 w 18"/>
                    <a:gd name="T3" fmla="*/ 1 h 14"/>
                    <a:gd name="T4" fmla="*/ 8 w 18"/>
                    <a:gd name="T5" fmla="*/ 3 h 14"/>
                    <a:gd name="T6" fmla="*/ 6 w 18"/>
                    <a:gd name="T7" fmla="*/ 7 h 14"/>
                    <a:gd name="T8" fmla="*/ 4 w 18"/>
                    <a:gd name="T9" fmla="*/ 7 h 14"/>
                    <a:gd name="T10" fmla="*/ 0 w 18"/>
                    <a:gd name="T11" fmla="*/ 7 h 14"/>
                    <a:gd name="T12" fmla="*/ 0 w 18"/>
                    <a:gd name="T13" fmla="*/ 11 h 14"/>
                    <a:gd name="T14" fmla="*/ 3 w 18"/>
                    <a:gd name="T15" fmla="*/ 13 h 14"/>
                    <a:gd name="T16" fmla="*/ 4 w 18"/>
                    <a:gd name="T17" fmla="*/ 13 h 14"/>
                    <a:gd name="T18" fmla="*/ 3 w 18"/>
                    <a:gd name="T19" fmla="*/ 10 h 14"/>
                    <a:gd name="T20" fmla="*/ 6 w 18"/>
                    <a:gd name="T21" fmla="*/ 8 h 14"/>
                    <a:gd name="T22" fmla="*/ 9 w 18"/>
                    <a:gd name="T23" fmla="*/ 7 h 14"/>
                    <a:gd name="T24" fmla="*/ 12 w 18"/>
                    <a:gd name="T25" fmla="*/ 4 h 14"/>
                    <a:gd name="T26" fmla="*/ 16 w 18"/>
                    <a:gd name="T27" fmla="*/ 2 h 14"/>
                    <a:gd name="T28" fmla="*/ 15 w 18"/>
                    <a:gd name="T29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2" y="1"/>
                        <a:pt x="11" y="1"/>
                      </a:cubicBezTo>
                      <a:cubicBezTo>
                        <a:pt x="10" y="1"/>
                        <a:pt x="8" y="3"/>
                        <a:pt x="8" y="3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1"/>
                        <a:pt x="2" y="13"/>
                        <a:pt x="3" y="13"/>
                      </a:cubicBezTo>
                      <a:cubicBezTo>
                        <a:pt x="3" y="14"/>
                        <a:pt x="4" y="13"/>
                        <a:pt x="4" y="13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9" y="7"/>
                        <a:pt x="11" y="5"/>
                        <a:pt x="12" y="4"/>
                      </a:cubicBezTo>
                      <a:cubicBezTo>
                        <a:pt x="12" y="4"/>
                        <a:pt x="15" y="3"/>
                        <a:pt x="16" y="2"/>
                      </a:cubicBezTo>
                      <a:cubicBezTo>
                        <a:pt x="18" y="1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7" name="Freeform 193">
                  <a:extLst>
                    <a:ext uri="{FF2B5EF4-FFF2-40B4-BE49-F238E27FC236}">
                      <a16:creationId xmlns:a16="http://schemas.microsoft.com/office/drawing/2014/main" id="{2C8FFEB3-0FED-A2B5-1C4B-DDED43D04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6" y="3331"/>
                  <a:ext cx="12" cy="38"/>
                </a:xfrm>
                <a:custGeom>
                  <a:avLst/>
                  <a:gdLst>
                    <a:gd name="T0" fmla="*/ 2 w 6"/>
                    <a:gd name="T1" fmla="*/ 9 h 19"/>
                    <a:gd name="T2" fmla="*/ 3 w 6"/>
                    <a:gd name="T3" fmla="*/ 4 h 19"/>
                    <a:gd name="T4" fmla="*/ 4 w 6"/>
                    <a:gd name="T5" fmla="*/ 0 h 19"/>
                    <a:gd name="T6" fmla="*/ 1 w 6"/>
                    <a:gd name="T7" fmla="*/ 0 h 19"/>
                    <a:gd name="T8" fmla="*/ 1 w 6"/>
                    <a:gd name="T9" fmla="*/ 6 h 19"/>
                    <a:gd name="T10" fmla="*/ 0 w 6"/>
                    <a:gd name="T11" fmla="*/ 11 h 19"/>
                    <a:gd name="T12" fmla="*/ 1 w 6"/>
                    <a:gd name="T13" fmla="*/ 12 h 19"/>
                    <a:gd name="T14" fmla="*/ 1 w 6"/>
                    <a:gd name="T15" fmla="*/ 15 h 19"/>
                    <a:gd name="T16" fmla="*/ 4 w 6"/>
                    <a:gd name="T17" fmla="*/ 19 h 19"/>
                    <a:gd name="T18" fmla="*/ 5 w 6"/>
                    <a:gd name="T19" fmla="*/ 16 h 19"/>
                    <a:gd name="T20" fmla="*/ 6 w 6"/>
                    <a:gd name="T21" fmla="*/ 14 h 19"/>
                    <a:gd name="T22" fmla="*/ 5 w 6"/>
                    <a:gd name="T23" fmla="*/ 10 h 19"/>
                    <a:gd name="T24" fmla="*/ 2 w 6"/>
                    <a:gd name="T25" fmla="*/ 9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" h="19">
                      <a:moveTo>
                        <a:pt x="2" y="9"/>
                      </a:moveTo>
                      <a:cubicBezTo>
                        <a:pt x="2" y="9"/>
                        <a:pt x="3" y="5"/>
                        <a:pt x="3" y="4"/>
                      </a:cubicBezTo>
                      <a:cubicBezTo>
                        <a:pt x="3" y="3"/>
                        <a:pt x="4" y="1"/>
                        <a:pt x="4" y="0"/>
                      </a:cubicBezTo>
                      <a:cubicBezTo>
                        <a:pt x="4" y="0"/>
                        <a:pt x="1" y="0"/>
                        <a:pt x="1" y="0"/>
                      </a:cubicBezTo>
                      <a:cubicBezTo>
                        <a:pt x="1" y="0"/>
                        <a:pt x="1" y="5"/>
                        <a:pt x="1" y="6"/>
                      </a:cubicBezTo>
                      <a:cubicBezTo>
                        <a:pt x="1" y="7"/>
                        <a:pt x="0" y="11"/>
                        <a:pt x="0" y="11"/>
                      </a:cubicBezTo>
                      <a:cubicBezTo>
                        <a:pt x="0" y="12"/>
                        <a:pt x="1" y="12"/>
                        <a:pt x="1" y="12"/>
                      </a:cubicBezTo>
                      <a:cubicBezTo>
                        <a:pt x="1" y="12"/>
                        <a:pt x="1" y="14"/>
                        <a:pt x="1" y="15"/>
                      </a:cubicBezTo>
                      <a:cubicBezTo>
                        <a:pt x="1" y="16"/>
                        <a:pt x="3" y="18"/>
                        <a:pt x="4" y="19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6" y="14"/>
                        <a:pt x="6" y="11"/>
                        <a:pt x="5" y="10"/>
                      </a:cubicBezTo>
                      <a:cubicBezTo>
                        <a:pt x="3" y="9"/>
                        <a:pt x="2" y="10"/>
                        <a:pt x="2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8" name="Freeform 194">
                  <a:extLst>
                    <a:ext uri="{FF2B5EF4-FFF2-40B4-BE49-F238E27FC236}">
                      <a16:creationId xmlns:a16="http://schemas.microsoft.com/office/drawing/2014/main" id="{015ECC6E-8A25-200C-136D-23A5D228EF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1" y="3192"/>
                  <a:ext cx="38" cy="36"/>
                </a:xfrm>
                <a:custGeom>
                  <a:avLst/>
                  <a:gdLst>
                    <a:gd name="T0" fmla="*/ 18 w 19"/>
                    <a:gd name="T1" fmla="*/ 17 h 18"/>
                    <a:gd name="T2" fmla="*/ 17 w 19"/>
                    <a:gd name="T3" fmla="*/ 14 h 18"/>
                    <a:gd name="T4" fmla="*/ 14 w 19"/>
                    <a:gd name="T5" fmla="*/ 12 h 18"/>
                    <a:gd name="T6" fmla="*/ 13 w 19"/>
                    <a:gd name="T7" fmla="*/ 10 h 18"/>
                    <a:gd name="T8" fmla="*/ 10 w 19"/>
                    <a:gd name="T9" fmla="*/ 9 h 18"/>
                    <a:gd name="T10" fmla="*/ 9 w 19"/>
                    <a:gd name="T11" fmla="*/ 7 h 18"/>
                    <a:gd name="T12" fmla="*/ 10 w 19"/>
                    <a:gd name="T13" fmla="*/ 6 h 18"/>
                    <a:gd name="T14" fmla="*/ 12 w 19"/>
                    <a:gd name="T15" fmla="*/ 7 h 18"/>
                    <a:gd name="T16" fmla="*/ 14 w 19"/>
                    <a:gd name="T17" fmla="*/ 6 h 18"/>
                    <a:gd name="T18" fmla="*/ 14 w 19"/>
                    <a:gd name="T19" fmla="*/ 5 h 18"/>
                    <a:gd name="T20" fmla="*/ 11 w 19"/>
                    <a:gd name="T21" fmla="*/ 4 h 18"/>
                    <a:gd name="T22" fmla="*/ 12 w 19"/>
                    <a:gd name="T23" fmla="*/ 1 h 18"/>
                    <a:gd name="T24" fmla="*/ 10 w 19"/>
                    <a:gd name="T25" fmla="*/ 0 h 18"/>
                    <a:gd name="T26" fmla="*/ 8 w 19"/>
                    <a:gd name="T27" fmla="*/ 2 h 18"/>
                    <a:gd name="T28" fmla="*/ 7 w 19"/>
                    <a:gd name="T29" fmla="*/ 1 h 18"/>
                    <a:gd name="T30" fmla="*/ 6 w 19"/>
                    <a:gd name="T31" fmla="*/ 3 h 18"/>
                    <a:gd name="T32" fmla="*/ 6 w 19"/>
                    <a:gd name="T33" fmla="*/ 6 h 18"/>
                    <a:gd name="T34" fmla="*/ 4 w 19"/>
                    <a:gd name="T35" fmla="*/ 10 h 18"/>
                    <a:gd name="T36" fmla="*/ 2 w 19"/>
                    <a:gd name="T37" fmla="*/ 7 h 18"/>
                    <a:gd name="T38" fmla="*/ 1 w 19"/>
                    <a:gd name="T39" fmla="*/ 10 h 18"/>
                    <a:gd name="T40" fmla="*/ 0 w 19"/>
                    <a:gd name="T41" fmla="*/ 13 h 18"/>
                    <a:gd name="T42" fmla="*/ 2 w 19"/>
                    <a:gd name="T43" fmla="*/ 15 h 18"/>
                    <a:gd name="T44" fmla="*/ 3 w 19"/>
                    <a:gd name="T45" fmla="*/ 15 h 18"/>
                    <a:gd name="T46" fmla="*/ 4 w 19"/>
                    <a:gd name="T47" fmla="*/ 13 h 18"/>
                    <a:gd name="T48" fmla="*/ 6 w 19"/>
                    <a:gd name="T49" fmla="*/ 15 h 18"/>
                    <a:gd name="T50" fmla="*/ 8 w 19"/>
                    <a:gd name="T51" fmla="*/ 18 h 18"/>
                    <a:gd name="T52" fmla="*/ 10 w 19"/>
                    <a:gd name="T53" fmla="*/ 16 h 18"/>
                    <a:gd name="T54" fmla="*/ 14 w 19"/>
                    <a:gd name="T55" fmla="*/ 18 h 18"/>
                    <a:gd name="T56" fmla="*/ 18 w 19"/>
                    <a:gd name="T57" fmla="*/ 1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19" h="18">
                      <a:moveTo>
                        <a:pt x="18" y="17"/>
                      </a:moveTo>
                      <a:cubicBezTo>
                        <a:pt x="19" y="16"/>
                        <a:pt x="17" y="14"/>
                        <a:pt x="17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9" y="7"/>
                        <a:pt x="9" y="7"/>
                        <a:pt x="9" y="7"/>
                      </a:cubicBezTo>
                      <a:cubicBezTo>
                        <a:pt x="10" y="6"/>
                        <a:pt x="10" y="6"/>
                        <a:pt x="10" y="6"/>
                      </a:cubicBezTo>
                      <a:cubicBezTo>
                        <a:pt x="10" y="6"/>
                        <a:pt x="10" y="7"/>
                        <a:pt x="12" y="7"/>
                      </a:cubicBezTo>
                      <a:cubicBezTo>
                        <a:pt x="14" y="7"/>
                        <a:pt x="13" y="7"/>
                        <a:pt x="14" y="6"/>
                      </a:cubicBezTo>
                      <a:cubicBezTo>
                        <a:pt x="14" y="6"/>
                        <a:pt x="14" y="5"/>
                        <a:pt x="14" y="5"/>
                      </a:cubicBezTo>
                      <a:cubicBezTo>
                        <a:pt x="11" y="4"/>
                        <a:pt x="11" y="4"/>
                        <a:pt x="11" y="4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1"/>
                        <a:pt x="6" y="3"/>
                        <a:pt x="6" y="3"/>
                      </a:cubicBezTo>
                      <a:cubicBezTo>
                        <a:pt x="6" y="3"/>
                        <a:pt x="6" y="6"/>
                        <a:pt x="6" y="6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2" y="7"/>
                        <a:pt x="2" y="7"/>
                        <a:pt x="2" y="7"/>
                      </a:cubicBez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3" y="15"/>
                        <a:pt x="3" y="15"/>
                        <a:pt x="3" y="15"/>
                      </a:cubicBez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6" y="15"/>
                        <a:pt x="6" y="15"/>
                        <a:pt x="6" y="15"/>
                      </a:cubicBezTo>
                      <a:cubicBezTo>
                        <a:pt x="8" y="18"/>
                        <a:pt x="8" y="18"/>
                        <a:pt x="8" y="18"/>
                      </a:cubicBezTo>
                      <a:cubicBezTo>
                        <a:pt x="8" y="18"/>
                        <a:pt x="9" y="16"/>
                        <a:pt x="10" y="16"/>
                      </a:cubicBezTo>
                      <a:cubicBezTo>
                        <a:pt x="11" y="16"/>
                        <a:pt x="14" y="18"/>
                        <a:pt x="14" y="18"/>
                      </a:cubicBezTo>
                      <a:cubicBezTo>
                        <a:pt x="14" y="18"/>
                        <a:pt x="17" y="17"/>
                        <a:pt x="18" y="1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59" name="Freeform 195">
                  <a:extLst>
                    <a:ext uri="{FF2B5EF4-FFF2-40B4-BE49-F238E27FC236}">
                      <a16:creationId xmlns:a16="http://schemas.microsoft.com/office/drawing/2014/main" id="{6DA5AB41-50DC-081C-79DE-13FC2AE3AA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3" y="3084"/>
                  <a:ext cx="38" cy="40"/>
                </a:xfrm>
                <a:custGeom>
                  <a:avLst/>
                  <a:gdLst>
                    <a:gd name="T0" fmla="*/ 15 w 19"/>
                    <a:gd name="T1" fmla="*/ 15 h 20"/>
                    <a:gd name="T2" fmla="*/ 12 w 19"/>
                    <a:gd name="T3" fmla="*/ 14 h 20"/>
                    <a:gd name="T4" fmla="*/ 10 w 19"/>
                    <a:gd name="T5" fmla="*/ 13 h 20"/>
                    <a:gd name="T6" fmla="*/ 8 w 19"/>
                    <a:gd name="T7" fmla="*/ 7 h 20"/>
                    <a:gd name="T8" fmla="*/ 8 w 19"/>
                    <a:gd name="T9" fmla="*/ 6 h 20"/>
                    <a:gd name="T10" fmla="*/ 7 w 19"/>
                    <a:gd name="T11" fmla="*/ 6 h 20"/>
                    <a:gd name="T12" fmla="*/ 7 w 19"/>
                    <a:gd name="T13" fmla="*/ 3 h 20"/>
                    <a:gd name="T14" fmla="*/ 6 w 19"/>
                    <a:gd name="T15" fmla="*/ 2 h 20"/>
                    <a:gd name="T16" fmla="*/ 6 w 19"/>
                    <a:gd name="T17" fmla="*/ 2 h 20"/>
                    <a:gd name="T18" fmla="*/ 5 w 19"/>
                    <a:gd name="T19" fmla="*/ 0 h 20"/>
                    <a:gd name="T20" fmla="*/ 2 w 19"/>
                    <a:gd name="T21" fmla="*/ 1 h 20"/>
                    <a:gd name="T22" fmla="*/ 1 w 19"/>
                    <a:gd name="T23" fmla="*/ 3 h 20"/>
                    <a:gd name="T24" fmla="*/ 0 w 19"/>
                    <a:gd name="T25" fmla="*/ 7 h 20"/>
                    <a:gd name="T26" fmla="*/ 5 w 19"/>
                    <a:gd name="T27" fmla="*/ 9 h 20"/>
                    <a:gd name="T28" fmla="*/ 7 w 19"/>
                    <a:gd name="T29" fmla="*/ 10 h 20"/>
                    <a:gd name="T30" fmla="*/ 8 w 19"/>
                    <a:gd name="T31" fmla="*/ 15 h 20"/>
                    <a:gd name="T32" fmla="*/ 11 w 19"/>
                    <a:gd name="T33" fmla="*/ 16 h 20"/>
                    <a:gd name="T34" fmla="*/ 17 w 19"/>
                    <a:gd name="T35" fmla="*/ 19 h 20"/>
                    <a:gd name="T36" fmla="*/ 18 w 19"/>
                    <a:gd name="T37" fmla="*/ 18 h 20"/>
                    <a:gd name="T38" fmla="*/ 15 w 19"/>
                    <a:gd name="T39" fmla="*/ 1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9" h="20">
                      <a:moveTo>
                        <a:pt x="15" y="15"/>
                      </a:move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13"/>
                        <a:pt x="9" y="8"/>
                        <a:pt x="8" y="7"/>
                      </a:cubicBezTo>
                      <a:cubicBezTo>
                        <a:pt x="8" y="7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5" y="1"/>
                        <a:pt x="5" y="0"/>
                      </a:cubicBezTo>
                      <a:cubicBezTo>
                        <a:pt x="5" y="1"/>
                        <a:pt x="3" y="1"/>
                        <a:pt x="2" y="1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0" y="4"/>
                        <a:pt x="0" y="7"/>
                        <a:pt x="0" y="7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5" y="9"/>
                        <a:pt x="7" y="10"/>
                        <a:pt x="7" y="10"/>
                      </a:cubicBezTo>
                      <a:cubicBezTo>
                        <a:pt x="7" y="11"/>
                        <a:pt x="8" y="15"/>
                        <a:pt x="8" y="15"/>
                      </a:cubicBezTo>
                      <a:cubicBezTo>
                        <a:pt x="8" y="15"/>
                        <a:pt x="10" y="16"/>
                        <a:pt x="11" y="16"/>
                      </a:cubicBezTo>
                      <a:cubicBezTo>
                        <a:pt x="12" y="17"/>
                        <a:pt x="14" y="19"/>
                        <a:pt x="17" y="19"/>
                      </a:cubicBezTo>
                      <a:cubicBezTo>
                        <a:pt x="19" y="20"/>
                        <a:pt x="18" y="18"/>
                        <a:pt x="18" y="18"/>
                      </a:cubicBezTo>
                      <a:lnTo>
                        <a:pt x="15" y="15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0" name="Freeform 196">
                  <a:extLst>
                    <a:ext uri="{FF2B5EF4-FFF2-40B4-BE49-F238E27FC236}">
                      <a16:creationId xmlns:a16="http://schemas.microsoft.com/office/drawing/2014/main" id="{4BEA01D3-E70E-940E-B4B8-C610384C97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6" y="3038"/>
                  <a:ext cx="62" cy="34"/>
                </a:xfrm>
                <a:custGeom>
                  <a:avLst/>
                  <a:gdLst>
                    <a:gd name="T0" fmla="*/ 4 w 31"/>
                    <a:gd name="T1" fmla="*/ 8 h 17"/>
                    <a:gd name="T2" fmla="*/ 1 w 31"/>
                    <a:gd name="T3" fmla="*/ 10 h 17"/>
                    <a:gd name="T4" fmla="*/ 2 w 31"/>
                    <a:gd name="T5" fmla="*/ 12 h 17"/>
                    <a:gd name="T6" fmla="*/ 6 w 31"/>
                    <a:gd name="T7" fmla="*/ 14 h 17"/>
                    <a:gd name="T8" fmla="*/ 7 w 31"/>
                    <a:gd name="T9" fmla="*/ 14 h 17"/>
                    <a:gd name="T10" fmla="*/ 9 w 31"/>
                    <a:gd name="T11" fmla="*/ 15 h 17"/>
                    <a:gd name="T12" fmla="*/ 12 w 31"/>
                    <a:gd name="T13" fmla="*/ 13 h 17"/>
                    <a:gd name="T14" fmla="*/ 13 w 31"/>
                    <a:gd name="T15" fmla="*/ 11 h 17"/>
                    <a:gd name="T16" fmla="*/ 15 w 31"/>
                    <a:gd name="T17" fmla="*/ 9 h 17"/>
                    <a:gd name="T18" fmla="*/ 17 w 31"/>
                    <a:gd name="T19" fmla="*/ 8 h 17"/>
                    <a:gd name="T20" fmla="*/ 17 w 31"/>
                    <a:gd name="T21" fmla="*/ 11 h 17"/>
                    <a:gd name="T22" fmla="*/ 16 w 31"/>
                    <a:gd name="T23" fmla="*/ 13 h 17"/>
                    <a:gd name="T24" fmla="*/ 15 w 31"/>
                    <a:gd name="T25" fmla="*/ 14 h 17"/>
                    <a:gd name="T26" fmla="*/ 13 w 31"/>
                    <a:gd name="T27" fmla="*/ 16 h 17"/>
                    <a:gd name="T28" fmla="*/ 15 w 31"/>
                    <a:gd name="T29" fmla="*/ 17 h 17"/>
                    <a:gd name="T30" fmla="*/ 17 w 31"/>
                    <a:gd name="T31" fmla="*/ 17 h 17"/>
                    <a:gd name="T32" fmla="*/ 20 w 31"/>
                    <a:gd name="T33" fmla="*/ 17 h 17"/>
                    <a:gd name="T34" fmla="*/ 26 w 31"/>
                    <a:gd name="T35" fmla="*/ 17 h 17"/>
                    <a:gd name="T36" fmla="*/ 28 w 31"/>
                    <a:gd name="T37" fmla="*/ 16 h 17"/>
                    <a:gd name="T38" fmla="*/ 27 w 31"/>
                    <a:gd name="T39" fmla="*/ 14 h 17"/>
                    <a:gd name="T40" fmla="*/ 24 w 31"/>
                    <a:gd name="T41" fmla="*/ 12 h 17"/>
                    <a:gd name="T42" fmla="*/ 25 w 31"/>
                    <a:gd name="T43" fmla="*/ 11 h 17"/>
                    <a:gd name="T44" fmla="*/ 28 w 31"/>
                    <a:gd name="T45" fmla="*/ 14 h 17"/>
                    <a:gd name="T46" fmla="*/ 30 w 31"/>
                    <a:gd name="T47" fmla="*/ 13 h 17"/>
                    <a:gd name="T48" fmla="*/ 29 w 31"/>
                    <a:gd name="T49" fmla="*/ 9 h 17"/>
                    <a:gd name="T50" fmla="*/ 25 w 31"/>
                    <a:gd name="T51" fmla="*/ 8 h 17"/>
                    <a:gd name="T52" fmla="*/ 23 w 31"/>
                    <a:gd name="T53" fmla="*/ 6 h 17"/>
                    <a:gd name="T54" fmla="*/ 20 w 31"/>
                    <a:gd name="T55" fmla="*/ 4 h 17"/>
                    <a:gd name="T56" fmla="*/ 21 w 31"/>
                    <a:gd name="T57" fmla="*/ 1 h 17"/>
                    <a:gd name="T58" fmla="*/ 17 w 31"/>
                    <a:gd name="T59" fmla="*/ 0 h 17"/>
                    <a:gd name="T60" fmla="*/ 13 w 31"/>
                    <a:gd name="T61" fmla="*/ 1 h 17"/>
                    <a:gd name="T62" fmla="*/ 12 w 31"/>
                    <a:gd name="T63" fmla="*/ 2 h 17"/>
                    <a:gd name="T64" fmla="*/ 12 w 31"/>
                    <a:gd name="T65" fmla="*/ 4 h 17"/>
                    <a:gd name="T66" fmla="*/ 10 w 31"/>
                    <a:gd name="T67" fmla="*/ 5 h 17"/>
                    <a:gd name="T68" fmla="*/ 9 w 31"/>
                    <a:gd name="T69" fmla="*/ 7 h 17"/>
                    <a:gd name="T70" fmla="*/ 6 w 31"/>
                    <a:gd name="T71" fmla="*/ 8 h 17"/>
                    <a:gd name="T72" fmla="*/ 4 w 31"/>
                    <a:gd name="T73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1" h="17">
                      <a:moveTo>
                        <a:pt x="4" y="8"/>
                      </a:moveTo>
                      <a:cubicBezTo>
                        <a:pt x="3" y="9"/>
                        <a:pt x="1" y="10"/>
                        <a:pt x="1" y="10"/>
                      </a:cubicBezTo>
                      <a:cubicBezTo>
                        <a:pt x="1" y="10"/>
                        <a:pt x="0" y="11"/>
                        <a:pt x="2" y="12"/>
                      </a:cubicBezTo>
                      <a:cubicBezTo>
                        <a:pt x="3" y="13"/>
                        <a:pt x="5" y="13"/>
                        <a:pt x="6" y="14"/>
                      </a:cubicBezTo>
                      <a:cubicBezTo>
                        <a:pt x="6" y="14"/>
                        <a:pt x="6" y="14"/>
                        <a:pt x="7" y="14"/>
                      </a:cubicBezTo>
                      <a:cubicBezTo>
                        <a:pt x="8" y="15"/>
                        <a:pt x="8" y="15"/>
                        <a:pt x="9" y="15"/>
                      </a:cubicBezTo>
                      <a:cubicBezTo>
                        <a:pt x="10" y="14"/>
                        <a:pt x="11" y="14"/>
                        <a:pt x="12" y="13"/>
                      </a:cubicBezTo>
                      <a:cubicBezTo>
                        <a:pt x="12" y="13"/>
                        <a:pt x="13" y="11"/>
                        <a:pt x="13" y="11"/>
                      </a:cubicBezTo>
                      <a:cubicBezTo>
                        <a:pt x="14" y="10"/>
                        <a:pt x="13" y="9"/>
                        <a:pt x="15" y="9"/>
                      </a:cubicBezTo>
                      <a:cubicBezTo>
                        <a:pt x="16" y="9"/>
                        <a:pt x="17" y="8"/>
                        <a:pt x="17" y="8"/>
                      </a:cubicBezTo>
                      <a:cubicBezTo>
                        <a:pt x="17" y="8"/>
                        <a:pt x="17" y="11"/>
                        <a:pt x="17" y="11"/>
                      </a:cubicBezTo>
                      <a:cubicBezTo>
                        <a:pt x="16" y="11"/>
                        <a:pt x="16" y="13"/>
                        <a:pt x="16" y="13"/>
                      </a:cubicBezTo>
                      <a:cubicBezTo>
                        <a:pt x="16" y="13"/>
                        <a:pt x="15" y="13"/>
                        <a:pt x="15" y="14"/>
                      </a:cubicBezTo>
                      <a:cubicBezTo>
                        <a:pt x="14" y="14"/>
                        <a:pt x="13" y="16"/>
                        <a:pt x="13" y="16"/>
                      </a:cubicBezTo>
                      <a:cubicBezTo>
                        <a:pt x="13" y="16"/>
                        <a:pt x="14" y="16"/>
                        <a:pt x="15" y="17"/>
                      </a:cubicBezTo>
                      <a:cubicBezTo>
                        <a:pt x="16" y="17"/>
                        <a:pt x="16" y="17"/>
                        <a:pt x="17" y="17"/>
                      </a:cubicBezTo>
                      <a:cubicBezTo>
                        <a:pt x="18" y="17"/>
                        <a:pt x="17" y="17"/>
                        <a:pt x="20" y="17"/>
                      </a:cubicBezTo>
                      <a:cubicBezTo>
                        <a:pt x="23" y="17"/>
                        <a:pt x="26" y="17"/>
                        <a:pt x="26" y="17"/>
                      </a:cubicBezTo>
                      <a:cubicBezTo>
                        <a:pt x="26" y="17"/>
                        <a:pt x="28" y="16"/>
                        <a:pt x="28" y="16"/>
                      </a:cubicBezTo>
                      <a:cubicBezTo>
                        <a:pt x="28" y="16"/>
                        <a:pt x="28" y="15"/>
                        <a:pt x="27" y="14"/>
                      </a:cubicBezTo>
                      <a:cubicBezTo>
                        <a:pt x="26" y="13"/>
                        <a:pt x="25" y="12"/>
                        <a:pt x="24" y="12"/>
                      </a:cubicBezTo>
                      <a:cubicBezTo>
                        <a:pt x="24" y="12"/>
                        <a:pt x="24" y="11"/>
                        <a:pt x="25" y="11"/>
                      </a:cubicBezTo>
                      <a:cubicBezTo>
                        <a:pt x="26" y="11"/>
                        <a:pt x="27" y="14"/>
                        <a:pt x="28" y="14"/>
                      </a:cubicBezTo>
                      <a:cubicBezTo>
                        <a:pt x="29" y="14"/>
                        <a:pt x="30" y="14"/>
                        <a:pt x="30" y="13"/>
                      </a:cubicBezTo>
                      <a:cubicBezTo>
                        <a:pt x="30" y="11"/>
                        <a:pt x="31" y="10"/>
                        <a:pt x="29" y="9"/>
                      </a:cubicBezTo>
                      <a:cubicBezTo>
                        <a:pt x="27" y="8"/>
                        <a:pt x="26" y="8"/>
                        <a:pt x="25" y="8"/>
                      </a:cubicBezTo>
                      <a:cubicBezTo>
                        <a:pt x="24" y="7"/>
                        <a:pt x="26" y="8"/>
                        <a:pt x="23" y="6"/>
                      </a:cubicBezTo>
                      <a:cubicBezTo>
                        <a:pt x="19" y="4"/>
                        <a:pt x="20" y="4"/>
                        <a:pt x="20" y="4"/>
                      </a:cubicBezTo>
                      <a:cubicBezTo>
                        <a:pt x="20" y="4"/>
                        <a:pt x="21" y="2"/>
                        <a:pt x="21" y="1"/>
                      </a:cubicBezTo>
                      <a:cubicBezTo>
                        <a:pt x="20" y="1"/>
                        <a:pt x="17" y="0"/>
                        <a:pt x="17" y="0"/>
                      </a:cubicBezTo>
                      <a:cubicBezTo>
                        <a:pt x="17" y="0"/>
                        <a:pt x="13" y="1"/>
                        <a:pt x="13" y="1"/>
                      </a:cubicBezTo>
                      <a:cubicBezTo>
                        <a:pt x="13" y="2"/>
                        <a:pt x="12" y="2"/>
                        <a:pt x="12" y="2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5"/>
                        <a:pt x="9" y="7"/>
                        <a:pt x="9" y="7"/>
                      </a:cubicBezTo>
                      <a:cubicBezTo>
                        <a:pt x="9" y="7"/>
                        <a:pt x="7" y="8"/>
                        <a:pt x="6" y="8"/>
                      </a:cubicBezTo>
                      <a:cubicBezTo>
                        <a:pt x="6" y="8"/>
                        <a:pt x="5" y="8"/>
                        <a:pt x="4" y="8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1" name="Freeform 197">
                  <a:extLst>
                    <a:ext uri="{FF2B5EF4-FFF2-40B4-BE49-F238E27FC236}">
                      <a16:creationId xmlns:a16="http://schemas.microsoft.com/office/drawing/2014/main" id="{08544880-5051-2977-5121-003452C573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98" y="3214"/>
                  <a:ext cx="14" cy="8"/>
                </a:xfrm>
                <a:custGeom>
                  <a:avLst/>
                  <a:gdLst>
                    <a:gd name="T0" fmla="*/ 5 w 7"/>
                    <a:gd name="T1" fmla="*/ 0 h 4"/>
                    <a:gd name="T2" fmla="*/ 3 w 7"/>
                    <a:gd name="T3" fmla="*/ 0 h 4"/>
                    <a:gd name="T4" fmla="*/ 0 w 7"/>
                    <a:gd name="T5" fmla="*/ 2 h 4"/>
                    <a:gd name="T6" fmla="*/ 1 w 7"/>
                    <a:gd name="T7" fmla="*/ 4 h 4"/>
                    <a:gd name="T8" fmla="*/ 5 w 7"/>
                    <a:gd name="T9" fmla="*/ 2 h 4"/>
                    <a:gd name="T10" fmla="*/ 5 w 7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4">
                      <a:moveTo>
                        <a:pt x="5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0" y="2"/>
                        <a:pt x="0" y="2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3" y="3"/>
                        <a:pt x="5" y="2"/>
                      </a:cubicBezTo>
                      <a:cubicBezTo>
                        <a:pt x="7" y="2"/>
                        <a:pt x="5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2" name="Freeform 198">
                  <a:extLst>
                    <a:ext uri="{FF2B5EF4-FFF2-40B4-BE49-F238E27FC236}">
                      <a16:creationId xmlns:a16="http://schemas.microsoft.com/office/drawing/2014/main" id="{54AC515B-6700-BF7B-CB9B-BB4CA723E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7" y="3240"/>
                  <a:ext cx="30" cy="24"/>
                </a:xfrm>
                <a:custGeom>
                  <a:avLst/>
                  <a:gdLst>
                    <a:gd name="T0" fmla="*/ 12 w 15"/>
                    <a:gd name="T1" fmla="*/ 6 h 12"/>
                    <a:gd name="T2" fmla="*/ 10 w 15"/>
                    <a:gd name="T3" fmla="*/ 4 h 12"/>
                    <a:gd name="T4" fmla="*/ 7 w 15"/>
                    <a:gd name="T5" fmla="*/ 4 h 12"/>
                    <a:gd name="T6" fmla="*/ 4 w 15"/>
                    <a:gd name="T7" fmla="*/ 2 h 12"/>
                    <a:gd name="T8" fmla="*/ 3 w 15"/>
                    <a:gd name="T9" fmla="*/ 0 h 12"/>
                    <a:gd name="T10" fmla="*/ 2 w 15"/>
                    <a:gd name="T11" fmla="*/ 0 h 12"/>
                    <a:gd name="T12" fmla="*/ 0 w 15"/>
                    <a:gd name="T13" fmla="*/ 2 h 12"/>
                    <a:gd name="T14" fmla="*/ 0 w 15"/>
                    <a:gd name="T15" fmla="*/ 4 h 12"/>
                    <a:gd name="T16" fmla="*/ 0 w 15"/>
                    <a:gd name="T17" fmla="*/ 6 h 12"/>
                    <a:gd name="T18" fmla="*/ 5 w 15"/>
                    <a:gd name="T19" fmla="*/ 10 h 12"/>
                    <a:gd name="T20" fmla="*/ 6 w 15"/>
                    <a:gd name="T21" fmla="*/ 11 h 12"/>
                    <a:gd name="T22" fmla="*/ 9 w 15"/>
                    <a:gd name="T23" fmla="*/ 12 h 12"/>
                    <a:gd name="T24" fmla="*/ 10 w 15"/>
                    <a:gd name="T25" fmla="*/ 11 h 12"/>
                    <a:gd name="T26" fmla="*/ 11 w 15"/>
                    <a:gd name="T27" fmla="*/ 10 h 12"/>
                    <a:gd name="T28" fmla="*/ 15 w 15"/>
                    <a:gd name="T29" fmla="*/ 8 h 12"/>
                    <a:gd name="T30" fmla="*/ 12 w 15"/>
                    <a:gd name="T31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2">
                      <a:moveTo>
                        <a:pt x="12" y="6"/>
                      </a:move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8" y="4"/>
                        <a:pt x="7" y="4"/>
                      </a:cubicBezTo>
                      <a:cubicBezTo>
                        <a:pt x="6" y="4"/>
                        <a:pt x="4" y="3"/>
                        <a:pt x="4" y="2"/>
                      </a:cubicBezTo>
                      <a:cubicBezTo>
                        <a:pt x="4" y="1"/>
                        <a:pt x="3" y="1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" y="9"/>
                        <a:pt x="5" y="10"/>
                      </a:cubicBezTo>
                      <a:cubicBezTo>
                        <a:pt x="6" y="10"/>
                        <a:pt x="6" y="11"/>
                        <a:pt x="6" y="11"/>
                      </a:cubicBezTo>
                      <a:cubicBezTo>
                        <a:pt x="7" y="12"/>
                        <a:pt x="7" y="12"/>
                        <a:pt x="9" y="12"/>
                      </a:cubicBezTo>
                      <a:cubicBezTo>
                        <a:pt x="10" y="12"/>
                        <a:pt x="10" y="11"/>
                        <a:pt x="10" y="11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0"/>
                        <a:pt x="15" y="8"/>
                        <a:pt x="15" y="8"/>
                      </a:cubicBezTo>
                      <a:cubicBezTo>
                        <a:pt x="15" y="7"/>
                        <a:pt x="12" y="6"/>
                        <a:pt x="12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3" name="Freeform 199">
                  <a:extLst>
                    <a:ext uri="{FF2B5EF4-FFF2-40B4-BE49-F238E27FC236}">
                      <a16:creationId xmlns:a16="http://schemas.microsoft.com/office/drawing/2014/main" id="{CEE5928E-FDE9-ECB2-6232-EFAC7D38A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47" y="3349"/>
                  <a:ext cx="20" cy="20"/>
                </a:xfrm>
                <a:custGeom>
                  <a:avLst/>
                  <a:gdLst>
                    <a:gd name="T0" fmla="*/ 7 w 10"/>
                    <a:gd name="T1" fmla="*/ 3 h 10"/>
                    <a:gd name="T2" fmla="*/ 5 w 10"/>
                    <a:gd name="T3" fmla="*/ 2 h 10"/>
                    <a:gd name="T4" fmla="*/ 4 w 10"/>
                    <a:gd name="T5" fmla="*/ 0 h 10"/>
                    <a:gd name="T6" fmla="*/ 2 w 10"/>
                    <a:gd name="T7" fmla="*/ 0 h 10"/>
                    <a:gd name="T8" fmla="*/ 0 w 10"/>
                    <a:gd name="T9" fmla="*/ 3 h 10"/>
                    <a:gd name="T10" fmla="*/ 2 w 10"/>
                    <a:gd name="T11" fmla="*/ 5 h 10"/>
                    <a:gd name="T12" fmla="*/ 3 w 10"/>
                    <a:gd name="T13" fmla="*/ 8 h 10"/>
                    <a:gd name="T14" fmla="*/ 6 w 10"/>
                    <a:gd name="T15" fmla="*/ 10 h 10"/>
                    <a:gd name="T16" fmla="*/ 9 w 10"/>
                    <a:gd name="T17" fmla="*/ 10 h 10"/>
                    <a:gd name="T18" fmla="*/ 9 w 10"/>
                    <a:gd name="T19" fmla="*/ 8 h 10"/>
                    <a:gd name="T20" fmla="*/ 10 w 10"/>
                    <a:gd name="T21" fmla="*/ 5 h 10"/>
                    <a:gd name="T22" fmla="*/ 7 w 10"/>
                    <a:gd name="T23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" h="10">
                      <a:moveTo>
                        <a:pt x="7" y="3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8"/>
                        <a:pt x="3" y="8"/>
                        <a:pt x="3" y="8"/>
                      </a:cubicBezTo>
                      <a:cubicBezTo>
                        <a:pt x="3" y="8"/>
                        <a:pt x="5" y="9"/>
                        <a:pt x="6" y="10"/>
                      </a:cubicBezTo>
                      <a:cubicBezTo>
                        <a:pt x="7" y="10"/>
                        <a:pt x="8" y="10"/>
                        <a:pt x="9" y="10"/>
                      </a:cubicBezTo>
                      <a:cubicBezTo>
                        <a:pt x="9" y="9"/>
                        <a:pt x="9" y="8"/>
                        <a:pt x="9" y="8"/>
                      </a:cubicBezTo>
                      <a:cubicBezTo>
                        <a:pt x="9" y="8"/>
                        <a:pt x="10" y="5"/>
                        <a:pt x="10" y="5"/>
                      </a:cubicBezTo>
                      <a:cubicBezTo>
                        <a:pt x="10" y="5"/>
                        <a:pt x="7" y="3"/>
                        <a:pt x="7" y="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4" name="Freeform 200">
                  <a:extLst>
                    <a:ext uri="{FF2B5EF4-FFF2-40B4-BE49-F238E27FC236}">
                      <a16:creationId xmlns:a16="http://schemas.microsoft.com/office/drawing/2014/main" id="{56CFFDDF-5D1A-01A9-AF5C-3B5180A44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84" y="2941"/>
                  <a:ext cx="20" cy="22"/>
                </a:xfrm>
                <a:custGeom>
                  <a:avLst/>
                  <a:gdLst>
                    <a:gd name="T0" fmla="*/ 9 w 10"/>
                    <a:gd name="T1" fmla="*/ 2 h 11"/>
                    <a:gd name="T2" fmla="*/ 7 w 10"/>
                    <a:gd name="T3" fmla="*/ 0 h 11"/>
                    <a:gd name="T4" fmla="*/ 4 w 10"/>
                    <a:gd name="T5" fmla="*/ 0 h 11"/>
                    <a:gd name="T6" fmla="*/ 2 w 10"/>
                    <a:gd name="T7" fmla="*/ 2 h 11"/>
                    <a:gd name="T8" fmla="*/ 1 w 10"/>
                    <a:gd name="T9" fmla="*/ 6 h 11"/>
                    <a:gd name="T10" fmla="*/ 1 w 10"/>
                    <a:gd name="T11" fmla="*/ 8 h 11"/>
                    <a:gd name="T12" fmla="*/ 4 w 10"/>
                    <a:gd name="T13" fmla="*/ 9 h 11"/>
                    <a:gd name="T14" fmla="*/ 8 w 10"/>
                    <a:gd name="T15" fmla="*/ 8 h 11"/>
                    <a:gd name="T16" fmla="*/ 10 w 10"/>
                    <a:gd name="T17" fmla="*/ 5 h 11"/>
                    <a:gd name="T18" fmla="*/ 9 w 10"/>
                    <a:gd name="T19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" h="11">
                      <a:moveTo>
                        <a:pt x="9" y="2"/>
                      </a:moveTo>
                      <a:cubicBezTo>
                        <a:pt x="9" y="1"/>
                        <a:pt x="7" y="0"/>
                        <a:pt x="7" y="0"/>
                      </a:cubicBezTo>
                      <a:cubicBezTo>
                        <a:pt x="7" y="0"/>
                        <a:pt x="5" y="0"/>
                        <a:pt x="4" y="0"/>
                      </a:cubicBezTo>
                      <a:cubicBezTo>
                        <a:pt x="3" y="0"/>
                        <a:pt x="3" y="1"/>
                        <a:pt x="2" y="2"/>
                      </a:cubicBezTo>
                      <a:cubicBezTo>
                        <a:pt x="1" y="3"/>
                        <a:pt x="1" y="4"/>
                        <a:pt x="1" y="6"/>
                      </a:cubicBezTo>
                      <a:cubicBezTo>
                        <a:pt x="0" y="7"/>
                        <a:pt x="1" y="7"/>
                        <a:pt x="1" y="8"/>
                      </a:cubicBezTo>
                      <a:cubicBezTo>
                        <a:pt x="2" y="8"/>
                        <a:pt x="2" y="8"/>
                        <a:pt x="4" y="9"/>
                      </a:cubicBezTo>
                      <a:cubicBezTo>
                        <a:pt x="5" y="11"/>
                        <a:pt x="7" y="9"/>
                        <a:pt x="8" y="8"/>
                      </a:cubicBezTo>
                      <a:cubicBezTo>
                        <a:pt x="10" y="7"/>
                        <a:pt x="9" y="6"/>
                        <a:pt x="10" y="5"/>
                      </a:cubicBezTo>
                      <a:cubicBezTo>
                        <a:pt x="10" y="4"/>
                        <a:pt x="9" y="2"/>
                        <a:pt x="9" y="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5" name="Freeform 201">
                  <a:extLst>
                    <a:ext uri="{FF2B5EF4-FFF2-40B4-BE49-F238E27FC236}">
                      <a16:creationId xmlns:a16="http://schemas.microsoft.com/office/drawing/2014/main" id="{FDA04CBB-0066-01D2-68BA-7CB849AEB3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75" y="3074"/>
                  <a:ext cx="9" cy="4"/>
                </a:xfrm>
                <a:custGeom>
                  <a:avLst/>
                  <a:gdLst>
                    <a:gd name="T0" fmla="*/ 1 w 4"/>
                    <a:gd name="T1" fmla="*/ 0 h 2"/>
                    <a:gd name="T2" fmla="*/ 0 w 4"/>
                    <a:gd name="T3" fmla="*/ 1 h 2"/>
                    <a:gd name="T4" fmla="*/ 1 w 4"/>
                    <a:gd name="T5" fmla="*/ 2 h 2"/>
                    <a:gd name="T6" fmla="*/ 3 w 4"/>
                    <a:gd name="T7" fmla="*/ 1 h 2"/>
                    <a:gd name="T8" fmla="*/ 3 w 4"/>
                    <a:gd name="T9" fmla="*/ 0 h 2"/>
                    <a:gd name="T10" fmla="*/ 1 w 4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4" y="1"/>
                        <a:pt x="3" y="0"/>
                        <a:pt x="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6" name="Freeform 202">
                  <a:extLst>
                    <a:ext uri="{FF2B5EF4-FFF2-40B4-BE49-F238E27FC236}">
                      <a16:creationId xmlns:a16="http://schemas.microsoft.com/office/drawing/2014/main" id="{E85C82EC-5C21-D379-CA26-6CAC44395D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3080"/>
                  <a:ext cx="6" cy="10"/>
                </a:xfrm>
                <a:custGeom>
                  <a:avLst/>
                  <a:gdLst>
                    <a:gd name="T0" fmla="*/ 1 w 3"/>
                    <a:gd name="T1" fmla="*/ 2 h 5"/>
                    <a:gd name="T2" fmla="*/ 0 w 3"/>
                    <a:gd name="T3" fmla="*/ 4 h 5"/>
                    <a:gd name="T4" fmla="*/ 1 w 3"/>
                    <a:gd name="T5" fmla="*/ 5 h 5"/>
                    <a:gd name="T6" fmla="*/ 2 w 3"/>
                    <a:gd name="T7" fmla="*/ 2 h 5"/>
                    <a:gd name="T8" fmla="*/ 2 w 3"/>
                    <a:gd name="T9" fmla="*/ 1 h 5"/>
                    <a:gd name="T10" fmla="*/ 1 w 3"/>
                    <a:gd name="T11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1" y="2"/>
                        <a:pt x="0" y="4"/>
                        <a:pt x="0" y="4"/>
                      </a:cubicBezTo>
                      <a:cubicBezTo>
                        <a:pt x="1" y="5"/>
                        <a:pt x="1" y="5"/>
                        <a:pt x="1" y="5"/>
                      </a:cubicBezTo>
                      <a:cubicBezTo>
                        <a:pt x="1" y="5"/>
                        <a:pt x="2" y="3"/>
                        <a:pt x="2" y="2"/>
                      </a:cubicBezTo>
                      <a:cubicBezTo>
                        <a:pt x="3" y="0"/>
                        <a:pt x="2" y="1"/>
                        <a:pt x="2" y="1"/>
                      </a:cubicBezTo>
                      <a:lnTo>
                        <a:pt x="1" y="2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7" name="Freeform 203">
                  <a:extLst>
                    <a:ext uri="{FF2B5EF4-FFF2-40B4-BE49-F238E27FC236}">
                      <a16:creationId xmlns:a16="http://schemas.microsoft.com/office/drawing/2014/main" id="{D02B6A18-3019-F40E-E297-9BF02F258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3192"/>
                  <a:ext cx="174" cy="161"/>
                </a:xfrm>
                <a:custGeom>
                  <a:avLst/>
                  <a:gdLst>
                    <a:gd name="T0" fmla="*/ 82 w 87"/>
                    <a:gd name="T1" fmla="*/ 23 h 80"/>
                    <a:gd name="T2" fmla="*/ 80 w 87"/>
                    <a:gd name="T3" fmla="*/ 20 h 80"/>
                    <a:gd name="T4" fmla="*/ 74 w 87"/>
                    <a:gd name="T5" fmla="*/ 20 h 80"/>
                    <a:gd name="T6" fmla="*/ 72 w 87"/>
                    <a:gd name="T7" fmla="*/ 13 h 80"/>
                    <a:gd name="T8" fmla="*/ 64 w 87"/>
                    <a:gd name="T9" fmla="*/ 9 h 80"/>
                    <a:gd name="T10" fmla="*/ 58 w 87"/>
                    <a:gd name="T11" fmla="*/ 9 h 80"/>
                    <a:gd name="T12" fmla="*/ 44 w 87"/>
                    <a:gd name="T13" fmla="*/ 5 h 80"/>
                    <a:gd name="T14" fmla="*/ 29 w 87"/>
                    <a:gd name="T15" fmla="*/ 1 h 80"/>
                    <a:gd name="T16" fmla="*/ 19 w 87"/>
                    <a:gd name="T17" fmla="*/ 3 h 80"/>
                    <a:gd name="T18" fmla="*/ 11 w 87"/>
                    <a:gd name="T19" fmla="*/ 8 h 80"/>
                    <a:gd name="T20" fmla="*/ 7 w 87"/>
                    <a:gd name="T21" fmla="*/ 11 h 80"/>
                    <a:gd name="T22" fmla="*/ 5 w 87"/>
                    <a:gd name="T23" fmla="*/ 18 h 80"/>
                    <a:gd name="T24" fmla="*/ 1 w 87"/>
                    <a:gd name="T25" fmla="*/ 25 h 80"/>
                    <a:gd name="T26" fmla="*/ 9 w 87"/>
                    <a:gd name="T27" fmla="*/ 33 h 80"/>
                    <a:gd name="T28" fmla="*/ 17 w 87"/>
                    <a:gd name="T29" fmla="*/ 36 h 80"/>
                    <a:gd name="T30" fmla="*/ 24 w 87"/>
                    <a:gd name="T31" fmla="*/ 44 h 80"/>
                    <a:gd name="T32" fmla="*/ 23 w 87"/>
                    <a:gd name="T33" fmla="*/ 53 h 80"/>
                    <a:gd name="T34" fmla="*/ 25 w 87"/>
                    <a:gd name="T35" fmla="*/ 59 h 80"/>
                    <a:gd name="T36" fmla="*/ 28 w 87"/>
                    <a:gd name="T37" fmla="*/ 64 h 80"/>
                    <a:gd name="T38" fmla="*/ 34 w 87"/>
                    <a:gd name="T39" fmla="*/ 68 h 80"/>
                    <a:gd name="T40" fmla="*/ 37 w 87"/>
                    <a:gd name="T41" fmla="*/ 65 h 80"/>
                    <a:gd name="T42" fmla="*/ 37 w 87"/>
                    <a:gd name="T43" fmla="*/ 56 h 80"/>
                    <a:gd name="T44" fmla="*/ 43 w 87"/>
                    <a:gd name="T45" fmla="*/ 60 h 80"/>
                    <a:gd name="T46" fmla="*/ 51 w 87"/>
                    <a:gd name="T47" fmla="*/ 66 h 80"/>
                    <a:gd name="T48" fmla="*/ 55 w 87"/>
                    <a:gd name="T49" fmla="*/ 76 h 80"/>
                    <a:gd name="T50" fmla="*/ 60 w 87"/>
                    <a:gd name="T51" fmla="*/ 78 h 80"/>
                    <a:gd name="T52" fmla="*/ 59 w 87"/>
                    <a:gd name="T53" fmla="*/ 70 h 80"/>
                    <a:gd name="T54" fmla="*/ 61 w 87"/>
                    <a:gd name="T55" fmla="*/ 64 h 80"/>
                    <a:gd name="T56" fmla="*/ 66 w 87"/>
                    <a:gd name="T57" fmla="*/ 61 h 80"/>
                    <a:gd name="T58" fmla="*/ 70 w 87"/>
                    <a:gd name="T59" fmla="*/ 65 h 80"/>
                    <a:gd name="T60" fmla="*/ 75 w 87"/>
                    <a:gd name="T61" fmla="*/ 71 h 80"/>
                    <a:gd name="T62" fmla="*/ 77 w 87"/>
                    <a:gd name="T63" fmla="*/ 72 h 80"/>
                    <a:gd name="T64" fmla="*/ 85 w 87"/>
                    <a:gd name="T65" fmla="*/ 73 h 80"/>
                    <a:gd name="T66" fmla="*/ 78 w 87"/>
                    <a:gd name="T67" fmla="*/ 66 h 80"/>
                    <a:gd name="T68" fmla="*/ 78 w 87"/>
                    <a:gd name="T69" fmla="*/ 58 h 80"/>
                    <a:gd name="T70" fmla="*/ 73 w 87"/>
                    <a:gd name="T71" fmla="*/ 49 h 80"/>
                    <a:gd name="T72" fmla="*/ 67 w 87"/>
                    <a:gd name="T73" fmla="*/ 44 h 80"/>
                    <a:gd name="T74" fmla="*/ 62 w 87"/>
                    <a:gd name="T75" fmla="*/ 34 h 80"/>
                    <a:gd name="T76" fmla="*/ 60 w 87"/>
                    <a:gd name="T77" fmla="*/ 27 h 80"/>
                    <a:gd name="T78" fmla="*/ 68 w 87"/>
                    <a:gd name="T79" fmla="*/ 29 h 80"/>
                    <a:gd name="T80" fmla="*/ 74 w 87"/>
                    <a:gd name="T81" fmla="*/ 32 h 80"/>
                    <a:gd name="T82" fmla="*/ 75 w 87"/>
                    <a:gd name="T83" fmla="*/ 36 h 80"/>
                    <a:gd name="T84" fmla="*/ 76 w 87"/>
                    <a:gd name="T85" fmla="*/ 38 h 80"/>
                    <a:gd name="T86" fmla="*/ 80 w 87"/>
                    <a:gd name="T87" fmla="*/ 31 h 80"/>
                    <a:gd name="T88" fmla="*/ 87 w 87"/>
                    <a:gd name="T89" fmla="*/ 27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87" h="80">
                      <a:moveTo>
                        <a:pt x="85" y="24"/>
                      </a:moveTo>
                      <a:cubicBezTo>
                        <a:pt x="82" y="25"/>
                        <a:pt x="82" y="25"/>
                        <a:pt x="82" y="25"/>
                      </a:cubicBezTo>
                      <a:cubicBezTo>
                        <a:pt x="82" y="23"/>
                        <a:pt x="82" y="23"/>
                        <a:pt x="82" y="23"/>
                      </a:cubicBezTo>
                      <a:cubicBezTo>
                        <a:pt x="82" y="23"/>
                        <a:pt x="82" y="23"/>
                        <a:pt x="82" y="23"/>
                      </a:cubicBezTo>
                      <a:cubicBezTo>
                        <a:pt x="83" y="23"/>
                        <a:pt x="83" y="20"/>
                        <a:pt x="83" y="20"/>
                      </a:cubicBezTo>
                      <a:cubicBezTo>
                        <a:pt x="83" y="20"/>
                        <a:pt x="81" y="20"/>
                        <a:pt x="80" y="20"/>
                      </a:cubicBezTo>
                      <a:cubicBezTo>
                        <a:pt x="79" y="21"/>
                        <a:pt x="80" y="23"/>
                        <a:pt x="80" y="23"/>
                      </a:cubicBezTo>
                      <a:cubicBezTo>
                        <a:pt x="80" y="23"/>
                        <a:pt x="76" y="22"/>
                        <a:pt x="75" y="22"/>
                      </a:cubicBezTo>
                      <a:cubicBezTo>
                        <a:pt x="75" y="22"/>
                        <a:pt x="74" y="21"/>
                        <a:pt x="74" y="20"/>
                      </a:cubicBezTo>
                      <a:cubicBezTo>
                        <a:pt x="74" y="20"/>
                        <a:pt x="75" y="17"/>
                        <a:pt x="75" y="17"/>
                      </a:cubicBezTo>
                      <a:cubicBezTo>
                        <a:pt x="76" y="14"/>
                        <a:pt x="76" y="14"/>
                        <a:pt x="76" y="14"/>
                      </a:cubicBezTo>
                      <a:cubicBezTo>
                        <a:pt x="76" y="14"/>
                        <a:pt x="72" y="13"/>
                        <a:pt x="72" y="13"/>
                      </a:cubicBezTo>
                      <a:cubicBezTo>
                        <a:pt x="72" y="12"/>
                        <a:pt x="68" y="14"/>
                        <a:pt x="67" y="12"/>
                      </a:cubicBezTo>
                      <a:cubicBezTo>
                        <a:pt x="66" y="11"/>
                        <a:pt x="66" y="11"/>
                        <a:pt x="66" y="11"/>
                      </a:cubicBezTo>
                      <a:cubicBezTo>
                        <a:pt x="64" y="9"/>
                        <a:pt x="64" y="9"/>
                        <a:pt x="64" y="9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62" y="10"/>
                        <a:pt x="60" y="10"/>
                        <a:pt x="59" y="10"/>
                      </a:cubicBezTo>
                      <a:cubicBezTo>
                        <a:pt x="58" y="10"/>
                        <a:pt x="58" y="9"/>
                        <a:pt x="58" y="9"/>
                      </a:cubicBezTo>
                      <a:cubicBezTo>
                        <a:pt x="54" y="7"/>
                        <a:pt x="54" y="7"/>
                        <a:pt x="54" y="7"/>
                      </a:cubicBezTo>
                      <a:cubicBezTo>
                        <a:pt x="50" y="6"/>
                        <a:pt x="50" y="6"/>
                        <a:pt x="50" y="6"/>
                      </a:cubicBezTo>
                      <a:cubicBezTo>
                        <a:pt x="50" y="6"/>
                        <a:pt x="45" y="5"/>
                        <a:pt x="44" y="5"/>
                      </a:cubicBezTo>
                      <a:cubicBezTo>
                        <a:pt x="43" y="4"/>
                        <a:pt x="39" y="4"/>
                        <a:pt x="38" y="4"/>
                      </a:cubicBezTo>
                      <a:cubicBezTo>
                        <a:pt x="36" y="3"/>
                        <a:pt x="34" y="4"/>
                        <a:pt x="33" y="3"/>
                      </a:cubicBezTo>
                      <a:cubicBezTo>
                        <a:pt x="32" y="2"/>
                        <a:pt x="29" y="1"/>
                        <a:pt x="29" y="1"/>
                      </a:cubicBezTo>
                      <a:cubicBezTo>
                        <a:pt x="29" y="1"/>
                        <a:pt x="25" y="0"/>
                        <a:pt x="24" y="0"/>
                      </a:cubicBezTo>
                      <a:cubicBezTo>
                        <a:pt x="24" y="0"/>
                        <a:pt x="23" y="0"/>
                        <a:pt x="23" y="0"/>
                      </a:cubicBezTo>
                      <a:cubicBezTo>
                        <a:pt x="22" y="0"/>
                        <a:pt x="20" y="2"/>
                        <a:pt x="19" y="3"/>
                      </a:cubicBezTo>
                      <a:cubicBezTo>
                        <a:pt x="18" y="3"/>
                        <a:pt x="18" y="5"/>
                        <a:pt x="18" y="6"/>
                      </a:cubicBezTo>
                      <a:cubicBezTo>
                        <a:pt x="17" y="7"/>
                        <a:pt x="16" y="8"/>
                        <a:pt x="16" y="9"/>
                      </a:cubicBezTo>
                      <a:cubicBezTo>
                        <a:pt x="16" y="9"/>
                        <a:pt x="11" y="8"/>
                        <a:pt x="11" y="8"/>
                      </a:cubicBezTo>
                      <a:cubicBezTo>
                        <a:pt x="11" y="8"/>
                        <a:pt x="10" y="8"/>
                        <a:pt x="9" y="9"/>
                      </a:cubicBezTo>
                      <a:cubicBezTo>
                        <a:pt x="9" y="9"/>
                        <a:pt x="8" y="8"/>
                        <a:pt x="7" y="8"/>
                      </a:cubicBezTo>
                      <a:cubicBezTo>
                        <a:pt x="6" y="8"/>
                        <a:pt x="7" y="10"/>
                        <a:pt x="7" y="11"/>
                      </a:cubicBezTo>
                      <a:cubicBezTo>
                        <a:pt x="7" y="11"/>
                        <a:pt x="7" y="12"/>
                        <a:pt x="7" y="13"/>
                      </a:cubicBezTo>
                      <a:cubicBezTo>
                        <a:pt x="6" y="14"/>
                        <a:pt x="6" y="15"/>
                        <a:pt x="6" y="15"/>
                      </a:cubicBezTo>
                      <a:cubicBezTo>
                        <a:pt x="6" y="16"/>
                        <a:pt x="5" y="18"/>
                        <a:pt x="5" y="18"/>
                      </a:cubicBezTo>
                      <a:cubicBezTo>
                        <a:pt x="5" y="18"/>
                        <a:pt x="3" y="20"/>
                        <a:pt x="2" y="20"/>
                      </a:cubicBezTo>
                      <a:cubicBezTo>
                        <a:pt x="1" y="20"/>
                        <a:pt x="0" y="22"/>
                        <a:pt x="0" y="22"/>
                      </a:cubicBezTo>
                      <a:cubicBezTo>
                        <a:pt x="1" y="25"/>
                        <a:pt x="1" y="25"/>
                        <a:pt x="1" y="25"/>
                      </a:cubicBezTo>
                      <a:cubicBezTo>
                        <a:pt x="1" y="25"/>
                        <a:pt x="3" y="25"/>
                        <a:pt x="4" y="25"/>
                      </a:cubicBezTo>
                      <a:cubicBezTo>
                        <a:pt x="5" y="26"/>
                        <a:pt x="7" y="28"/>
                        <a:pt x="7" y="28"/>
                      </a:cubicBezTo>
                      <a:cubicBezTo>
                        <a:pt x="8" y="28"/>
                        <a:pt x="9" y="32"/>
                        <a:pt x="9" y="33"/>
                      </a:cubicBezTo>
                      <a:cubicBezTo>
                        <a:pt x="10" y="33"/>
                        <a:pt x="11" y="33"/>
                        <a:pt x="11" y="33"/>
                      </a:cubicBezTo>
                      <a:cubicBezTo>
                        <a:pt x="11" y="33"/>
                        <a:pt x="12" y="34"/>
                        <a:pt x="13" y="34"/>
                      </a:cubicBezTo>
                      <a:cubicBezTo>
                        <a:pt x="14" y="34"/>
                        <a:pt x="16" y="35"/>
                        <a:pt x="17" y="36"/>
                      </a:cubicBezTo>
                      <a:cubicBezTo>
                        <a:pt x="17" y="36"/>
                        <a:pt x="19" y="38"/>
                        <a:pt x="20" y="38"/>
                      </a:cubicBezTo>
                      <a:cubicBezTo>
                        <a:pt x="20" y="39"/>
                        <a:pt x="22" y="40"/>
                        <a:pt x="22" y="40"/>
                      </a:cubicBezTo>
                      <a:cubicBezTo>
                        <a:pt x="22" y="40"/>
                        <a:pt x="24" y="43"/>
                        <a:pt x="24" y="44"/>
                      </a:cubicBezTo>
                      <a:cubicBezTo>
                        <a:pt x="25" y="45"/>
                        <a:pt x="24" y="46"/>
                        <a:pt x="24" y="47"/>
                      </a:cubicBezTo>
                      <a:cubicBezTo>
                        <a:pt x="23" y="47"/>
                        <a:pt x="23" y="48"/>
                        <a:pt x="22" y="49"/>
                      </a:cubicBezTo>
                      <a:cubicBezTo>
                        <a:pt x="21" y="51"/>
                        <a:pt x="23" y="53"/>
                        <a:pt x="23" y="53"/>
                      </a:cubicBezTo>
                      <a:cubicBezTo>
                        <a:pt x="23" y="57"/>
                        <a:pt x="23" y="57"/>
                        <a:pt x="23" y="57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24" y="58"/>
                        <a:pt x="25" y="59"/>
                        <a:pt x="25" y="59"/>
                      </a:cubicBezTo>
                      <a:cubicBezTo>
                        <a:pt x="26" y="60"/>
                        <a:pt x="26" y="60"/>
                        <a:pt x="26" y="60"/>
                      </a:cubicBezTo>
                      <a:cubicBezTo>
                        <a:pt x="26" y="60"/>
                        <a:pt x="28" y="62"/>
                        <a:pt x="28" y="62"/>
                      </a:cubicBezTo>
                      <a:cubicBezTo>
                        <a:pt x="29" y="63"/>
                        <a:pt x="28" y="64"/>
                        <a:pt x="28" y="64"/>
                      </a:cubicBezTo>
                      <a:cubicBezTo>
                        <a:pt x="27" y="65"/>
                        <a:pt x="29" y="68"/>
                        <a:pt x="29" y="68"/>
                      </a:cubicBezTo>
                      <a:cubicBezTo>
                        <a:pt x="29" y="68"/>
                        <a:pt x="31" y="68"/>
                        <a:pt x="32" y="68"/>
                      </a:cubicBezTo>
                      <a:cubicBezTo>
                        <a:pt x="33" y="67"/>
                        <a:pt x="33" y="68"/>
                        <a:pt x="34" y="68"/>
                      </a:cubicBezTo>
                      <a:cubicBezTo>
                        <a:pt x="35" y="69"/>
                        <a:pt x="35" y="70"/>
                        <a:pt x="35" y="70"/>
                      </a:cubicBezTo>
                      <a:cubicBezTo>
                        <a:pt x="35" y="70"/>
                        <a:pt x="38" y="68"/>
                        <a:pt x="38" y="67"/>
                      </a:cubicBezTo>
                      <a:cubicBezTo>
                        <a:pt x="38" y="67"/>
                        <a:pt x="37" y="65"/>
                        <a:pt x="37" y="65"/>
                      </a:cubicBezTo>
                      <a:cubicBezTo>
                        <a:pt x="37" y="65"/>
                        <a:pt x="38" y="62"/>
                        <a:pt x="37" y="61"/>
                      </a:cubicBezTo>
                      <a:cubicBezTo>
                        <a:pt x="37" y="61"/>
                        <a:pt x="37" y="58"/>
                        <a:pt x="36" y="58"/>
                      </a:cubicBezTo>
                      <a:cubicBezTo>
                        <a:pt x="36" y="57"/>
                        <a:pt x="37" y="56"/>
                        <a:pt x="37" y="56"/>
                      </a:cubicBezTo>
                      <a:cubicBezTo>
                        <a:pt x="37" y="56"/>
                        <a:pt x="40" y="55"/>
                        <a:pt x="41" y="55"/>
                      </a:cubicBezTo>
                      <a:cubicBezTo>
                        <a:pt x="41" y="55"/>
                        <a:pt x="43" y="56"/>
                        <a:pt x="43" y="57"/>
                      </a:cubicBezTo>
                      <a:cubicBezTo>
                        <a:pt x="43" y="57"/>
                        <a:pt x="43" y="60"/>
                        <a:pt x="43" y="60"/>
                      </a:cubicBezTo>
                      <a:cubicBezTo>
                        <a:pt x="48" y="61"/>
                        <a:pt x="48" y="61"/>
                        <a:pt x="48" y="61"/>
                      </a:cubicBezTo>
                      <a:cubicBezTo>
                        <a:pt x="48" y="61"/>
                        <a:pt x="50" y="62"/>
                        <a:pt x="50" y="63"/>
                      </a:cubicBezTo>
                      <a:cubicBezTo>
                        <a:pt x="50" y="63"/>
                        <a:pt x="50" y="65"/>
                        <a:pt x="51" y="66"/>
                      </a:cubicBezTo>
                      <a:cubicBezTo>
                        <a:pt x="52" y="66"/>
                        <a:pt x="53" y="67"/>
                        <a:pt x="53" y="67"/>
                      </a:cubicBezTo>
                      <a:cubicBezTo>
                        <a:pt x="53" y="67"/>
                        <a:pt x="55" y="71"/>
                        <a:pt x="55" y="72"/>
                      </a:cubicBezTo>
                      <a:cubicBezTo>
                        <a:pt x="55" y="73"/>
                        <a:pt x="55" y="74"/>
                        <a:pt x="55" y="76"/>
                      </a:cubicBezTo>
                      <a:cubicBezTo>
                        <a:pt x="55" y="78"/>
                        <a:pt x="55" y="77"/>
                        <a:pt x="55" y="77"/>
                      </a:cubicBezTo>
                      <a:cubicBezTo>
                        <a:pt x="55" y="77"/>
                        <a:pt x="57" y="78"/>
                        <a:pt x="58" y="79"/>
                      </a:cubicBezTo>
                      <a:cubicBezTo>
                        <a:pt x="60" y="80"/>
                        <a:pt x="59" y="79"/>
                        <a:pt x="60" y="78"/>
                      </a:cubicBezTo>
                      <a:cubicBezTo>
                        <a:pt x="61" y="78"/>
                        <a:pt x="60" y="77"/>
                        <a:pt x="60" y="76"/>
                      </a:cubicBezTo>
                      <a:cubicBezTo>
                        <a:pt x="60" y="75"/>
                        <a:pt x="60" y="74"/>
                        <a:pt x="60" y="72"/>
                      </a:cubicBezTo>
                      <a:cubicBezTo>
                        <a:pt x="59" y="71"/>
                        <a:pt x="59" y="70"/>
                        <a:pt x="59" y="70"/>
                      </a:cubicBezTo>
                      <a:cubicBezTo>
                        <a:pt x="59" y="70"/>
                        <a:pt x="60" y="68"/>
                        <a:pt x="60" y="68"/>
                      </a:cubicBezTo>
                      <a:cubicBezTo>
                        <a:pt x="60" y="68"/>
                        <a:pt x="60" y="67"/>
                        <a:pt x="60" y="66"/>
                      </a:cubicBezTo>
                      <a:cubicBezTo>
                        <a:pt x="60" y="65"/>
                        <a:pt x="61" y="64"/>
                        <a:pt x="61" y="64"/>
                      </a:cubicBezTo>
                      <a:cubicBezTo>
                        <a:pt x="61" y="64"/>
                        <a:pt x="62" y="63"/>
                        <a:pt x="62" y="62"/>
                      </a:cubicBezTo>
                      <a:cubicBezTo>
                        <a:pt x="63" y="61"/>
                        <a:pt x="63" y="62"/>
                        <a:pt x="63" y="61"/>
                      </a:cubicBezTo>
                      <a:cubicBezTo>
                        <a:pt x="64" y="61"/>
                        <a:pt x="65" y="61"/>
                        <a:pt x="66" y="61"/>
                      </a:cubicBezTo>
                      <a:cubicBezTo>
                        <a:pt x="67" y="61"/>
                        <a:pt x="68" y="61"/>
                        <a:pt x="68" y="61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4"/>
                        <a:pt x="70" y="64"/>
                        <a:pt x="70" y="65"/>
                      </a:cubicBezTo>
                      <a:cubicBezTo>
                        <a:pt x="70" y="65"/>
                        <a:pt x="71" y="67"/>
                        <a:pt x="71" y="67"/>
                      </a:cubicBezTo>
                      <a:cubicBezTo>
                        <a:pt x="74" y="69"/>
                        <a:pt x="74" y="69"/>
                        <a:pt x="74" y="69"/>
                      </a:cubicBezTo>
                      <a:cubicBezTo>
                        <a:pt x="74" y="69"/>
                        <a:pt x="75" y="70"/>
                        <a:pt x="75" y="71"/>
                      </a:cubicBezTo>
                      <a:cubicBezTo>
                        <a:pt x="75" y="71"/>
                        <a:pt x="75" y="73"/>
                        <a:pt x="76" y="74"/>
                      </a:cubicBezTo>
                      <a:cubicBezTo>
                        <a:pt x="77" y="75"/>
                        <a:pt x="76" y="73"/>
                        <a:pt x="76" y="73"/>
                      </a:cubicBezTo>
                      <a:cubicBezTo>
                        <a:pt x="77" y="72"/>
                        <a:pt x="77" y="72"/>
                        <a:pt x="77" y="72"/>
                      </a:cubicBezTo>
                      <a:cubicBezTo>
                        <a:pt x="79" y="73"/>
                        <a:pt x="79" y="73"/>
                        <a:pt x="79" y="73"/>
                      </a:cubicBezTo>
                      <a:cubicBezTo>
                        <a:pt x="79" y="73"/>
                        <a:pt x="83" y="74"/>
                        <a:pt x="84" y="74"/>
                      </a:cubicBezTo>
                      <a:cubicBezTo>
                        <a:pt x="84" y="74"/>
                        <a:pt x="85" y="73"/>
                        <a:pt x="85" y="73"/>
                      </a:cubicBezTo>
                      <a:cubicBezTo>
                        <a:pt x="83" y="72"/>
                        <a:pt x="83" y="72"/>
                        <a:pt x="83" y="72"/>
                      </a:cubicBezTo>
                      <a:cubicBezTo>
                        <a:pt x="82" y="69"/>
                        <a:pt x="82" y="69"/>
                        <a:pt x="82" y="69"/>
                      </a:cubicBezTo>
                      <a:cubicBezTo>
                        <a:pt x="82" y="69"/>
                        <a:pt x="79" y="67"/>
                        <a:pt x="78" y="66"/>
                      </a:cubicBezTo>
                      <a:cubicBezTo>
                        <a:pt x="78" y="66"/>
                        <a:pt x="77" y="64"/>
                        <a:pt x="77" y="64"/>
                      </a:cubicBezTo>
                      <a:cubicBezTo>
                        <a:pt x="76" y="63"/>
                        <a:pt x="76" y="62"/>
                        <a:pt x="76" y="61"/>
                      </a:cubicBezTo>
                      <a:cubicBezTo>
                        <a:pt x="76" y="60"/>
                        <a:pt x="77" y="59"/>
                        <a:pt x="78" y="58"/>
                      </a:cubicBezTo>
                      <a:cubicBezTo>
                        <a:pt x="79" y="56"/>
                        <a:pt x="77" y="58"/>
                        <a:pt x="77" y="58"/>
                      </a:cubicBezTo>
                      <a:cubicBezTo>
                        <a:pt x="77" y="58"/>
                        <a:pt x="76" y="55"/>
                        <a:pt x="76" y="54"/>
                      </a:cubicBezTo>
                      <a:cubicBezTo>
                        <a:pt x="76" y="54"/>
                        <a:pt x="73" y="49"/>
                        <a:pt x="73" y="49"/>
                      </a:cubicBezTo>
                      <a:cubicBezTo>
                        <a:pt x="73" y="49"/>
                        <a:pt x="72" y="48"/>
                        <a:pt x="72" y="48"/>
                      </a:cubicBezTo>
                      <a:cubicBezTo>
                        <a:pt x="72" y="47"/>
                        <a:pt x="70" y="46"/>
                        <a:pt x="69" y="46"/>
                      </a:cubicBezTo>
                      <a:cubicBezTo>
                        <a:pt x="68" y="46"/>
                        <a:pt x="68" y="45"/>
                        <a:pt x="67" y="44"/>
                      </a:cubicBezTo>
                      <a:cubicBezTo>
                        <a:pt x="67" y="44"/>
                        <a:pt x="67" y="42"/>
                        <a:pt x="67" y="41"/>
                      </a:cubicBezTo>
                      <a:cubicBezTo>
                        <a:pt x="67" y="40"/>
                        <a:pt x="65" y="39"/>
                        <a:pt x="65" y="38"/>
                      </a:cubicBezTo>
                      <a:cubicBezTo>
                        <a:pt x="64" y="37"/>
                        <a:pt x="64" y="36"/>
                        <a:pt x="62" y="34"/>
                      </a:cubicBezTo>
                      <a:cubicBezTo>
                        <a:pt x="61" y="33"/>
                        <a:pt x="60" y="31"/>
                        <a:pt x="60" y="31"/>
                      </a:cubicBezTo>
                      <a:cubicBezTo>
                        <a:pt x="60" y="29"/>
                        <a:pt x="60" y="29"/>
                        <a:pt x="60" y="29"/>
                      </a:cubicBezTo>
                      <a:cubicBezTo>
                        <a:pt x="60" y="27"/>
                        <a:pt x="60" y="27"/>
                        <a:pt x="60" y="27"/>
                      </a:cubicBezTo>
                      <a:cubicBezTo>
                        <a:pt x="63" y="28"/>
                        <a:pt x="63" y="28"/>
                        <a:pt x="63" y="28"/>
                      </a:cubicBezTo>
                      <a:cubicBezTo>
                        <a:pt x="63" y="28"/>
                        <a:pt x="64" y="28"/>
                        <a:pt x="65" y="28"/>
                      </a:cubicBezTo>
                      <a:cubicBezTo>
                        <a:pt x="65" y="28"/>
                        <a:pt x="68" y="29"/>
                        <a:pt x="68" y="29"/>
                      </a:cubicBezTo>
                      <a:cubicBezTo>
                        <a:pt x="68" y="29"/>
                        <a:pt x="70" y="29"/>
                        <a:pt x="70" y="30"/>
                      </a:cubicBezTo>
                      <a:cubicBezTo>
                        <a:pt x="71" y="30"/>
                        <a:pt x="71" y="30"/>
                        <a:pt x="72" y="30"/>
                      </a:cubicBezTo>
                      <a:cubicBezTo>
                        <a:pt x="72" y="30"/>
                        <a:pt x="73" y="31"/>
                        <a:pt x="74" y="32"/>
                      </a:cubicBezTo>
                      <a:cubicBezTo>
                        <a:pt x="74" y="32"/>
                        <a:pt x="73" y="33"/>
                        <a:pt x="73" y="34"/>
                      </a:cubicBezTo>
                      <a:cubicBezTo>
                        <a:pt x="72" y="34"/>
                        <a:pt x="73" y="35"/>
                        <a:pt x="73" y="35"/>
                      </a:cubicBezTo>
                      <a:cubicBezTo>
                        <a:pt x="73" y="35"/>
                        <a:pt x="75" y="35"/>
                        <a:pt x="75" y="36"/>
                      </a:cubicBezTo>
                      <a:cubicBezTo>
                        <a:pt x="76" y="36"/>
                        <a:pt x="75" y="37"/>
                        <a:pt x="75" y="37"/>
                      </a:cubicBezTo>
                      <a:cubicBezTo>
                        <a:pt x="75" y="37"/>
                        <a:pt x="75" y="39"/>
                        <a:pt x="75" y="40"/>
                      </a:cubicBezTo>
                      <a:cubicBezTo>
                        <a:pt x="75" y="40"/>
                        <a:pt x="76" y="38"/>
                        <a:pt x="76" y="38"/>
                      </a:cubicBezTo>
                      <a:cubicBezTo>
                        <a:pt x="76" y="38"/>
                        <a:pt x="77" y="37"/>
                        <a:pt x="77" y="36"/>
                      </a:cubicBezTo>
                      <a:cubicBezTo>
                        <a:pt x="77" y="35"/>
                        <a:pt x="78" y="34"/>
                        <a:pt x="78" y="34"/>
                      </a:cubicBezTo>
                      <a:cubicBezTo>
                        <a:pt x="80" y="31"/>
                        <a:pt x="80" y="31"/>
                        <a:pt x="80" y="31"/>
                      </a:cubicBezTo>
                      <a:cubicBezTo>
                        <a:pt x="82" y="29"/>
                        <a:pt x="82" y="29"/>
                        <a:pt x="82" y="29"/>
                      </a:cubicBezTo>
                      <a:cubicBezTo>
                        <a:pt x="82" y="29"/>
                        <a:pt x="85" y="28"/>
                        <a:pt x="86" y="28"/>
                      </a:cubicBezTo>
                      <a:cubicBezTo>
                        <a:pt x="87" y="27"/>
                        <a:pt x="86" y="27"/>
                        <a:pt x="87" y="27"/>
                      </a:cubicBezTo>
                      <a:cubicBezTo>
                        <a:pt x="87" y="27"/>
                        <a:pt x="87" y="25"/>
                        <a:pt x="87" y="25"/>
                      </a:cubicBezTo>
                      <a:lnTo>
                        <a:pt x="85" y="24"/>
                      </a:lnTo>
                      <a:close/>
                    </a:path>
                  </a:pathLst>
                </a:custGeom>
                <a:solidFill>
                  <a:srgbClr val="EB5B6B"/>
                </a:solidFill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968" name="Freeform 204">
                  <a:extLst>
                    <a:ext uri="{FF2B5EF4-FFF2-40B4-BE49-F238E27FC236}">
                      <a16:creationId xmlns:a16="http://schemas.microsoft.com/office/drawing/2014/main" id="{8A79AB01-F44F-7CCE-DF60-CF121B810E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1" y="2835"/>
                  <a:ext cx="403" cy="387"/>
                </a:xfrm>
                <a:custGeom>
                  <a:avLst/>
                  <a:gdLst>
                    <a:gd name="T0" fmla="*/ 143 w 201"/>
                    <a:gd name="T1" fmla="*/ 176 h 193"/>
                    <a:gd name="T2" fmla="*/ 129 w 201"/>
                    <a:gd name="T3" fmla="*/ 165 h 193"/>
                    <a:gd name="T4" fmla="*/ 142 w 201"/>
                    <a:gd name="T5" fmla="*/ 164 h 193"/>
                    <a:gd name="T6" fmla="*/ 153 w 201"/>
                    <a:gd name="T7" fmla="*/ 177 h 193"/>
                    <a:gd name="T8" fmla="*/ 157 w 201"/>
                    <a:gd name="T9" fmla="*/ 167 h 193"/>
                    <a:gd name="T10" fmla="*/ 145 w 201"/>
                    <a:gd name="T11" fmla="*/ 155 h 193"/>
                    <a:gd name="T12" fmla="*/ 128 w 201"/>
                    <a:gd name="T13" fmla="*/ 147 h 193"/>
                    <a:gd name="T14" fmla="*/ 111 w 201"/>
                    <a:gd name="T15" fmla="*/ 138 h 193"/>
                    <a:gd name="T16" fmla="*/ 111 w 201"/>
                    <a:gd name="T17" fmla="*/ 150 h 193"/>
                    <a:gd name="T18" fmla="*/ 115 w 201"/>
                    <a:gd name="T19" fmla="*/ 159 h 193"/>
                    <a:gd name="T20" fmla="*/ 106 w 201"/>
                    <a:gd name="T21" fmla="*/ 155 h 193"/>
                    <a:gd name="T22" fmla="*/ 93 w 201"/>
                    <a:gd name="T23" fmla="*/ 151 h 193"/>
                    <a:gd name="T24" fmla="*/ 96 w 201"/>
                    <a:gd name="T25" fmla="*/ 147 h 193"/>
                    <a:gd name="T26" fmla="*/ 98 w 201"/>
                    <a:gd name="T27" fmla="*/ 136 h 193"/>
                    <a:gd name="T28" fmla="*/ 101 w 201"/>
                    <a:gd name="T29" fmla="*/ 127 h 193"/>
                    <a:gd name="T30" fmla="*/ 106 w 201"/>
                    <a:gd name="T31" fmla="*/ 135 h 193"/>
                    <a:gd name="T32" fmla="*/ 99 w 201"/>
                    <a:gd name="T33" fmla="*/ 120 h 193"/>
                    <a:gd name="T34" fmla="*/ 90 w 201"/>
                    <a:gd name="T35" fmla="*/ 109 h 193"/>
                    <a:gd name="T36" fmla="*/ 76 w 201"/>
                    <a:gd name="T37" fmla="*/ 96 h 193"/>
                    <a:gd name="T38" fmla="*/ 79 w 201"/>
                    <a:gd name="T39" fmla="*/ 76 h 193"/>
                    <a:gd name="T40" fmla="*/ 84 w 201"/>
                    <a:gd name="T41" fmla="*/ 81 h 193"/>
                    <a:gd name="T42" fmla="*/ 102 w 201"/>
                    <a:gd name="T43" fmla="*/ 91 h 193"/>
                    <a:gd name="T44" fmla="*/ 114 w 201"/>
                    <a:gd name="T45" fmla="*/ 97 h 193"/>
                    <a:gd name="T46" fmla="*/ 106 w 201"/>
                    <a:gd name="T47" fmla="*/ 91 h 193"/>
                    <a:gd name="T48" fmla="*/ 110 w 201"/>
                    <a:gd name="T49" fmla="*/ 84 h 193"/>
                    <a:gd name="T50" fmla="*/ 124 w 201"/>
                    <a:gd name="T51" fmla="*/ 93 h 193"/>
                    <a:gd name="T52" fmla="*/ 113 w 201"/>
                    <a:gd name="T53" fmla="*/ 80 h 193"/>
                    <a:gd name="T54" fmla="*/ 122 w 201"/>
                    <a:gd name="T55" fmla="*/ 78 h 193"/>
                    <a:gd name="T56" fmla="*/ 138 w 201"/>
                    <a:gd name="T57" fmla="*/ 82 h 193"/>
                    <a:gd name="T58" fmla="*/ 123 w 201"/>
                    <a:gd name="T59" fmla="*/ 71 h 193"/>
                    <a:gd name="T60" fmla="*/ 115 w 201"/>
                    <a:gd name="T61" fmla="*/ 67 h 193"/>
                    <a:gd name="T62" fmla="*/ 123 w 201"/>
                    <a:gd name="T63" fmla="*/ 57 h 193"/>
                    <a:gd name="T64" fmla="*/ 146 w 201"/>
                    <a:gd name="T65" fmla="*/ 46 h 193"/>
                    <a:gd name="T66" fmla="*/ 163 w 201"/>
                    <a:gd name="T67" fmla="*/ 43 h 193"/>
                    <a:gd name="T68" fmla="*/ 195 w 201"/>
                    <a:gd name="T69" fmla="*/ 36 h 193"/>
                    <a:gd name="T70" fmla="*/ 197 w 201"/>
                    <a:gd name="T71" fmla="*/ 9 h 193"/>
                    <a:gd name="T72" fmla="*/ 182 w 201"/>
                    <a:gd name="T73" fmla="*/ 9 h 193"/>
                    <a:gd name="T74" fmla="*/ 163 w 201"/>
                    <a:gd name="T75" fmla="*/ 24 h 193"/>
                    <a:gd name="T76" fmla="*/ 132 w 201"/>
                    <a:gd name="T77" fmla="*/ 23 h 193"/>
                    <a:gd name="T78" fmla="*/ 113 w 201"/>
                    <a:gd name="T79" fmla="*/ 27 h 193"/>
                    <a:gd name="T80" fmla="*/ 84 w 201"/>
                    <a:gd name="T81" fmla="*/ 39 h 193"/>
                    <a:gd name="T82" fmla="*/ 47 w 201"/>
                    <a:gd name="T83" fmla="*/ 57 h 193"/>
                    <a:gd name="T84" fmla="*/ 23 w 201"/>
                    <a:gd name="T85" fmla="*/ 71 h 193"/>
                    <a:gd name="T86" fmla="*/ 22 w 201"/>
                    <a:gd name="T87" fmla="*/ 78 h 193"/>
                    <a:gd name="T88" fmla="*/ 17 w 201"/>
                    <a:gd name="T89" fmla="*/ 95 h 193"/>
                    <a:gd name="T90" fmla="*/ 3 w 201"/>
                    <a:gd name="T91" fmla="*/ 118 h 193"/>
                    <a:gd name="T92" fmla="*/ 4 w 201"/>
                    <a:gd name="T93" fmla="*/ 126 h 193"/>
                    <a:gd name="T94" fmla="*/ 7 w 201"/>
                    <a:gd name="T95" fmla="*/ 144 h 193"/>
                    <a:gd name="T96" fmla="*/ 22 w 201"/>
                    <a:gd name="T97" fmla="*/ 156 h 193"/>
                    <a:gd name="T98" fmla="*/ 38 w 201"/>
                    <a:gd name="T99" fmla="*/ 156 h 193"/>
                    <a:gd name="T100" fmla="*/ 23 w 201"/>
                    <a:gd name="T101" fmla="*/ 164 h 193"/>
                    <a:gd name="T102" fmla="*/ 25 w 201"/>
                    <a:gd name="T103" fmla="*/ 168 h 193"/>
                    <a:gd name="T104" fmla="*/ 35 w 201"/>
                    <a:gd name="T105" fmla="*/ 170 h 193"/>
                    <a:gd name="T106" fmla="*/ 48 w 201"/>
                    <a:gd name="T107" fmla="*/ 175 h 193"/>
                    <a:gd name="T108" fmla="*/ 70 w 201"/>
                    <a:gd name="T109" fmla="*/ 175 h 193"/>
                    <a:gd name="T110" fmla="*/ 88 w 201"/>
                    <a:gd name="T111" fmla="*/ 170 h 193"/>
                    <a:gd name="T112" fmla="*/ 104 w 201"/>
                    <a:gd name="T113" fmla="*/ 177 h 193"/>
                    <a:gd name="T114" fmla="*/ 108 w 201"/>
                    <a:gd name="T115" fmla="*/ 181 h 193"/>
                    <a:gd name="T116" fmla="*/ 113 w 201"/>
                    <a:gd name="T117" fmla="*/ 188 h 193"/>
                    <a:gd name="T118" fmla="*/ 127 w 201"/>
                    <a:gd name="T119" fmla="*/ 179 h 193"/>
                    <a:gd name="T120" fmla="*/ 129 w 201"/>
                    <a:gd name="T121" fmla="*/ 184 h 193"/>
                    <a:gd name="T122" fmla="*/ 141 w 201"/>
                    <a:gd name="T123" fmla="*/ 188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1" h="193">
                      <a:moveTo>
                        <a:pt x="149" y="188"/>
                      </a:moveTo>
                      <a:cubicBezTo>
                        <a:pt x="148" y="188"/>
                        <a:pt x="148" y="188"/>
                        <a:pt x="148" y="188"/>
                      </a:cubicBezTo>
                      <a:cubicBezTo>
                        <a:pt x="148" y="185"/>
                        <a:pt x="148" y="185"/>
                        <a:pt x="148" y="185"/>
                      </a:cubicBezTo>
                      <a:cubicBezTo>
                        <a:pt x="147" y="184"/>
                        <a:pt x="147" y="184"/>
                        <a:pt x="147" y="184"/>
                      </a:cubicBezTo>
                      <a:cubicBezTo>
                        <a:pt x="145" y="181"/>
                        <a:pt x="145" y="181"/>
                        <a:pt x="145" y="181"/>
                      </a:cubicBezTo>
                      <a:cubicBezTo>
                        <a:pt x="143" y="176"/>
                        <a:pt x="143" y="176"/>
                        <a:pt x="143" y="176"/>
                      </a:cubicBezTo>
                      <a:cubicBezTo>
                        <a:pt x="143" y="176"/>
                        <a:pt x="142" y="172"/>
                        <a:pt x="142" y="172"/>
                      </a:cubicBezTo>
                      <a:cubicBezTo>
                        <a:pt x="142" y="171"/>
                        <a:pt x="141" y="170"/>
                        <a:pt x="141" y="170"/>
                      </a:cubicBezTo>
                      <a:cubicBezTo>
                        <a:pt x="141" y="166"/>
                        <a:pt x="141" y="166"/>
                        <a:pt x="141" y="166"/>
                      </a:cubicBezTo>
                      <a:cubicBezTo>
                        <a:pt x="136" y="165"/>
                        <a:pt x="136" y="165"/>
                        <a:pt x="136" y="165"/>
                      </a:cubicBezTo>
                      <a:cubicBezTo>
                        <a:pt x="133" y="165"/>
                        <a:pt x="133" y="165"/>
                        <a:pt x="133" y="165"/>
                      </a:cubicBezTo>
                      <a:cubicBezTo>
                        <a:pt x="129" y="165"/>
                        <a:pt x="129" y="165"/>
                        <a:pt x="129" y="165"/>
                      </a:cubicBezTo>
                      <a:cubicBezTo>
                        <a:pt x="129" y="163"/>
                        <a:pt x="129" y="163"/>
                        <a:pt x="129" y="163"/>
                      </a:cubicBezTo>
                      <a:cubicBezTo>
                        <a:pt x="131" y="163"/>
                        <a:pt x="131" y="163"/>
                        <a:pt x="131" y="163"/>
                      </a:cubicBezTo>
                      <a:cubicBezTo>
                        <a:pt x="131" y="163"/>
                        <a:pt x="134" y="163"/>
                        <a:pt x="135" y="163"/>
                      </a:cubicBezTo>
                      <a:cubicBezTo>
                        <a:pt x="136" y="163"/>
                        <a:pt x="137" y="162"/>
                        <a:pt x="137" y="162"/>
                      </a:cubicBezTo>
                      <a:cubicBezTo>
                        <a:pt x="140" y="161"/>
                        <a:pt x="140" y="161"/>
                        <a:pt x="140" y="161"/>
                      </a:cubicBezTo>
                      <a:cubicBezTo>
                        <a:pt x="142" y="164"/>
                        <a:pt x="142" y="164"/>
                        <a:pt x="142" y="164"/>
                      </a:cubicBezTo>
                      <a:cubicBezTo>
                        <a:pt x="144" y="166"/>
                        <a:pt x="144" y="166"/>
                        <a:pt x="144" y="166"/>
                      </a:cubicBezTo>
                      <a:cubicBezTo>
                        <a:pt x="147" y="168"/>
                        <a:pt x="147" y="168"/>
                        <a:pt x="147" y="168"/>
                      </a:cubicBezTo>
                      <a:cubicBezTo>
                        <a:pt x="147" y="172"/>
                        <a:pt x="147" y="172"/>
                        <a:pt x="147" y="172"/>
                      </a:cubicBezTo>
                      <a:cubicBezTo>
                        <a:pt x="147" y="172"/>
                        <a:pt x="152" y="173"/>
                        <a:pt x="153" y="174"/>
                      </a:cubicBezTo>
                      <a:cubicBezTo>
                        <a:pt x="153" y="174"/>
                        <a:pt x="153" y="174"/>
                        <a:pt x="153" y="174"/>
                      </a:cubicBezTo>
                      <a:cubicBezTo>
                        <a:pt x="153" y="177"/>
                        <a:pt x="153" y="177"/>
                        <a:pt x="153" y="177"/>
                      </a:cubicBezTo>
                      <a:cubicBezTo>
                        <a:pt x="153" y="177"/>
                        <a:pt x="156" y="176"/>
                        <a:pt x="157" y="176"/>
                      </a:cubicBezTo>
                      <a:cubicBezTo>
                        <a:pt x="157" y="176"/>
                        <a:pt x="160" y="176"/>
                        <a:pt x="160" y="176"/>
                      </a:cubicBezTo>
                      <a:cubicBezTo>
                        <a:pt x="161" y="176"/>
                        <a:pt x="163" y="174"/>
                        <a:pt x="163" y="174"/>
                      </a:cubicBezTo>
                      <a:cubicBezTo>
                        <a:pt x="164" y="174"/>
                        <a:pt x="163" y="170"/>
                        <a:pt x="163" y="170"/>
                      </a:cubicBezTo>
                      <a:cubicBezTo>
                        <a:pt x="163" y="170"/>
                        <a:pt x="160" y="168"/>
                        <a:pt x="160" y="167"/>
                      </a:cubicBezTo>
                      <a:cubicBezTo>
                        <a:pt x="159" y="167"/>
                        <a:pt x="157" y="167"/>
                        <a:pt x="157" y="167"/>
                      </a:cubicBezTo>
                      <a:cubicBezTo>
                        <a:pt x="157" y="167"/>
                        <a:pt x="155" y="168"/>
                        <a:pt x="154" y="168"/>
                      </a:cubicBezTo>
                      <a:cubicBezTo>
                        <a:pt x="154" y="168"/>
                        <a:pt x="153" y="168"/>
                        <a:pt x="153" y="169"/>
                      </a:cubicBezTo>
                      <a:cubicBezTo>
                        <a:pt x="152" y="169"/>
                        <a:pt x="151" y="167"/>
                        <a:pt x="150" y="166"/>
                      </a:cubicBezTo>
                      <a:cubicBezTo>
                        <a:pt x="150" y="165"/>
                        <a:pt x="147" y="162"/>
                        <a:pt x="147" y="162"/>
                      </a:cubicBezTo>
                      <a:cubicBezTo>
                        <a:pt x="147" y="161"/>
                        <a:pt x="145" y="158"/>
                        <a:pt x="145" y="158"/>
                      </a:cubicBezTo>
                      <a:cubicBezTo>
                        <a:pt x="145" y="157"/>
                        <a:pt x="145" y="155"/>
                        <a:pt x="145" y="155"/>
                      </a:cubicBezTo>
                      <a:cubicBezTo>
                        <a:pt x="145" y="155"/>
                        <a:pt x="144" y="152"/>
                        <a:pt x="144" y="151"/>
                      </a:cubicBezTo>
                      <a:cubicBezTo>
                        <a:pt x="143" y="151"/>
                        <a:pt x="141" y="149"/>
                        <a:pt x="141" y="149"/>
                      </a:cubicBezTo>
                      <a:cubicBezTo>
                        <a:pt x="140" y="148"/>
                        <a:pt x="140" y="148"/>
                        <a:pt x="140" y="148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31" y="149"/>
                        <a:pt x="131" y="149"/>
                        <a:pt x="131" y="149"/>
                      </a:cubicBezTo>
                      <a:cubicBezTo>
                        <a:pt x="128" y="147"/>
                        <a:pt x="128" y="147"/>
                        <a:pt x="128" y="147"/>
                      </a:cubicBezTo>
                      <a:cubicBezTo>
                        <a:pt x="128" y="147"/>
                        <a:pt x="126" y="147"/>
                        <a:pt x="126" y="147"/>
                      </a:cubicBezTo>
                      <a:cubicBezTo>
                        <a:pt x="125" y="147"/>
                        <a:pt x="121" y="145"/>
                        <a:pt x="121" y="145"/>
                      </a:cubicBezTo>
                      <a:cubicBezTo>
                        <a:pt x="121" y="145"/>
                        <a:pt x="117" y="144"/>
                        <a:pt x="116" y="144"/>
                      </a:cubicBezTo>
                      <a:cubicBezTo>
                        <a:pt x="116" y="143"/>
                        <a:pt x="115" y="142"/>
                        <a:pt x="115" y="141"/>
                      </a:cubicBezTo>
                      <a:cubicBezTo>
                        <a:pt x="114" y="140"/>
                        <a:pt x="113" y="139"/>
                        <a:pt x="113" y="139"/>
                      </a:cubicBezTo>
                      <a:cubicBezTo>
                        <a:pt x="113" y="139"/>
                        <a:pt x="112" y="138"/>
                        <a:pt x="111" y="138"/>
                      </a:cubicBezTo>
                      <a:cubicBezTo>
                        <a:pt x="110" y="138"/>
                        <a:pt x="109" y="139"/>
                        <a:pt x="108" y="139"/>
                      </a:cubicBezTo>
                      <a:cubicBezTo>
                        <a:pt x="108" y="139"/>
                        <a:pt x="105" y="139"/>
                        <a:pt x="105" y="139"/>
                      </a:cubicBezTo>
                      <a:cubicBezTo>
                        <a:pt x="104" y="138"/>
                        <a:pt x="104" y="141"/>
                        <a:pt x="104" y="141"/>
                      </a:cubicBezTo>
                      <a:cubicBezTo>
                        <a:pt x="103" y="142"/>
                        <a:pt x="102" y="145"/>
                        <a:pt x="102" y="145"/>
                      </a:cubicBezTo>
                      <a:cubicBezTo>
                        <a:pt x="106" y="147"/>
                        <a:pt x="106" y="147"/>
                        <a:pt x="106" y="147"/>
                      </a:cubicBezTo>
                      <a:cubicBezTo>
                        <a:pt x="111" y="150"/>
                        <a:pt x="111" y="150"/>
                        <a:pt x="111" y="150"/>
                      </a:cubicBezTo>
                      <a:cubicBezTo>
                        <a:pt x="115" y="150"/>
                        <a:pt x="115" y="150"/>
                        <a:pt x="115" y="150"/>
                      </a:cubicBezTo>
                      <a:cubicBezTo>
                        <a:pt x="115" y="150"/>
                        <a:pt x="119" y="153"/>
                        <a:pt x="119" y="154"/>
                      </a:cubicBezTo>
                      <a:cubicBezTo>
                        <a:pt x="120" y="154"/>
                        <a:pt x="122" y="156"/>
                        <a:pt x="122" y="156"/>
                      </a:cubicBezTo>
                      <a:cubicBezTo>
                        <a:pt x="125" y="158"/>
                        <a:pt x="125" y="158"/>
                        <a:pt x="125" y="158"/>
                      </a:cubicBezTo>
                      <a:cubicBezTo>
                        <a:pt x="125" y="158"/>
                        <a:pt x="118" y="160"/>
                        <a:pt x="118" y="160"/>
                      </a:cubicBezTo>
                      <a:cubicBezTo>
                        <a:pt x="117" y="160"/>
                        <a:pt x="116" y="159"/>
                        <a:pt x="115" y="159"/>
                      </a:cubicBezTo>
                      <a:cubicBezTo>
                        <a:pt x="114" y="159"/>
                        <a:pt x="114" y="157"/>
                        <a:pt x="114" y="157"/>
                      </a:cubicBezTo>
                      <a:cubicBezTo>
                        <a:pt x="113" y="155"/>
                        <a:pt x="113" y="155"/>
                        <a:pt x="113" y="155"/>
                      </a:cubicBezTo>
                      <a:cubicBezTo>
                        <a:pt x="113" y="155"/>
                        <a:pt x="110" y="154"/>
                        <a:pt x="110" y="154"/>
                      </a:cubicBezTo>
                      <a:cubicBezTo>
                        <a:pt x="109" y="154"/>
                        <a:pt x="109" y="155"/>
                        <a:pt x="108" y="155"/>
                      </a:cubicBezTo>
                      <a:cubicBezTo>
                        <a:pt x="108" y="155"/>
                        <a:pt x="107" y="155"/>
                        <a:pt x="107" y="155"/>
                      </a:cubicBezTo>
                      <a:cubicBezTo>
                        <a:pt x="106" y="155"/>
                        <a:pt x="106" y="155"/>
                        <a:pt x="106" y="155"/>
                      </a:cubicBezTo>
                      <a:cubicBezTo>
                        <a:pt x="106" y="155"/>
                        <a:pt x="105" y="155"/>
                        <a:pt x="104" y="155"/>
                      </a:cubicBezTo>
                      <a:cubicBezTo>
                        <a:pt x="103" y="155"/>
                        <a:pt x="103" y="154"/>
                        <a:pt x="103" y="154"/>
                      </a:cubicBezTo>
                      <a:cubicBezTo>
                        <a:pt x="103" y="154"/>
                        <a:pt x="103" y="153"/>
                        <a:pt x="102" y="152"/>
                      </a:cubicBezTo>
                      <a:cubicBezTo>
                        <a:pt x="101" y="152"/>
                        <a:pt x="100" y="152"/>
                        <a:pt x="99" y="152"/>
                      </a:cubicBezTo>
                      <a:cubicBezTo>
                        <a:pt x="98" y="151"/>
                        <a:pt x="97" y="151"/>
                        <a:pt x="97" y="151"/>
                      </a:cubicBezTo>
                      <a:cubicBezTo>
                        <a:pt x="96" y="151"/>
                        <a:pt x="94" y="151"/>
                        <a:pt x="93" y="151"/>
                      </a:cubicBezTo>
                      <a:cubicBezTo>
                        <a:pt x="93" y="151"/>
                        <a:pt x="92" y="151"/>
                        <a:pt x="89" y="151"/>
                      </a:cubicBezTo>
                      <a:cubicBezTo>
                        <a:pt x="85" y="150"/>
                        <a:pt x="88" y="149"/>
                        <a:pt x="88" y="149"/>
                      </a:cubicBezTo>
                      <a:cubicBezTo>
                        <a:pt x="88" y="148"/>
                        <a:pt x="90" y="148"/>
                        <a:pt x="90" y="148"/>
                      </a:cubicBezTo>
                      <a:cubicBezTo>
                        <a:pt x="90" y="148"/>
                        <a:pt x="92" y="149"/>
                        <a:pt x="92" y="148"/>
                      </a:cubicBezTo>
                      <a:cubicBezTo>
                        <a:pt x="93" y="148"/>
                        <a:pt x="93" y="148"/>
                        <a:pt x="93" y="148"/>
                      </a:cubicBezTo>
                      <a:cubicBezTo>
                        <a:pt x="93" y="148"/>
                        <a:pt x="95" y="147"/>
                        <a:pt x="96" y="147"/>
                      </a:cubicBezTo>
                      <a:cubicBezTo>
                        <a:pt x="96" y="147"/>
                        <a:pt x="97" y="146"/>
                        <a:pt x="97" y="146"/>
                      </a:cubicBezTo>
                      <a:cubicBezTo>
                        <a:pt x="100" y="143"/>
                        <a:pt x="100" y="143"/>
                        <a:pt x="100" y="143"/>
                      </a:cubicBezTo>
                      <a:cubicBezTo>
                        <a:pt x="101" y="141"/>
                        <a:pt x="101" y="141"/>
                        <a:pt x="101" y="141"/>
                      </a:cubicBezTo>
                      <a:cubicBezTo>
                        <a:pt x="101" y="139"/>
                        <a:pt x="101" y="139"/>
                        <a:pt x="101" y="139"/>
                      </a:cubicBezTo>
                      <a:cubicBezTo>
                        <a:pt x="99" y="138"/>
                        <a:pt x="99" y="138"/>
                        <a:pt x="99" y="138"/>
                      </a:cubicBezTo>
                      <a:cubicBezTo>
                        <a:pt x="99" y="138"/>
                        <a:pt x="98" y="137"/>
                        <a:pt x="98" y="136"/>
                      </a:cubicBezTo>
                      <a:cubicBezTo>
                        <a:pt x="98" y="136"/>
                        <a:pt x="96" y="135"/>
                        <a:pt x="96" y="135"/>
                      </a:cubicBezTo>
                      <a:cubicBezTo>
                        <a:pt x="92" y="133"/>
                        <a:pt x="92" y="133"/>
                        <a:pt x="92" y="133"/>
                      </a:cubicBezTo>
                      <a:cubicBezTo>
                        <a:pt x="93" y="131"/>
                        <a:pt x="93" y="131"/>
                        <a:pt x="93" y="131"/>
                      </a:cubicBezTo>
                      <a:cubicBezTo>
                        <a:pt x="93" y="131"/>
                        <a:pt x="96" y="128"/>
                        <a:pt x="97" y="128"/>
                      </a:cubicBezTo>
                      <a:cubicBezTo>
                        <a:pt x="97" y="127"/>
                        <a:pt x="99" y="127"/>
                        <a:pt x="99" y="127"/>
                      </a:cubicBezTo>
                      <a:cubicBezTo>
                        <a:pt x="101" y="127"/>
                        <a:pt x="101" y="127"/>
                        <a:pt x="101" y="127"/>
                      </a:cubicBezTo>
                      <a:cubicBezTo>
                        <a:pt x="103" y="129"/>
                        <a:pt x="103" y="129"/>
                        <a:pt x="103" y="129"/>
                      </a:cubicBezTo>
                      <a:cubicBezTo>
                        <a:pt x="103" y="129"/>
                        <a:pt x="105" y="130"/>
                        <a:pt x="106" y="131"/>
                      </a:cubicBezTo>
                      <a:cubicBezTo>
                        <a:pt x="106" y="131"/>
                        <a:pt x="107" y="133"/>
                        <a:pt x="107" y="133"/>
                      </a:cubicBezTo>
                      <a:cubicBezTo>
                        <a:pt x="107" y="133"/>
                        <a:pt x="104" y="134"/>
                        <a:pt x="104" y="135"/>
                      </a:cubicBezTo>
                      <a:cubicBezTo>
                        <a:pt x="103" y="135"/>
                        <a:pt x="104" y="136"/>
                        <a:pt x="104" y="136"/>
                      </a:cubicBezTo>
                      <a:cubicBezTo>
                        <a:pt x="104" y="136"/>
                        <a:pt x="105" y="135"/>
                        <a:pt x="106" y="135"/>
                      </a:cubicBezTo>
                      <a:cubicBezTo>
                        <a:pt x="106" y="135"/>
                        <a:pt x="108" y="134"/>
                        <a:pt x="108" y="134"/>
                      </a:cubicBezTo>
                      <a:cubicBezTo>
                        <a:pt x="109" y="132"/>
                        <a:pt x="109" y="132"/>
                        <a:pt x="109" y="132"/>
                      </a:cubicBezTo>
                      <a:cubicBezTo>
                        <a:pt x="110" y="129"/>
                        <a:pt x="110" y="129"/>
                        <a:pt x="110" y="129"/>
                      </a:cubicBezTo>
                      <a:cubicBezTo>
                        <a:pt x="107" y="127"/>
                        <a:pt x="107" y="127"/>
                        <a:pt x="107" y="127"/>
                      </a:cubicBezTo>
                      <a:cubicBezTo>
                        <a:pt x="104" y="123"/>
                        <a:pt x="104" y="123"/>
                        <a:pt x="104" y="123"/>
                      </a:cubicBezTo>
                      <a:cubicBezTo>
                        <a:pt x="99" y="120"/>
                        <a:pt x="99" y="120"/>
                        <a:pt x="99" y="120"/>
                      </a:cubicBezTo>
                      <a:cubicBezTo>
                        <a:pt x="99" y="120"/>
                        <a:pt x="97" y="119"/>
                        <a:pt x="97" y="119"/>
                      </a:cubicBezTo>
                      <a:cubicBezTo>
                        <a:pt x="96" y="119"/>
                        <a:pt x="96" y="118"/>
                        <a:pt x="94" y="117"/>
                      </a:cubicBezTo>
                      <a:cubicBezTo>
                        <a:pt x="92" y="115"/>
                        <a:pt x="93" y="115"/>
                        <a:pt x="93" y="114"/>
                      </a:cubicBezTo>
                      <a:cubicBezTo>
                        <a:pt x="93" y="114"/>
                        <a:pt x="92" y="114"/>
                        <a:pt x="91" y="113"/>
                      </a:cubicBezTo>
                      <a:cubicBezTo>
                        <a:pt x="91" y="113"/>
                        <a:pt x="90" y="112"/>
                        <a:pt x="90" y="112"/>
                      </a:cubicBezTo>
                      <a:cubicBezTo>
                        <a:pt x="90" y="112"/>
                        <a:pt x="90" y="110"/>
                        <a:pt x="90" y="109"/>
                      </a:cubicBezTo>
                      <a:cubicBezTo>
                        <a:pt x="89" y="107"/>
                        <a:pt x="87" y="107"/>
                        <a:pt x="86" y="107"/>
                      </a:cubicBezTo>
                      <a:cubicBezTo>
                        <a:pt x="86" y="106"/>
                        <a:pt x="85" y="105"/>
                        <a:pt x="85" y="105"/>
                      </a:cubicBezTo>
                      <a:cubicBezTo>
                        <a:pt x="83" y="102"/>
                        <a:pt x="83" y="102"/>
                        <a:pt x="83" y="102"/>
                      </a:cubicBezTo>
                      <a:cubicBezTo>
                        <a:pt x="83" y="102"/>
                        <a:pt x="82" y="101"/>
                        <a:pt x="81" y="100"/>
                      </a:cubicBezTo>
                      <a:cubicBezTo>
                        <a:pt x="79" y="100"/>
                        <a:pt x="79" y="100"/>
                        <a:pt x="78" y="99"/>
                      </a:cubicBezTo>
                      <a:cubicBezTo>
                        <a:pt x="77" y="98"/>
                        <a:pt x="77" y="97"/>
                        <a:pt x="76" y="96"/>
                      </a:cubicBezTo>
                      <a:cubicBezTo>
                        <a:pt x="76" y="95"/>
                        <a:pt x="76" y="93"/>
                        <a:pt x="76" y="92"/>
                      </a:cubicBezTo>
                      <a:cubicBezTo>
                        <a:pt x="76" y="92"/>
                        <a:pt x="77" y="88"/>
                        <a:pt x="77" y="88"/>
                      </a:cubicBezTo>
                      <a:cubicBezTo>
                        <a:pt x="77" y="84"/>
                        <a:pt x="77" y="84"/>
                        <a:pt x="77" y="84"/>
                      </a:cubicBezTo>
                      <a:cubicBezTo>
                        <a:pt x="74" y="81"/>
                        <a:pt x="74" y="81"/>
                        <a:pt x="74" y="81"/>
                      </a:cubicBezTo>
                      <a:cubicBezTo>
                        <a:pt x="76" y="78"/>
                        <a:pt x="76" y="78"/>
                        <a:pt x="76" y="78"/>
                      </a:cubicBezTo>
                      <a:cubicBezTo>
                        <a:pt x="79" y="76"/>
                        <a:pt x="79" y="76"/>
                        <a:pt x="79" y="76"/>
                      </a:cubicBezTo>
                      <a:cubicBezTo>
                        <a:pt x="80" y="74"/>
                        <a:pt x="80" y="74"/>
                        <a:pt x="80" y="74"/>
                      </a:cubicBezTo>
                      <a:cubicBezTo>
                        <a:pt x="84" y="71"/>
                        <a:pt x="84" y="71"/>
                        <a:pt x="84" y="71"/>
                      </a:cubicBezTo>
                      <a:cubicBezTo>
                        <a:pt x="86" y="73"/>
                        <a:pt x="86" y="73"/>
                        <a:pt x="86" y="73"/>
                      </a:cubicBezTo>
                      <a:cubicBezTo>
                        <a:pt x="86" y="76"/>
                        <a:pt x="86" y="76"/>
                        <a:pt x="86" y="76"/>
                      </a:cubicBezTo>
                      <a:cubicBezTo>
                        <a:pt x="83" y="78"/>
                        <a:pt x="83" y="78"/>
                        <a:pt x="83" y="78"/>
                      </a:cubicBezTo>
                      <a:cubicBezTo>
                        <a:pt x="84" y="81"/>
                        <a:pt x="84" y="81"/>
                        <a:pt x="84" y="81"/>
                      </a:cubicBezTo>
                      <a:cubicBezTo>
                        <a:pt x="89" y="83"/>
                        <a:pt x="89" y="83"/>
                        <a:pt x="89" y="83"/>
                      </a:cubicBezTo>
                      <a:cubicBezTo>
                        <a:pt x="94" y="85"/>
                        <a:pt x="94" y="85"/>
                        <a:pt x="94" y="85"/>
                      </a:cubicBezTo>
                      <a:cubicBezTo>
                        <a:pt x="98" y="85"/>
                        <a:pt x="98" y="85"/>
                        <a:pt x="98" y="85"/>
                      </a:cubicBezTo>
                      <a:cubicBezTo>
                        <a:pt x="101" y="87"/>
                        <a:pt x="101" y="87"/>
                        <a:pt x="101" y="87"/>
                      </a:cubicBezTo>
                      <a:cubicBezTo>
                        <a:pt x="102" y="90"/>
                        <a:pt x="102" y="90"/>
                        <a:pt x="102" y="90"/>
                      </a:cubicBezTo>
                      <a:cubicBezTo>
                        <a:pt x="102" y="91"/>
                        <a:pt x="102" y="91"/>
                        <a:pt x="102" y="91"/>
                      </a:cubicBezTo>
                      <a:cubicBezTo>
                        <a:pt x="101" y="93"/>
                        <a:pt x="101" y="93"/>
                        <a:pt x="101" y="93"/>
                      </a:cubicBezTo>
                      <a:cubicBezTo>
                        <a:pt x="101" y="93"/>
                        <a:pt x="102" y="95"/>
                        <a:pt x="103" y="97"/>
                      </a:cubicBezTo>
                      <a:cubicBezTo>
                        <a:pt x="104" y="98"/>
                        <a:pt x="105" y="97"/>
                        <a:pt x="105" y="97"/>
                      </a:cubicBezTo>
                      <a:cubicBezTo>
                        <a:pt x="105" y="97"/>
                        <a:pt x="108" y="96"/>
                        <a:pt x="108" y="96"/>
                      </a:cubicBezTo>
                      <a:cubicBezTo>
                        <a:pt x="108" y="96"/>
                        <a:pt x="110" y="97"/>
                        <a:pt x="110" y="97"/>
                      </a:cubicBezTo>
                      <a:cubicBezTo>
                        <a:pt x="110" y="97"/>
                        <a:pt x="113" y="97"/>
                        <a:pt x="114" y="97"/>
                      </a:cubicBezTo>
                      <a:cubicBezTo>
                        <a:pt x="115" y="97"/>
                        <a:pt x="117" y="96"/>
                        <a:pt x="117" y="96"/>
                      </a:cubicBezTo>
                      <a:cubicBezTo>
                        <a:pt x="116" y="95"/>
                        <a:pt x="116" y="95"/>
                        <a:pt x="116" y="95"/>
                      </a:cubicBezTo>
                      <a:cubicBezTo>
                        <a:pt x="114" y="94"/>
                        <a:pt x="114" y="94"/>
                        <a:pt x="114" y="94"/>
                      </a:cubicBezTo>
                      <a:cubicBezTo>
                        <a:pt x="114" y="94"/>
                        <a:pt x="112" y="93"/>
                        <a:pt x="111" y="93"/>
                      </a:cubicBezTo>
                      <a:cubicBezTo>
                        <a:pt x="109" y="93"/>
                        <a:pt x="109" y="93"/>
                        <a:pt x="109" y="93"/>
                      </a:cubicBezTo>
                      <a:cubicBezTo>
                        <a:pt x="109" y="93"/>
                        <a:pt x="107" y="92"/>
                        <a:pt x="106" y="91"/>
                      </a:cubicBezTo>
                      <a:cubicBezTo>
                        <a:pt x="106" y="90"/>
                        <a:pt x="105" y="90"/>
                        <a:pt x="105" y="90"/>
                      </a:cubicBezTo>
                      <a:cubicBezTo>
                        <a:pt x="105" y="90"/>
                        <a:pt x="102" y="88"/>
                        <a:pt x="102" y="88"/>
                      </a:cubicBezTo>
                      <a:cubicBezTo>
                        <a:pt x="102" y="88"/>
                        <a:pt x="101" y="86"/>
                        <a:pt x="101" y="86"/>
                      </a:cubicBezTo>
                      <a:cubicBezTo>
                        <a:pt x="103" y="83"/>
                        <a:pt x="103" y="83"/>
                        <a:pt x="103" y="83"/>
                      </a:cubicBezTo>
                      <a:cubicBezTo>
                        <a:pt x="105" y="83"/>
                        <a:pt x="105" y="83"/>
                        <a:pt x="105" y="83"/>
                      </a:cubicBezTo>
                      <a:cubicBezTo>
                        <a:pt x="110" y="84"/>
                        <a:pt x="110" y="84"/>
                        <a:pt x="110" y="84"/>
                      </a:cubicBezTo>
                      <a:cubicBezTo>
                        <a:pt x="110" y="84"/>
                        <a:pt x="115" y="86"/>
                        <a:pt x="115" y="86"/>
                      </a:cubicBezTo>
                      <a:cubicBezTo>
                        <a:pt x="115" y="86"/>
                        <a:pt x="117" y="88"/>
                        <a:pt x="117" y="88"/>
                      </a:cubicBezTo>
                      <a:cubicBezTo>
                        <a:pt x="117" y="91"/>
                        <a:pt x="117" y="91"/>
                        <a:pt x="117" y="91"/>
                      </a:cubicBezTo>
                      <a:cubicBezTo>
                        <a:pt x="120" y="92"/>
                        <a:pt x="120" y="92"/>
                        <a:pt x="120" y="92"/>
                      </a:cubicBezTo>
                      <a:cubicBezTo>
                        <a:pt x="120" y="92"/>
                        <a:pt x="121" y="93"/>
                        <a:pt x="123" y="93"/>
                      </a:cubicBezTo>
                      <a:cubicBezTo>
                        <a:pt x="124" y="94"/>
                        <a:pt x="124" y="93"/>
                        <a:pt x="124" y="93"/>
                      </a:cubicBezTo>
                      <a:cubicBezTo>
                        <a:pt x="125" y="90"/>
                        <a:pt x="125" y="90"/>
                        <a:pt x="125" y="90"/>
                      </a:cubicBezTo>
                      <a:cubicBezTo>
                        <a:pt x="125" y="88"/>
                        <a:pt x="125" y="88"/>
                        <a:pt x="125" y="88"/>
                      </a:cubicBezTo>
                      <a:cubicBezTo>
                        <a:pt x="125" y="88"/>
                        <a:pt x="123" y="85"/>
                        <a:pt x="123" y="85"/>
                      </a:cubicBezTo>
                      <a:cubicBezTo>
                        <a:pt x="122" y="85"/>
                        <a:pt x="118" y="84"/>
                        <a:pt x="118" y="84"/>
                      </a:cubicBezTo>
                      <a:cubicBezTo>
                        <a:pt x="116" y="82"/>
                        <a:pt x="116" y="82"/>
                        <a:pt x="116" y="82"/>
                      </a:cubicBezTo>
                      <a:cubicBezTo>
                        <a:pt x="113" y="80"/>
                        <a:pt x="113" y="80"/>
                        <a:pt x="113" y="80"/>
                      </a:cubicBezTo>
                      <a:cubicBezTo>
                        <a:pt x="113" y="79"/>
                        <a:pt x="113" y="79"/>
                        <a:pt x="113" y="79"/>
                      </a:cubicBezTo>
                      <a:cubicBezTo>
                        <a:pt x="115" y="78"/>
                        <a:pt x="115" y="78"/>
                        <a:pt x="115" y="78"/>
                      </a:cubicBezTo>
                      <a:cubicBezTo>
                        <a:pt x="115" y="78"/>
                        <a:pt x="116" y="77"/>
                        <a:pt x="116" y="76"/>
                      </a:cubicBezTo>
                      <a:cubicBezTo>
                        <a:pt x="116" y="76"/>
                        <a:pt x="117" y="75"/>
                        <a:pt x="117" y="75"/>
                      </a:cubicBezTo>
                      <a:cubicBezTo>
                        <a:pt x="121" y="76"/>
                        <a:pt x="121" y="76"/>
                        <a:pt x="121" y="76"/>
                      </a:cubicBezTo>
                      <a:cubicBezTo>
                        <a:pt x="121" y="76"/>
                        <a:pt x="122" y="78"/>
                        <a:pt x="122" y="78"/>
                      </a:cubicBezTo>
                      <a:cubicBezTo>
                        <a:pt x="122" y="79"/>
                        <a:pt x="124" y="79"/>
                        <a:pt x="125" y="78"/>
                      </a:cubicBezTo>
                      <a:cubicBezTo>
                        <a:pt x="126" y="78"/>
                        <a:pt x="128" y="78"/>
                        <a:pt x="128" y="78"/>
                      </a:cubicBezTo>
                      <a:cubicBezTo>
                        <a:pt x="128" y="78"/>
                        <a:pt x="130" y="79"/>
                        <a:pt x="131" y="79"/>
                      </a:cubicBezTo>
                      <a:cubicBezTo>
                        <a:pt x="131" y="80"/>
                        <a:pt x="132" y="81"/>
                        <a:pt x="132" y="82"/>
                      </a:cubicBezTo>
                      <a:cubicBezTo>
                        <a:pt x="132" y="83"/>
                        <a:pt x="134" y="83"/>
                        <a:pt x="134" y="84"/>
                      </a:cubicBezTo>
                      <a:cubicBezTo>
                        <a:pt x="134" y="84"/>
                        <a:pt x="136" y="83"/>
                        <a:pt x="138" y="82"/>
                      </a:cubicBezTo>
                      <a:cubicBezTo>
                        <a:pt x="139" y="81"/>
                        <a:pt x="135" y="80"/>
                        <a:pt x="135" y="80"/>
                      </a:cubicBezTo>
                      <a:cubicBezTo>
                        <a:pt x="131" y="77"/>
                        <a:pt x="131" y="77"/>
                        <a:pt x="131" y="77"/>
                      </a:cubicBezTo>
                      <a:cubicBezTo>
                        <a:pt x="128" y="75"/>
                        <a:pt x="128" y="75"/>
                        <a:pt x="128" y="75"/>
                      </a:cubicBezTo>
                      <a:cubicBezTo>
                        <a:pt x="128" y="75"/>
                        <a:pt x="126" y="75"/>
                        <a:pt x="125" y="75"/>
                      </a:cubicBezTo>
                      <a:cubicBezTo>
                        <a:pt x="125" y="75"/>
                        <a:pt x="124" y="73"/>
                        <a:pt x="124" y="73"/>
                      </a:cubicBezTo>
                      <a:cubicBezTo>
                        <a:pt x="123" y="71"/>
                        <a:pt x="123" y="71"/>
                        <a:pt x="123" y="71"/>
                      </a:cubicBezTo>
                      <a:cubicBezTo>
                        <a:pt x="123" y="71"/>
                        <a:pt x="122" y="72"/>
                        <a:pt x="122" y="73"/>
                      </a:cubicBezTo>
                      <a:cubicBezTo>
                        <a:pt x="122" y="73"/>
                        <a:pt x="119" y="74"/>
                        <a:pt x="119" y="74"/>
                      </a:cubicBezTo>
                      <a:cubicBezTo>
                        <a:pt x="118" y="75"/>
                        <a:pt x="116" y="74"/>
                        <a:pt x="116" y="74"/>
                      </a:cubicBezTo>
                      <a:cubicBezTo>
                        <a:pt x="116" y="70"/>
                        <a:pt x="116" y="70"/>
                        <a:pt x="116" y="70"/>
                      </a:cubicBezTo>
                      <a:cubicBezTo>
                        <a:pt x="116" y="70"/>
                        <a:pt x="117" y="68"/>
                        <a:pt x="117" y="68"/>
                      </a:cubicBezTo>
                      <a:cubicBezTo>
                        <a:pt x="117" y="68"/>
                        <a:pt x="115" y="67"/>
                        <a:pt x="115" y="67"/>
                      </a:cubicBezTo>
                      <a:cubicBezTo>
                        <a:pt x="111" y="65"/>
                        <a:pt x="111" y="65"/>
                        <a:pt x="111" y="65"/>
                      </a:cubicBezTo>
                      <a:cubicBezTo>
                        <a:pt x="109" y="64"/>
                        <a:pt x="109" y="64"/>
                        <a:pt x="109" y="64"/>
                      </a:cubicBezTo>
                      <a:cubicBezTo>
                        <a:pt x="111" y="61"/>
                        <a:pt x="111" y="61"/>
                        <a:pt x="111" y="61"/>
                      </a:cubicBezTo>
                      <a:cubicBezTo>
                        <a:pt x="114" y="59"/>
                        <a:pt x="114" y="59"/>
                        <a:pt x="114" y="59"/>
                      </a:cubicBezTo>
                      <a:cubicBezTo>
                        <a:pt x="114" y="59"/>
                        <a:pt x="117" y="59"/>
                        <a:pt x="118" y="59"/>
                      </a:cubicBezTo>
                      <a:cubicBezTo>
                        <a:pt x="118" y="59"/>
                        <a:pt x="123" y="57"/>
                        <a:pt x="123" y="57"/>
                      </a:cubicBezTo>
                      <a:cubicBezTo>
                        <a:pt x="127" y="55"/>
                        <a:pt x="127" y="55"/>
                        <a:pt x="127" y="55"/>
                      </a:cubicBezTo>
                      <a:cubicBezTo>
                        <a:pt x="129" y="50"/>
                        <a:pt x="129" y="50"/>
                        <a:pt x="129" y="50"/>
                      </a:cubicBezTo>
                      <a:cubicBezTo>
                        <a:pt x="129" y="48"/>
                        <a:pt x="129" y="48"/>
                        <a:pt x="129" y="48"/>
                      </a:cubicBezTo>
                      <a:cubicBezTo>
                        <a:pt x="134" y="48"/>
                        <a:pt x="134" y="48"/>
                        <a:pt x="134" y="48"/>
                      </a:cubicBezTo>
                      <a:cubicBezTo>
                        <a:pt x="142" y="48"/>
                        <a:pt x="142" y="48"/>
                        <a:pt x="142" y="48"/>
                      </a:cubicBezTo>
                      <a:cubicBezTo>
                        <a:pt x="146" y="46"/>
                        <a:pt x="146" y="46"/>
                        <a:pt x="146" y="46"/>
                      </a:cubicBezTo>
                      <a:cubicBezTo>
                        <a:pt x="150" y="44"/>
                        <a:pt x="150" y="44"/>
                        <a:pt x="150" y="44"/>
                      </a:cubicBezTo>
                      <a:cubicBezTo>
                        <a:pt x="150" y="40"/>
                        <a:pt x="150" y="40"/>
                        <a:pt x="150" y="40"/>
                      </a:cubicBezTo>
                      <a:cubicBezTo>
                        <a:pt x="154" y="39"/>
                        <a:pt x="154" y="39"/>
                        <a:pt x="154" y="39"/>
                      </a:cubicBezTo>
                      <a:cubicBezTo>
                        <a:pt x="155" y="43"/>
                        <a:pt x="155" y="43"/>
                        <a:pt x="155" y="43"/>
                      </a:cubicBezTo>
                      <a:cubicBezTo>
                        <a:pt x="155" y="43"/>
                        <a:pt x="159" y="43"/>
                        <a:pt x="160" y="43"/>
                      </a:cubicBezTo>
                      <a:cubicBezTo>
                        <a:pt x="160" y="42"/>
                        <a:pt x="163" y="43"/>
                        <a:pt x="163" y="43"/>
                      </a:cubicBezTo>
                      <a:cubicBezTo>
                        <a:pt x="163" y="43"/>
                        <a:pt x="174" y="43"/>
                        <a:pt x="174" y="42"/>
                      </a:cubicBezTo>
                      <a:cubicBezTo>
                        <a:pt x="175" y="42"/>
                        <a:pt x="180" y="41"/>
                        <a:pt x="180" y="41"/>
                      </a:cubicBezTo>
                      <a:cubicBezTo>
                        <a:pt x="180" y="41"/>
                        <a:pt x="183" y="43"/>
                        <a:pt x="183" y="43"/>
                      </a:cubicBezTo>
                      <a:cubicBezTo>
                        <a:pt x="184" y="44"/>
                        <a:pt x="188" y="44"/>
                        <a:pt x="188" y="44"/>
                      </a:cubicBezTo>
                      <a:cubicBezTo>
                        <a:pt x="191" y="41"/>
                        <a:pt x="191" y="41"/>
                        <a:pt x="191" y="41"/>
                      </a:cubicBezTo>
                      <a:cubicBezTo>
                        <a:pt x="195" y="36"/>
                        <a:pt x="195" y="36"/>
                        <a:pt x="195" y="36"/>
                      </a:cubicBezTo>
                      <a:cubicBezTo>
                        <a:pt x="192" y="26"/>
                        <a:pt x="192" y="26"/>
                        <a:pt x="192" y="26"/>
                      </a:cubicBezTo>
                      <a:cubicBezTo>
                        <a:pt x="192" y="26"/>
                        <a:pt x="192" y="23"/>
                        <a:pt x="192" y="22"/>
                      </a:cubicBezTo>
                      <a:cubicBezTo>
                        <a:pt x="192" y="21"/>
                        <a:pt x="194" y="18"/>
                        <a:pt x="194" y="18"/>
                      </a:cubicBezTo>
                      <a:cubicBezTo>
                        <a:pt x="196" y="16"/>
                        <a:pt x="196" y="16"/>
                        <a:pt x="196" y="16"/>
                      </a:cubicBezTo>
                      <a:cubicBezTo>
                        <a:pt x="196" y="16"/>
                        <a:pt x="199" y="15"/>
                        <a:pt x="200" y="15"/>
                      </a:cubicBezTo>
                      <a:cubicBezTo>
                        <a:pt x="201" y="14"/>
                        <a:pt x="197" y="10"/>
                        <a:pt x="197" y="9"/>
                      </a:cubicBezTo>
                      <a:cubicBezTo>
                        <a:pt x="197" y="8"/>
                        <a:pt x="196" y="4"/>
                        <a:pt x="196" y="4"/>
                      </a:cubicBezTo>
                      <a:cubicBezTo>
                        <a:pt x="196" y="4"/>
                        <a:pt x="191" y="2"/>
                        <a:pt x="191" y="2"/>
                      </a:cubicBezTo>
                      <a:cubicBezTo>
                        <a:pt x="190" y="1"/>
                        <a:pt x="186" y="1"/>
                        <a:pt x="184" y="0"/>
                      </a:cubicBezTo>
                      <a:cubicBezTo>
                        <a:pt x="183" y="0"/>
                        <a:pt x="181" y="1"/>
                        <a:pt x="180" y="1"/>
                      </a:cubicBezTo>
                      <a:cubicBezTo>
                        <a:pt x="178" y="2"/>
                        <a:pt x="179" y="4"/>
                        <a:pt x="179" y="4"/>
                      </a:cubicBezTo>
                      <a:cubicBezTo>
                        <a:pt x="180" y="5"/>
                        <a:pt x="181" y="7"/>
                        <a:pt x="182" y="9"/>
                      </a:cubicBezTo>
                      <a:cubicBezTo>
                        <a:pt x="184" y="12"/>
                        <a:pt x="184" y="12"/>
                        <a:pt x="184" y="13"/>
                      </a:cubicBezTo>
                      <a:cubicBezTo>
                        <a:pt x="184" y="14"/>
                        <a:pt x="184" y="16"/>
                        <a:pt x="182" y="17"/>
                      </a:cubicBezTo>
                      <a:cubicBezTo>
                        <a:pt x="181" y="18"/>
                        <a:pt x="180" y="18"/>
                        <a:pt x="179" y="19"/>
                      </a:cubicBezTo>
                      <a:cubicBezTo>
                        <a:pt x="178" y="19"/>
                        <a:pt x="175" y="21"/>
                        <a:pt x="174" y="21"/>
                      </a:cubicBezTo>
                      <a:cubicBezTo>
                        <a:pt x="174" y="22"/>
                        <a:pt x="170" y="22"/>
                        <a:pt x="169" y="22"/>
                      </a:cubicBezTo>
                      <a:cubicBezTo>
                        <a:pt x="168" y="23"/>
                        <a:pt x="163" y="24"/>
                        <a:pt x="163" y="24"/>
                      </a:cubicBezTo>
                      <a:cubicBezTo>
                        <a:pt x="160" y="26"/>
                        <a:pt x="160" y="26"/>
                        <a:pt x="160" y="26"/>
                      </a:cubicBezTo>
                      <a:cubicBezTo>
                        <a:pt x="157" y="28"/>
                        <a:pt x="157" y="28"/>
                        <a:pt x="157" y="28"/>
                      </a:cubicBezTo>
                      <a:cubicBezTo>
                        <a:pt x="151" y="25"/>
                        <a:pt x="151" y="25"/>
                        <a:pt x="151" y="25"/>
                      </a:cubicBezTo>
                      <a:cubicBezTo>
                        <a:pt x="143" y="24"/>
                        <a:pt x="143" y="24"/>
                        <a:pt x="143" y="24"/>
                      </a:cubicBezTo>
                      <a:cubicBezTo>
                        <a:pt x="143" y="24"/>
                        <a:pt x="138" y="26"/>
                        <a:pt x="138" y="26"/>
                      </a:cubicBezTo>
                      <a:cubicBezTo>
                        <a:pt x="137" y="27"/>
                        <a:pt x="132" y="23"/>
                        <a:pt x="132" y="23"/>
                      </a:cubicBezTo>
                      <a:cubicBezTo>
                        <a:pt x="130" y="20"/>
                        <a:pt x="130" y="20"/>
                        <a:pt x="130" y="20"/>
                      </a:cubicBezTo>
                      <a:cubicBezTo>
                        <a:pt x="130" y="20"/>
                        <a:pt x="125" y="20"/>
                        <a:pt x="124" y="20"/>
                      </a:cubicBezTo>
                      <a:cubicBezTo>
                        <a:pt x="123" y="20"/>
                        <a:pt x="123" y="22"/>
                        <a:pt x="122" y="22"/>
                      </a:cubicBezTo>
                      <a:cubicBezTo>
                        <a:pt x="122" y="22"/>
                        <a:pt x="120" y="22"/>
                        <a:pt x="118" y="22"/>
                      </a:cubicBezTo>
                      <a:cubicBezTo>
                        <a:pt x="116" y="22"/>
                        <a:pt x="115" y="24"/>
                        <a:pt x="115" y="24"/>
                      </a:cubicBezTo>
                      <a:cubicBezTo>
                        <a:pt x="113" y="27"/>
                        <a:pt x="113" y="27"/>
                        <a:pt x="113" y="27"/>
                      </a:cubicBezTo>
                      <a:cubicBezTo>
                        <a:pt x="113" y="27"/>
                        <a:pt x="109" y="29"/>
                        <a:pt x="108" y="29"/>
                      </a:cubicBezTo>
                      <a:cubicBezTo>
                        <a:pt x="108" y="29"/>
                        <a:pt x="101" y="32"/>
                        <a:pt x="101" y="32"/>
                      </a:cubicBezTo>
                      <a:cubicBezTo>
                        <a:pt x="95" y="34"/>
                        <a:pt x="95" y="34"/>
                        <a:pt x="95" y="34"/>
                      </a:cubicBezTo>
                      <a:cubicBezTo>
                        <a:pt x="95" y="34"/>
                        <a:pt x="93" y="34"/>
                        <a:pt x="93" y="34"/>
                      </a:cubicBezTo>
                      <a:cubicBezTo>
                        <a:pt x="92" y="34"/>
                        <a:pt x="90" y="36"/>
                        <a:pt x="90" y="36"/>
                      </a:cubicBezTo>
                      <a:cubicBezTo>
                        <a:pt x="84" y="39"/>
                        <a:pt x="84" y="39"/>
                        <a:pt x="84" y="39"/>
                      </a:cubicBezTo>
                      <a:cubicBezTo>
                        <a:pt x="72" y="41"/>
                        <a:pt x="72" y="41"/>
                        <a:pt x="72" y="41"/>
                      </a:cubicBezTo>
                      <a:cubicBezTo>
                        <a:pt x="74" y="48"/>
                        <a:pt x="74" y="48"/>
                        <a:pt x="74" y="48"/>
                      </a:cubicBezTo>
                      <a:cubicBezTo>
                        <a:pt x="70" y="51"/>
                        <a:pt x="70" y="51"/>
                        <a:pt x="70" y="51"/>
                      </a:cubicBezTo>
                      <a:cubicBezTo>
                        <a:pt x="70" y="51"/>
                        <a:pt x="60" y="53"/>
                        <a:pt x="59" y="53"/>
                      </a:cubicBezTo>
                      <a:cubicBezTo>
                        <a:pt x="58" y="53"/>
                        <a:pt x="54" y="54"/>
                        <a:pt x="53" y="54"/>
                      </a:cubicBezTo>
                      <a:cubicBezTo>
                        <a:pt x="51" y="55"/>
                        <a:pt x="48" y="56"/>
                        <a:pt x="47" y="57"/>
                      </a:cubicBezTo>
                      <a:cubicBezTo>
                        <a:pt x="47" y="57"/>
                        <a:pt x="45" y="61"/>
                        <a:pt x="45" y="61"/>
                      </a:cubicBezTo>
                      <a:cubicBezTo>
                        <a:pt x="45" y="61"/>
                        <a:pt x="43" y="65"/>
                        <a:pt x="42" y="65"/>
                      </a:cubicBezTo>
                      <a:cubicBezTo>
                        <a:pt x="41" y="66"/>
                        <a:pt x="38" y="69"/>
                        <a:pt x="38" y="69"/>
                      </a:cubicBezTo>
                      <a:cubicBezTo>
                        <a:pt x="38" y="69"/>
                        <a:pt x="33" y="68"/>
                        <a:pt x="32" y="68"/>
                      </a:cubicBezTo>
                      <a:cubicBezTo>
                        <a:pt x="31" y="68"/>
                        <a:pt x="29" y="70"/>
                        <a:pt x="27" y="70"/>
                      </a:cubicBezTo>
                      <a:cubicBezTo>
                        <a:pt x="25" y="71"/>
                        <a:pt x="24" y="71"/>
                        <a:pt x="23" y="71"/>
                      </a:cubicBezTo>
                      <a:cubicBezTo>
                        <a:pt x="22" y="71"/>
                        <a:pt x="19" y="72"/>
                        <a:pt x="18" y="72"/>
                      </a:cubicBezTo>
                      <a:cubicBezTo>
                        <a:pt x="18" y="73"/>
                        <a:pt x="18" y="73"/>
                        <a:pt x="18" y="73"/>
                      </a:cubicBezTo>
                      <a:cubicBezTo>
                        <a:pt x="20" y="73"/>
                        <a:pt x="20" y="73"/>
                        <a:pt x="20" y="73"/>
                      </a:cubicBezTo>
                      <a:cubicBezTo>
                        <a:pt x="20" y="74"/>
                        <a:pt x="20" y="74"/>
                        <a:pt x="20" y="74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2" y="78"/>
                        <a:pt x="22" y="78"/>
                        <a:pt x="22" y="78"/>
                      </a:cubicBezTo>
                      <a:cubicBezTo>
                        <a:pt x="23" y="86"/>
                        <a:pt x="23" y="86"/>
                        <a:pt x="22" y="87"/>
                      </a:cubicBezTo>
                      <a:cubicBezTo>
                        <a:pt x="22" y="88"/>
                        <a:pt x="22" y="88"/>
                        <a:pt x="22" y="88"/>
                      </a:cubicBezTo>
                      <a:cubicBezTo>
                        <a:pt x="21" y="88"/>
                        <a:pt x="21" y="88"/>
                        <a:pt x="21" y="88"/>
                      </a:cubicBezTo>
                      <a:cubicBezTo>
                        <a:pt x="21" y="88"/>
                        <a:pt x="20" y="88"/>
                        <a:pt x="19" y="89"/>
                      </a:cubicBezTo>
                      <a:cubicBezTo>
                        <a:pt x="17" y="95"/>
                        <a:pt x="17" y="95"/>
                        <a:pt x="17" y="95"/>
                      </a:cubicBezTo>
                      <a:cubicBezTo>
                        <a:pt x="15" y="102"/>
                        <a:pt x="15" y="102"/>
                        <a:pt x="15" y="102"/>
                      </a:cubicBezTo>
                      <a:cubicBezTo>
                        <a:pt x="11" y="110"/>
                        <a:pt x="11" y="110"/>
                        <a:pt x="11" y="110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4" y="113"/>
                        <a:pt x="4" y="113"/>
                        <a:pt x="4" y="113"/>
                      </a:cubicBezTo>
                      <a:cubicBezTo>
                        <a:pt x="3" y="115"/>
                        <a:pt x="3" y="115"/>
                        <a:pt x="3" y="115"/>
                      </a:cubicBezTo>
                      <a:cubicBezTo>
                        <a:pt x="3" y="116"/>
                        <a:pt x="3" y="117"/>
                        <a:pt x="3" y="118"/>
                      </a:cubicBezTo>
                      <a:cubicBezTo>
                        <a:pt x="4" y="119"/>
                        <a:pt x="5" y="119"/>
                        <a:pt x="5" y="119"/>
                      </a:cubicBezTo>
                      <a:cubicBezTo>
                        <a:pt x="6" y="120"/>
                        <a:pt x="6" y="120"/>
                        <a:pt x="6" y="120"/>
                      </a:cubicBezTo>
                      <a:cubicBezTo>
                        <a:pt x="6" y="122"/>
                        <a:pt x="6" y="122"/>
                        <a:pt x="6" y="122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5" y="123"/>
                        <a:pt x="5" y="124"/>
                        <a:pt x="4" y="125"/>
                      </a:cubicBezTo>
                      <a:cubicBezTo>
                        <a:pt x="4" y="125"/>
                        <a:pt x="4" y="126"/>
                        <a:pt x="4" y="126"/>
                      </a:cubicBezTo>
                      <a:cubicBezTo>
                        <a:pt x="3" y="129"/>
                        <a:pt x="3" y="129"/>
                        <a:pt x="3" y="129"/>
                      </a:cubicBezTo>
                      <a:cubicBezTo>
                        <a:pt x="3" y="129"/>
                        <a:pt x="1" y="132"/>
                        <a:pt x="1" y="133"/>
                      </a:cubicBezTo>
                      <a:cubicBezTo>
                        <a:pt x="0" y="134"/>
                        <a:pt x="2" y="135"/>
                        <a:pt x="2" y="135"/>
                      </a:cubicBezTo>
                      <a:cubicBezTo>
                        <a:pt x="5" y="136"/>
                        <a:pt x="5" y="136"/>
                        <a:pt x="5" y="136"/>
                      </a:cubicBezTo>
                      <a:cubicBezTo>
                        <a:pt x="4" y="139"/>
                        <a:pt x="4" y="139"/>
                        <a:pt x="4" y="139"/>
                      </a:cubicBezTo>
                      <a:cubicBezTo>
                        <a:pt x="4" y="139"/>
                        <a:pt x="7" y="142"/>
                        <a:pt x="7" y="144"/>
                      </a:cubicBezTo>
                      <a:cubicBezTo>
                        <a:pt x="7" y="145"/>
                        <a:pt x="9" y="145"/>
                        <a:pt x="10" y="144"/>
                      </a:cubicBezTo>
                      <a:cubicBezTo>
                        <a:pt x="11" y="143"/>
                        <a:pt x="12" y="140"/>
                        <a:pt x="12" y="140"/>
                      </a:cubicBezTo>
                      <a:cubicBezTo>
                        <a:pt x="14" y="144"/>
                        <a:pt x="14" y="144"/>
                        <a:pt x="14" y="144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9" y="153"/>
                        <a:pt x="19" y="153"/>
                        <a:pt x="19" y="153"/>
                      </a:cubicBezTo>
                      <a:cubicBezTo>
                        <a:pt x="19" y="153"/>
                        <a:pt x="19" y="153"/>
                        <a:pt x="22" y="156"/>
                      </a:cubicBezTo>
                      <a:cubicBezTo>
                        <a:pt x="25" y="158"/>
                        <a:pt x="24" y="155"/>
                        <a:pt x="24" y="155"/>
                      </a:cubicBezTo>
                      <a:cubicBezTo>
                        <a:pt x="26" y="152"/>
                        <a:pt x="26" y="152"/>
                        <a:pt x="26" y="152"/>
                      </a:cubicBezTo>
                      <a:cubicBezTo>
                        <a:pt x="26" y="152"/>
                        <a:pt x="28" y="152"/>
                        <a:pt x="29" y="153"/>
                      </a:cubicBezTo>
                      <a:cubicBezTo>
                        <a:pt x="30" y="153"/>
                        <a:pt x="31" y="154"/>
                        <a:pt x="32" y="154"/>
                      </a:cubicBezTo>
                      <a:cubicBezTo>
                        <a:pt x="33" y="153"/>
                        <a:pt x="35" y="152"/>
                        <a:pt x="37" y="152"/>
                      </a:cubicBezTo>
                      <a:cubicBezTo>
                        <a:pt x="39" y="152"/>
                        <a:pt x="38" y="155"/>
                        <a:pt x="38" y="156"/>
                      </a:cubicBezTo>
                      <a:cubicBezTo>
                        <a:pt x="38" y="157"/>
                        <a:pt x="37" y="158"/>
                        <a:pt x="35" y="158"/>
                      </a:cubicBezTo>
                      <a:cubicBezTo>
                        <a:pt x="34" y="158"/>
                        <a:pt x="34" y="158"/>
                        <a:pt x="33" y="158"/>
                      </a:cubicBezTo>
                      <a:cubicBezTo>
                        <a:pt x="32" y="157"/>
                        <a:pt x="30" y="157"/>
                        <a:pt x="29" y="157"/>
                      </a:cubicBezTo>
                      <a:cubicBezTo>
                        <a:pt x="28" y="156"/>
                        <a:pt x="25" y="157"/>
                        <a:pt x="25" y="157"/>
                      </a:cubicBezTo>
                      <a:cubicBezTo>
                        <a:pt x="25" y="160"/>
                        <a:pt x="25" y="160"/>
                        <a:pt x="25" y="160"/>
                      </a:cubicBezTo>
                      <a:cubicBezTo>
                        <a:pt x="25" y="160"/>
                        <a:pt x="23" y="164"/>
                        <a:pt x="23" y="164"/>
                      </a:cubicBezTo>
                      <a:cubicBezTo>
                        <a:pt x="23" y="165"/>
                        <a:pt x="19" y="167"/>
                        <a:pt x="19" y="167"/>
                      </a:cubicBezTo>
                      <a:cubicBezTo>
                        <a:pt x="19" y="167"/>
                        <a:pt x="20" y="169"/>
                        <a:pt x="20" y="170"/>
                      </a:cubicBezTo>
                      <a:cubicBezTo>
                        <a:pt x="19" y="171"/>
                        <a:pt x="21" y="174"/>
                        <a:pt x="21" y="174"/>
                      </a:cubicBezTo>
                      <a:cubicBezTo>
                        <a:pt x="21" y="174"/>
                        <a:pt x="24" y="172"/>
                        <a:pt x="25" y="172"/>
                      </a:cubicBezTo>
                      <a:cubicBezTo>
                        <a:pt x="25" y="172"/>
                        <a:pt x="26" y="171"/>
                        <a:pt x="26" y="170"/>
                      </a:cubicBezTo>
                      <a:cubicBezTo>
                        <a:pt x="26" y="170"/>
                        <a:pt x="25" y="168"/>
                        <a:pt x="25" y="168"/>
                      </a:cubicBezTo>
                      <a:cubicBezTo>
                        <a:pt x="26" y="165"/>
                        <a:pt x="26" y="165"/>
                        <a:pt x="26" y="165"/>
                      </a:cubicBezTo>
                      <a:cubicBezTo>
                        <a:pt x="27" y="164"/>
                        <a:pt x="27" y="164"/>
                        <a:pt x="27" y="164"/>
                      </a:cubicBezTo>
                      <a:cubicBezTo>
                        <a:pt x="30" y="164"/>
                        <a:pt x="30" y="164"/>
                        <a:pt x="30" y="164"/>
                      </a:cubicBezTo>
                      <a:cubicBezTo>
                        <a:pt x="32" y="166"/>
                        <a:pt x="32" y="166"/>
                        <a:pt x="32" y="166"/>
                      </a:cubicBezTo>
                      <a:cubicBezTo>
                        <a:pt x="32" y="170"/>
                        <a:pt x="32" y="170"/>
                        <a:pt x="32" y="170"/>
                      </a:cubicBezTo>
                      <a:cubicBezTo>
                        <a:pt x="35" y="170"/>
                        <a:pt x="35" y="170"/>
                        <a:pt x="35" y="170"/>
                      </a:cubicBezTo>
                      <a:cubicBezTo>
                        <a:pt x="39" y="174"/>
                        <a:pt x="39" y="174"/>
                        <a:pt x="39" y="174"/>
                      </a:cubicBezTo>
                      <a:cubicBezTo>
                        <a:pt x="40" y="179"/>
                        <a:pt x="40" y="179"/>
                        <a:pt x="40" y="179"/>
                      </a:cubicBezTo>
                      <a:cubicBezTo>
                        <a:pt x="40" y="179"/>
                        <a:pt x="43" y="183"/>
                        <a:pt x="44" y="183"/>
                      </a:cubicBezTo>
                      <a:cubicBezTo>
                        <a:pt x="44" y="183"/>
                        <a:pt x="47" y="180"/>
                        <a:pt x="47" y="180"/>
                      </a:cubicBezTo>
                      <a:cubicBezTo>
                        <a:pt x="48" y="178"/>
                        <a:pt x="48" y="178"/>
                        <a:pt x="48" y="178"/>
                      </a:cubicBezTo>
                      <a:cubicBezTo>
                        <a:pt x="48" y="175"/>
                        <a:pt x="48" y="175"/>
                        <a:pt x="48" y="175"/>
                      </a:cubicBezTo>
                      <a:cubicBezTo>
                        <a:pt x="50" y="177"/>
                        <a:pt x="50" y="177"/>
                        <a:pt x="50" y="177"/>
                      </a:cubicBezTo>
                      <a:cubicBezTo>
                        <a:pt x="52" y="180"/>
                        <a:pt x="52" y="180"/>
                        <a:pt x="52" y="180"/>
                      </a:cubicBezTo>
                      <a:cubicBezTo>
                        <a:pt x="55" y="180"/>
                        <a:pt x="55" y="180"/>
                        <a:pt x="55" y="180"/>
                      </a:cubicBezTo>
                      <a:cubicBezTo>
                        <a:pt x="59" y="177"/>
                        <a:pt x="59" y="177"/>
                        <a:pt x="59" y="177"/>
                      </a:cubicBezTo>
                      <a:cubicBezTo>
                        <a:pt x="59" y="177"/>
                        <a:pt x="67" y="176"/>
                        <a:pt x="67" y="176"/>
                      </a:cubicBezTo>
                      <a:cubicBezTo>
                        <a:pt x="68" y="175"/>
                        <a:pt x="70" y="175"/>
                        <a:pt x="70" y="175"/>
                      </a:cubicBezTo>
                      <a:cubicBezTo>
                        <a:pt x="75" y="176"/>
                        <a:pt x="75" y="176"/>
                        <a:pt x="75" y="176"/>
                      </a:cubicBezTo>
                      <a:cubicBezTo>
                        <a:pt x="75" y="176"/>
                        <a:pt x="79" y="176"/>
                        <a:pt x="79" y="176"/>
                      </a:cubicBezTo>
                      <a:cubicBezTo>
                        <a:pt x="80" y="176"/>
                        <a:pt x="83" y="175"/>
                        <a:pt x="83" y="175"/>
                      </a:cubicBezTo>
                      <a:cubicBezTo>
                        <a:pt x="83" y="175"/>
                        <a:pt x="85" y="173"/>
                        <a:pt x="85" y="173"/>
                      </a:cubicBezTo>
                      <a:cubicBezTo>
                        <a:pt x="85" y="170"/>
                        <a:pt x="85" y="170"/>
                        <a:pt x="85" y="170"/>
                      </a:cubicBezTo>
                      <a:cubicBezTo>
                        <a:pt x="88" y="170"/>
                        <a:pt x="88" y="170"/>
                        <a:pt x="88" y="170"/>
                      </a:cubicBezTo>
                      <a:cubicBezTo>
                        <a:pt x="88" y="170"/>
                        <a:pt x="88" y="172"/>
                        <a:pt x="90" y="174"/>
                      </a:cubicBezTo>
                      <a:cubicBezTo>
                        <a:pt x="91" y="176"/>
                        <a:pt x="91" y="174"/>
                        <a:pt x="91" y="174"/>
                      </a:cubicBezTo>
                      <a:cubicBezTo>
                        <a:pt x="93" y="173"/>
                        <a:pt x="93" y="173"/>
                        <a:pt x="93" y="173"/>
                      </a:cubicBezTo>
                      <a:cubicBezTo>
                        <a:pt x="95" y="171"/>
                        <a:pt x="95" y="171"/>
                        <a:pt x="95" y="171"/>
                      </a:cubicBezTo>
                      <a:cubicBezTo>
                        <a:pt x="99" y="174"/>
                        <a:pt x="99" y="174"/>
                        <a:pt x="99" y="174"/>
                      </a:cubicBezTo>
                      <a:cubicBezTo>
                        <a:pt x="99" y="174"/>
                        <a:pt x="102" y="176"/>
                        <a:pt x="104" y="177"/>
                      </a:cubicBezTo>
                      <a:cubicBezTo>
                        <a:pt x="106" y="177"/>
                        <a:pt x="106" y="176"/>
                        <a:pt x="107" y="176"/>
                      </a:cubicBezTo>
                      <a:cubicBezTo>
                        <a:pt x="108" y="175"/>
                        <a:pt x="111" y="175"/>
                        <a:pt x="111" y="175"/>
                      </a:cubicBezTo>
                      <a:cubicBezTo>
                        <a:pt x="111" y="175"/>
                        <a:pt x="113" y="178"/>
                        <a:pt x="114" y="179"/>
                      </a:cubicBezTo>
                      <a:cubicBezTo>
                        <a:pt x="114" y="180"/>
                        <a:pt x="113" y="180"/>
                        <a:pt x="113" y="180"/>
                      </a:cubicBezTo>
                      <a:cubicBezTo>
                        <a:pt x="113" y="180"/>
                        <a:pt x="112" y="181"/>
                        <a:pt x="111" y="181"/>
                      </a:cubicBezTo>
                      <a:cubicBezTo>
                        <a:pt x="110" y="181"/>
                        <a:pt x="110" y="181"/>
                        <a:pt x="108" y="181"/>
                      </a:cubicBezTo>
                      <a:cubicBezTo>
                        <a:pt x="107" y="181"/>
                        <a:pt x="106" y="182"/>
                        <a:pt x="105" y="182"/>
                      </a:cubicBezTo>
                      <a:cubicBezTo>
                        <a:pt x="105" y="182"/>
                        <a:pt x="105" y="184"/>
                        <a:pt x="105" y="184"/>
                      </a:cubicBezTo>
                      <a:cubicBezTo>
                        <a:pt x="106" y="184"/>
                        <a:pt x="106" y="184"/>
                        <a:pt x="106" y="184"/>
                      </a:cubicBezTo>
                      <a:cubicBezTo>
                        <a:pt x="108" y="187"/>
                        <a:pt x="108" y="187"/>
                        <a:pt x="108" y="187"/>
                      </a:cubicBezTo>
                      <a:cubicBezTo>
                        <a:pt x="110" y="188"/>
                        <a:pt x="110" y="188"/>
                        <a:pt x="110" y="188"/>
                      </a:cubicBezTo>
                      <a:cubicBezTo>
                        <a:pt x="113" y="188"/>
                        <a:pt x="113" y="188"/>
                        <a:pt x="113" y="188"/>
                      </a:cubicBezTo>
                      <a:cubicBezTo>
                        <a:pt x="116" y="186"/>
                        <a:pt x="116" y="186"/>
                        <a:pt x="116" y="186"/>
                      </a:cubicBezTo>
                      <a:cubicBezTo>
                        <a:pt x="118" y="185"/>
                        <a:pt x="118" y="185"/>
                        <a:pt x="118" y="185"/>
                      </a:cubicBezTo>
                      <a:cubicBezTo>
                        <a:pt x="121" y="184"/>
                        <a:pt x="121" y="184"/>
                        <a:pt x="121" y="184"/>
                      </a:cubicBezTo>
                      <a:cubicBezTo>
                        <a:pt x="124" y="182"/>
                        <a:pt x="124" y="182"/>
                        <a:pt x="124" y="182"/>
                      </a:cubicBezTo>
                      <a:cubicBezTo>
                        <a:pt x="126" y="180"/>
                        <a:pt x="126" y="180"/>
                        <a:pt x="126" y="180"/>
                      </a:cubicBezTo>
                      <a:cubicBezTo>
                        <a:pt x="127" y="179"/>
                        <a:pt x="127" y="179"/>
                        <a:pt x="127" y="179"/>
                      </a:cubicBezTo>
                      <a:cubicBezTo>
                        <a:pt x="127" y="179"/>
                        <a:pt x="129" y="182"/>
                        <a:pt x="129" y="182"/>
                      </a:cubicBezTo>
                      <a:cubicBezTo>
                        <a:pt x="129" y="183"/>
                        <a:pt x="124" y="185"/>
                        <a:pt x="123" y="186"/>
                      </a:cubicBezTo>
                      <a:cubicBezTo>
                        <a:pt x="123" y="186"/>
                        <a:pt x="123" y="186"/>
                        <a:pt x="123" y="187"/>
                      </a:cubicBezTo>
                      <a:cubicBezTo>
                        <a:pt x="123" y="187"/>
                        <a:pt x="125" y="187"/>
                        <a:pt x="126" y="187"/>
                      </a:cubicBezTo>
                      <a:cubicBezTo>
                        <a:pt x="127" y="187"/>
                        <a:pt x="126" y="187"/>
                        <a:pt x="127" y="186"/>
                      </a:cubicBezTo>
                      <a:cubicBezTo>
                        <a:pt x="127" y="186"/>
                        <a:pt x="129" y="184"/>
                        <a:pt x="129" y="184"/>
                      </a:cubicBezTo>
                      <a:cubicBezTo>
                        <a:pt x="129" y="184"/>
                        <a:pt x="130" y="184"/>
                        <a:pt x="131" y="184"/>
                      </a:cubicBezTo>
                      <a:cubicBezTo>
                        <a:pt x="132" y="184"/>
                        <a:pt x="131" y="182"/>
                        <a:pt x="131" y="181"/>
                      </a:cubicBezTo>
                      <a:cubicBezTo>
                        <a:pt x="131" y="180"/>
                        <a:pt x="133" y="182"/>
                        <a:pt x="134" y="183"/>
                      </a:cubicBezTo>
                      <a:cubicBezTo>
                        <a:pt x="135" y="184"/>
                        <a:pt x="135" y="185"/>
                        <a:pt x="136" y="185"/>
                      </a:cubicBezTo>
                      <a:cubicBezTo>
                        <a:pt x="136" y="186"/>
                        <a:pt x="137" y="188"/>
                        <a:pt x="137" y="188"/>
                      </a:cubicBezTo>
                      <a:cubicBezTo>
                        <a:pt x="137" y="188"/>
                        <a:pt x="140" y="188"/>
                        <a:pt x="141" y="188"/>
                      </a:cubicBezTo>
                      <a:cubicBezTo>
                        <a:pt x="142" y="188"/>
                        <a:pt x="142" y="190"/>
                        <a:pt x="143" y="190"/>
                      </a:cubicBezTo>
                      <a:cubicBezTo>
                        <a:pt x="144" y="191"/>
                        <a:pt x="145" y="192"/>
                        <a:pt x="145" y="193"/>
                      </a:cubicBezTo>
                      <a:cubicBezTo>
                        <a:pt x="145" y="193"/>
                        <a:pt x="147" y="193"/>
                        <a:pt x="147" y="193"/>
                      </a:cubicBezTo>
                      <a:cubicBezTo>
                        <a:pt x="147" y="193"/>
                        <a:pt x="149" y="191"/>
                        <a:pt x="149" y="190"/>
                      </a:cubicBezTo>
                      <a:cubicBezTo>
                        <a:pt x="149" y="190"/>
                        <a:pt x="149" y="188"/>
                        <a:pt x="149" y="188"/>
                      </a:cubicBezTo>
                      <a:close/>
                    </a:path>
                  </a:pathLst>
                </a:custGeom>
                <a:solidFill>
                  <a:srgbClr val="EB5B6B"/>
                </a:solidFill>
                <a:ln w="9525">
                  <a:solidFill>
                    <a:sysClr val="window" lastClr="FFFFFF">
                      <a:alpha val="25000"/>
                    </a:sysClr>
                  </a:solidFill>
                  <a:round/>
                  <a:headEnd/>
                  <a:tailEnd/>
                </a:ln>
              </p:spPr>
              <p:txBody>
                <a:bodyPr vert="horz" wrap="square" lIns="45720" tIns="22860" rIns="45720" bIns="228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AU" sz="9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sp>
            <p:nvSpPr>
              <p:cNvPr id="743" name="Freeform 206">
                <a:extLst>
                  <a:ext uri="{FF2B5EF4-FFF2-40B4-BE49-F238E27FC236}">
                    <a16:creationId xmlns:a16="http://schemas.microsoft.com/office/drawing/2014/main" id="{C55415F4-170A-2624-FD13-C71A844BC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039" y="4131355"/>
                <a:ext cx="611188" cy="465138"/>
              </a:xfrm>
              <a:custGeom>
                <a:avLst/>
                <a:gdLst>
                  <a:gd name="T0" fmla="*/ 140 w 192"/>
                  <a:gd name="T1" fmla="*/ 121 h 146"/>
                  <a:gd name="T2" fmla="*/ 136 w 192"/>
                  <a:gd name="T3" fmla="*/ 114 h 146"/>
                  <a:gd name="T4" fmla="*/ 139 w 192"/>
                  <a:gd name="T5" fmla="*/ 107 h 146"/>
                  <a:gd name="T6" fmla="*/ 145 w 192"/>
                  <a:gd name="T7" fmla="*/ 101 h 146"/>
                  <a:gd name="T8" fmla="*/ 146 w 192"/>
                  <a:gd name="T9" fmla="*/ 97 h 146"/>
                  <a:gd name="T10" fmla="*/ 160 w 192"/>
                  <a:gd name="T11" fmla="*/ 86 h 146"/>
                  <a:gd name="T12" fmla="*/ 172 w 192"/>
                  <a:gd name="T13" fmla="*/ 84 h 146"/>
                  <a:gd name="T14" fmla="*/ 183 w 192"/>
                  <a:gd name="T15" fmla="*/ 84 h 146"/>
                  <a:gd name="T16" fmla="*/ 189 w 192"/>
                  <a:gd name="T17" fmla="*/ 81 h 146"/>
                  <a:gd name="T18" fmla="*/ 186 w 192"/>
                  <a:gd name="T19" fmla="*/ 78 h 146"/>
                  <a:gd name="T20" fmla="*/ 180 w 192"/>
                  <a:gd name="T21" fmla="*/ 68 h 146"/>
                  <a:gd name="T22" fmla="*/ 173 w 192"/>
                  <a:gd name="T23" fmla="*/ 62 h 146"/>
                  <a:gd name="T24" fmla="*/ 176 w 192"/>
                  <a:gd name="T25" fmla="*/ 55 h 146"/>
                  <a:gd name="T26" fmla="*/ 178 w 192"/>
                  <a:gd name="T27" fmla="*/ 45 h 146"/>
                  <a:gd name="T28" fmla="*/ 178 w 192"/>
                  <a:gd name="T29" fmla="*/ 28 h 146"/>
                  <a:gd name="T30" fmla="*/ 184 w 192"/>
                  <a:gd name="T31" fmla="*/ 21 h 146"/>
                  <a:gd name="T32" fmla="*/ 192 w 192"/>
                  <a:gd name="T33" fmla="*/ 13 h 146"/>
                  <a:gd name="T34" fmla="*/ 189 w 192"/>
                  <a:gd name="T35" fmla="*/ 6 h 146"/>
                  <a:gd name="T36" fmla="*/ 161 w 192"/>
                  <a:gd name="T37" fmla="*/ 2 h 146"/>
                  <a:gd name="T38" fmla="*/ 125 w 192"/>
                  <a:gd name="T39" fmla="*/ 9 h 146"/>
                  <a:gd name="T40" fmla="*/ 107 w 192"/>
                  <a:gd name="T41" fmla="*/ 29 h 146"/>
                  <a:gd name="T42" fmla="*/ 60 w 192"/>
                  <a:gd name="T43" fmla="*/ 39 h 146"/>
                  <a:gd name="T44" fmla="*/ 33 w 192"/>
                  <a:gd name="T45" fmla="*/ 39 h 146"/>
                  <a:gd name="T46" fmla="*/ 15 w 192"/>
                  <a:gd name="T47" fmla="*/ 42 h 146"/>
                  <a:gd name="T48" fmla="*/ 13 w 192"/>
                  <a:gd name="T49" fmla="*/ 36 h 146"/>
                  <a:gd name="T50" fmla="*/ 14 w 192"/>
                  <a:gd name="T51" fmla="*/ 30 h 146"/>
                  <a:gd name="T52" fmla="*/ 5 w 192"/>
                  <a:gd name="T53" fmla="*/ 34 h 146"/>
                  <a:gd name="T54" fmla="*/ 2 w 192"/>
                  <a:gd name="T55" fmla="*/ 36 h 146"/>
                  <a:gd name="T56" fmla="*/ 0 w 192"/>
                  <a:gd name="T57" fmla="*/ 45 h 146"/>
                  <a:gd name="T58" fmla="*/ 2 w 192"/>
                  <a:gd name="T59" fmla="*/ 49 h 146"/>
                  <a:gd name="T60" fmla="*/ 10 w 192"/>
                  <a:gd name="T61" fmla="*/ 57 h 146"/>
                  <a:gd name="T62" fmla="*/ 19 w 192"/>
                  <a:gd name="T63" fmla="*/ 64 h 146"/>
                  <a:gd name="T64" fmla="*/ 26 w 192"/>
                  <a:gd name="T65" fmla="*/ 65 h 146"/>
                  <a:gd name="T66" fmla="*/ 21 w 192"/>
                  <a:gd name="T67" fmla="*/ 77 h 146"/>
                  <a:gd name="T68" fmla="*/ 20 w 192"/>
                  <a:gd name="T69" fmla="*/ 81 h 146"/>
                  <a:gd name="T70" fmla="*/ 17 w 192"/>
                  <a:gd name="T71" fmla="*/ 86 h 146"/>
                  <a:gd name="T72" fmla="*/ 12 w 192"/>
                  <a:gd name="T73" fmla="*/ 88 h 146"/>
                  <a:gd name="T74" fmla="*/ 13 w 192"/>
                  <a:gd name="T75" fmla="*/ 97 h 146"/>
                  <a:gd name="T76" fmla="*/ 18 w 192"/>
                  <a:gd name="T77" fmla="*/ 101 h 146"/>
                  <a:gd name="T78" fmla="*/ 15 w 192"/>
                  <a:gd name="T79" fmla="*/ 110 h 146"/>
                  <a:gd name="T80" fmla="*/ 17 w 192"/>
                  <a:gd name="T81" fmla="*/ 114 h 146"/>
                  <a:gd name="T82" fmla="*/ 31 w 192"/>
                  <a:gd name="T83" fmla="*/ 121 h 146"/>
                  <a:gd name="T84" fmla="*/ 38 w 192"/>
                  <a:gd name="T85" fmla="*/ 132 h 146"/>
                  <a:gd name="T86" fmla="*/ 38 w 192"/>
                  <a:gd name="T87" fmla="*/ 143 h 146"/>
                  <a:gd name="T88" fmla="*/ 47 w 192"/>
                  <a:gd name="T89" fmla="*/ 142 h 146"/>
                  <a:gd name="T90" fmla="*/ 52 w 192"/>
                  <a:gd name="T91" fmla="*/ 140 h 146"/>
                  <a:gd name="T92" fmla="*/ 59 w 192"/>
                  <a:gd name="T93" fmla="*/ 138 h 146"/>
                  <a:gd name="T94" fmla="*/ 72 w 192"/>
                  <a:gd name="T95" fmla="*/ 131 h 146"/>
                  <a:gd name="T96" fmla="*/ 83 w 192"/>
                  <a:gd name="T97" fmla="*/ 126 h 146"/>
                  <a:gd name="T98" fmla="*/ 93 w 192"/>
                  <a:gd name="T99" fmla="*/ 129 h 146"/>
                  <a:gd name="T100" fmla="*/ 110 w 192"/>
                  <a:gd name="T101" fmla="*/ 131 h 146"/>
                  <a:gd name="T102" fmla="*/ 121 w 192"/>
                  <a:gd name="T103" fmla="*/ 130 h 146"/>
                  <a:gd name="T104" fmla="*/ 133 w 192"/>
                  <a:gd name="T105" fmla="*/ 127 h 146"/>
                  <a:gd name="T106" fmla="*/ 138 w 192"/>
                  <a:gd name="T107" fmla="*/ 12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92" h="146">
                    <a:moveTo>
                      <a:pt x="141" y="121"/>
                    </a:moveTo>
                    <a:cubicBezTo>
                      <a:pt x="141" y="121"/>
                      <a:pt x="141" y="121"/>
                      <a:pt x="141" y="121"/>
                    </a:cubicBezTo>
                    <a:cubicBezTo>
                      <a:pt x="141" y="121"/>
                      <a:pt x="141" y="121"/>
                      <a:pt x="140" y="121"/>
                    </a:cubicBezTo>
                    <a:cubicBezTo>
                      <a:pt x="140" y="120"/>
                      <a:pt x="140" y="120"/>
                      <a:pt x="139" y="119"/>
                    </a:cubicBezTo>
                    <a:cubicBezTo>
                      <a:pt x="138" y="117"/>
                      <a:pt x="138" y="116"/>
                      <a:pt x="137" y="115"/>
                    </a:cubicBezTo>
                    <a:cubicBezTo>
                      <a:pt x="136" y="114"/>
                      <a:pt x="136" y="114"/>
                      <a:pt x="136" y="114"/>
                    </a:cubicBezTo>
                    <a:cubicBezTo>
                      <a:pt x="136" y="113"/>
                      <a:pt x="135" y="110"/>
                      <a:pt x="136" y="109"/>
                    </a:cubicBezTo>
                    <a:cubicBezTo>
                      <a:pt x="136" y="108"/>
                      <a:pt x="137" y="107"/>
                      <a:pt x="138" y="107"/>
                    </a:cubicBezTo>
                    <a:cubicBezTo>
                      <a:pt x="138" y="107"/>
                      <a:pt x="138" y="107"/>
                      <a:pt x="139" y="107"/>
                    </a:cubicBezTo>
                    <a:cubicBezTo>
                      <a:pt x="139" y="107"/>
                      <a:pt x="140" y="106"/>
                      <a:pt x="141" y="106"/>
                    </a:cubicBezTo>
                    <a:cubicBezTo>
                      <a:pt x="141" y="106"/>
                      <a:pt x="141" y="106"/>
                      <a:pt x="141" y="106"/>
                    </a:cubicBezTo>
                    <a:cubicBezTo>
                      <a:pt x="141" y="103"/>
                      <a:pt x="143" y="102"/>
                      <a:pt x="145" y="101"/>
                    </a:cubicBezTo>
                    <a:cubicBezTo>
                      <a:pt x="147" y="100"/>
                      <a:pt x="147" y="100"/>
                      <a:pt x="147" y="100"/>
                    </a:cubicBezTo>
                    <a:cubicBezTo>
                      <a:pt x="146" y="98"/>
                      <a:pt x="146" y="98"/>
                      <a:pt x="146" y="98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7" y="96"/>
                      <a:pt x="150" y="93"/>
                      <a:pt x="151" y="92"/>
                    </a:cubicBezTo>
                    <a:cubicBezTo>
                      <a:pt x="152" y="92"/>
                      <a:pt x="155" y="91"/>
                      <a:pt x="158" y="90"/>
                    </a:cubicBezTo>
                    <a:cubicBezTo>
                      <a:pt x="160" y="86"/>
                      <a:pt x="160" y="86"/>
                      <a:pt x="160" y="86"/>
                    </a:cubicBezTo>
                    <a:cubicBezTo>
                      <a:pt x="165" y="85"/>
                      <a:pt x="165" y="85"/>
                      <a:pt x="165" y="85"/>
                    </a:cubicBezTo>
                    <a:cubicBezTo>
                      <a:pt x="167" y="82"/>
                      <a:pt x="167" y="82"/>
                      <a:pt x="167" y="82"/>
                    </a:cubicBezTo>
                    <a:cubicBezTo>
                      <a:pt x="172" y="84"/>
                      <a:pt x="172" y="84"/>
                      <a:pt x="172" y="84"/>
                    </a:cubicBezTo>
                    <a:cubicBezTo>
                      <a:pt x="178" y="87"/>
                      <a:pt x="178" y="87"/>
                      <a:pt x="178" y="87"/>
                    </a:cubicBezTo>
                    <a:cubicBezTo>
                      <a:pt x="178" y="87"/>
                      <a:pt x="179" y="86"/>
                      <a:pt x="180" y="86"/>
                    </a:cubicBezTo>
                    <a:cubicBezTo>
                      <a:pt x="181" y="85"/>
                      <a:pt x="182" y="85"/>
                      <a:pt x="183" y="84"/>
                    </a:cubicBezTo>
                    <a:cubicBezTo>
                      <a:pt x="184" y="84"/>
                      <a:pt x="185" y="83"/>
                      <a:pt x="186" y="83"/>
                    </a:cubicBezTo>
                    <a:cubicBezTo>
                      <a:pt x="188" y="82"/>
                      <a:pt x="188" y="82"/>
                      <a:pt x="188" y="82"/>
                    </a:cubicBezTo>
                    <a:cubicBezTo>
                      <a:pt x="188" y="82"/>
                      <a:pt x="188" y="82"/>
                      <a:pt x="189" y="81"/>
                    </a:cubicBezTo>
                    <a:cubicBezTo>
                      <a:pt x="190" y="81"/>
                      <a:pt x="191" y="81"/>
                      <a:pt x="192" y="80"/>
                    </a:cubicBezTo>
                    <a:cubicBezTo>
                      <a:pt x="191" y="80"/>
                      <a:pt x="191" y="80"/>
                      <a:pt x="191" y="80"/>
                    </a:cubicBezTo>
                    <a:cubicBezTo>
                      <a:pt x="186" y="78"/>
                      <a:pt x="186" y="78"/>
                      <a:pt x="186" y="78"/>
                    </a:cubicBezTo>
                    <a:cubicBezTo>
                      <a:pt x="184" y="73"/>
                      <a:pt x="184" y="73"/>
                      <a:pt x="184" y="73"/>
                    </a:cubicBezTo>
                    <a:cubicBezTo>
                      <a:pt x="180" y="70"/>
                      <a:pt x="180" y="70"/>
                      <a:pt x="180" y="70"/>
                    </a:cubicBezTo>
                    <a:cubicBezTo>
                      <a:pt x="180" y="68"/>
                      <a:pt x="180" y="68"/>
                      <a:pt x="180" y="68"/>
                    </a:cubicBezTo>
                    <a:cubicBezTo>
                      <a:pt x="172" y="67"/>
                      <a:pt x="172" y="67"/>
                      <a:pt x="172" y="67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1" y="64"/>
                      <a:pt x="172" y="62"/>
                      <a:pt x="173" y="62"/>
                    </a:cubicBezTo>
                    <a:cubicBezTo>
                      <a:pt x="174" y="62"/>
                      <a:pt x="174" y="61"/>
                      <a:pt x="174" y="60"/>
                    </a:cubicBezTo>
                    <a:cubicBezTo>
                      <a:pt x="176" y="56"/>
                      <a:pt x="176" y="56"/>
                      <a:pt x="176" y="56"/>
                    </a:cubicBezTo>
                    <a:cubicBezTo>
                      <a:pt x="176" y="55"/>
                      <a:pt x="176" y="55"/>
                      <a:pt x="176" y="55"/>
                    </a:cubicBezTo>
                    <a:cubicBezTo>
                      <a:pt x="176" y="55"/>
                      <a:pt x="177" y="54"/>
                      <a:pt x="177" y="54"/>
                    </a:cubicBezTo>
                    <a:cubicBezTo>
                      <a:pt x="178" y="54"/>
                      <a:pt x="179" y="53"/>
                      <a:pt x="180" y="51"/>
                    </a:cubicBezTo>
                    <a:cubicBezTo>
                      <a:pt x="178" y="45"/>
                      <a:pt x="178" y="45"/>
                      <a:pt x="178" y="45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7" y="32"/>
                      <a:pt x="177" y="32"/>
                      <a:pt x="177" y="32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8" y="28"/>
                      <a:pt x="179" y="26"/>
                      <a:pt x="180" y="25"/>
                    </a:cubicBezTo>
                    <a:cubicBezTo>
                      <a:pt x="180" y="23"/>
                      <a:pt x="181" y="22"/>
                      <a:pt x="181" y="22"/>
                    </a:cubicBezTo>
                    <a:cubicBezTo>
                      <a:pt x="182" y="22"/>
                      <a:pt x="184" y="21"/>
                      <a:pt x="184" y="21"/>
                    </a:cubicBezTo>
                    <a:cubicBezTo>
                      <a:pt x="185" y="21"/>
                      <a:pt x="186" y="20"/>
                      <a:pt x="186" y="20"/>
                    </a:cubicBezTo>
                    <a:cubicBezTo>
                      <a:pt x="192" y="17"/>
                      <a:pt x="192" y="17"/>
                      <a:pt x="192" y="17"/>
                    </a:cubicBezTo>
                    <a:cubicBezTo>
                      <a:pt x="192" y="13"/>
                      <a:pt x="192" y="13"/>
                      <a:pt x="192" y="13"/>
                    </a:cubicBezTo>
                    <a:cubicBezTo>
                      <a:pt x="192" y="13"/>
                      <a:pt x="191" y="10"/>
                      <a:pt x="190" y="8"/>
                    </a:cubicBezTo>
                    <a:cubicBezTo>
                      <a:pt x="190" y="7"/>
                      <a:pt x="189" y="6"/>
                      <a:pt x="189" y="6"/>
                    </a:cubicBezTo>
                    <a:cubicBezTo>
                      <a:pt x="189" y="6"/>
                      <a:pt x="189" y="6"/>
                      <a:pt x="189" y="6"/>
                    </a:cubicBezTo>
                    <a:cubicBezTo>
                      <a:pt x="187" y="8"/>
                      <a:pt x="182" y="8"/>
                      <a:pt x="174" y="7"/>
                    </a:cubicBezTo>
                    <a:cubicBezTo>
                      <a:pt x="171" y="6"/>
                      <a:pt x="169" y="0"/>
                      <a:pt x="169" y="0"/>
                    </a:cubicBezTo>
                    <a:cubicBezTo>
                      <a:pt x="161" y="2"/>
                      <a:pt x="161" y="2"/>
                      <a:pt x="161" y="2"/>
                    </a:cubicBezTo>
                    <a:cubicBezTo>
                      <a:pt x="161" y="2"/>
                      <a:pt x="150" y="2"/>
                      <a:pt x="144" y="2"/>
                    </a:cubicBezTo>
                    <a:cubicBezTo>
                      <a:pt x="143" y="2"/>
                      <a:pt x="142" y="2"/>
                      <a:pt x="142" y="2"/>
                    </a:cubicBezTo>
                    <a:cubicBezTo>
                      <a:pt x="139" y="2"/>
                      <a:pt x="129" y="5"/>
                      <a:pt x="125" y="9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8" y="13"/>
                      <a:pt x="115" y="14"/>
                      <a:pt x="114" y="17"/>
                    </a:cubicBezTo>
                    <a:cubicBezTo>
                      <a:pt x="111" y="21"/>
                      <a:pt x="108" y="29"/>
                      <a:pt x="107" y="29"/>
                    </a:cubicBezTo>
                    <a:cubicBezTo>
                      <a:pt x="101" y="34"/>
                      <a:pt x="100" y="34"/>
                      <a:pt x="87" y="34"/>
                    </a:cubicBezTo>
                    <a:cubicBezTo>
                      <a:pt x="86" y="34"/>
                      <a:pt x="86" y="34"/>
                      <a:pt x="86" y="34"/>
                    </a:cubicBezTo>
                    <a:cubicBezTo>
                      <a:pt x="80" y="34"/>
                      <a:pt x="64" y="36"/>
                      <a:pt x="60" y="39"/>
                    </a:cubicBezTo>
                    <a:cubicBezTo>
                      <a:pt x="57" y="41"/>
                      <a:pt x="51" y="40"/>
                      <a:pt x="46" y="39"/>
                    </a:cubicBezTo>
                    <a:cubicBezTo>
                      <a:pt x="42" y="38"/>
                      <a:pt x="39" y="38"/>
                      <a:pt x="37" y="39"/>
                    </a:cubicBezTo>
                    <a:cubicBezTo>
                      <a:pt x="37" y="40"/>
                      <a:pt x="35" y="40"/>
                      <a:pt x="33" y="39"/>
                    </a:cubicBezTo>
                    <a:cubicBezTo>
                      <a:pt x="31" y="39"/>
                      <a:pt x="29" y="39"/>
                      <a:pt x="27" y="39"/>
                    </a:cubicBezTo>
                    <a:cubicBezTo>
                      <a:pt x="25" y="39"/>
                      <a:pt x="23" y="40"/>
                      <a:pt x="21" y="40"/>
                    </a:cubicBezTo>
                    <a:cubicBezTo>
                      <a:pt x="19" y="41"/>
                      <a:pt x="17" y="42"/>
                      <a:pt x="15" y="42"/>
                    </a:cubicBezTo>
                    <a:cubicBezTo>
                      <a:pt x="13" y="41"/>
                      <a:pt x="13" y="40"/>
                      <a:pt x="13" y="39"/>
                    </a:cubicBezTo>
                    <a:cubicBezTo>
                      <a:pt x="13" y="37"/>
                      <a:pt x="13" y="37"/>
                      <a:pt x="12" y="37"/>
                    </a:cubicBezTo>
                    <a:cubicBezTo>
                      <a:pt x="12" y="36"/>
                      <a:pt x="12" y="36"/>
                      <a:pt x="13" y="36"/>
                    </a:cubicBezTo>
                    <a:cubicBezTo>
                      <a:pt x="14" y="35"/>
                      <a:pt x="17" y="32"/>
                      <a:pt x="17" y="31"/>
                    </a:cubicBezTo>
                    <a:cubicBezTo>
                      <a:pt x="17" y="31"/>
                      <a:pt x="17" y="31"/>
                      <a:pt x="16" y="31"/>
                    </a:cubicBezTo>
                    <a:cubicBezTo>
                      <a:pt x="15" y="31"/>
                      <a:pt x="15" y="30"/>
                      <a:pt x="14" y="30"/>
                    </a:cubicBezTo>
                    <a:cubicBezTo>
                      <a:pt x="11" y="29"/>
                      <a:pt x="8" y="28"/>
                      <a:pt x="5" y="29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6" y="33"/>
                      <a:pt x="5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5"/>
                      <a:pt x="2" y="35"/>
                      <a:pt x="2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0" y="41"/>
                      <a:pt x="1" y="41"/>
                    </a:cubicBezTo>
                    <a:cubicBezTo>
                      <a:pt x="1" y="42"/>
                      <a:pt x="1" y="44"/>
                      <a:pt x="0" y="45"/>
                    </a:cubicBezTo>
                    <a:cubicBezTo>
                      <a:pt x="1" y="46"/>
                      <a:pt x="1" y="46"/>
                      <a:pt x="1" y="47"/>
                    </a:cubicBezTo>
                    <a:cubicBezTo>
                      <a:pt x="2" y="48"/>
                      <a:pt x="2" y="48"/>
                      <a:pt x="2" y="49"/>
                    </a:cubicBezTo>
                    <a:cubicBezTo>
                      <a:pt x="2" y="49"/>
                      <a:pt x="2" y="49"/>
                      <a:pt x="2" y="49"/>
                    </a:cubicBezTo>
                    <a:cubicBezTo>
                      <a:pt x="3" y="50"/>
                      <a:pt x="4" y="51"/>
                      <a:pt x="4" y="52"/>
                    </a:cubicBezTo>
                    <a:cubicBezTo>
                      <a:pt x="5" y="53"/>
                      <a:pt x="7" y="56"/>
                      <a:pt x="8" y="57"/>
                    </a:cubicBezTo>
                    <a:cubicBezTo>
                      <a:pt x="9" y="57"/>
                      <a:pt x="10" y="57"/>
                      <a:pt x="10" y="57"/>
                    </a:cubicBezTo>
                    <a:cubicBezTo>
                      <a:pt x="10" y="58"/>
                      <a:pt x="11" y="58"/>
                      <a:pt x="13" y="59"/>
                    </a:cubicBezTo>
                    <a:cubicBezTo>
                      <a:pt x="14" y="59"/>
                      <a:pt x="16" y="59"/>
                      <a:pt x="16" y="61"/>
                    </a:cubicBezTo>
                    <a:cubicBezTo>
                      <a:pt x="17" y="61"/>
                      <a:pt x="18" y="63"/>
                      <a:pt x="19" y="64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6" y="65"/>
                      <a:pt x="26" y="65"/>
                      <a:pt x="26" y="65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6" y="69"/>
                      <a:pt x="25" y="72"/>
                      <a:pt x="24" y="73"/>
                    </a:cubicBezTo>
                    <a:cubicBezTo>
                      <a:pt x="24" y="74"/>
                      <a:pt x="22" y="76"/>
                      <a:pt x="21" y="77"/>
                    </a:cubicBezTo>
                    <a:cubicBezTo>
                      <a:pt x="21" y="77"/>
                      <a:pt x="20" y="78"/>
                      <a:pt x="20" y="79"/>
                    </a:cubicBezTo>
                    <a:cubicBezTo>
                      <a:pt x="20" y="79"/>
                      <a:pt x="20" y="80"/>
                      <a:pt x="20" y="80"/>
                    </a:cubicBezTo>
                    <a:cubicBezTo>
                      <a:pt x="20" y="80"/>
                      <a:pt x="20" y="81"/>
                      <a:pt x="20" y="81"/>
                    </a:cubicBezTo>
                    <a:cubicBezTo>
                      <a:pt x="22" y="81"/>
                      <a:pt x="22" y="81"/>
                      <a:pt x="22" y="81"/>
                    </a:cubicBezTo>
                    <a:cubicBezTo>
                      <a:pt x="20" y="83"/>
                      <a:pt x="20" y="83"/>
                      <a:pt x="20" y="83"/>
                    </a:cubicBezTo>
                    <a:cubicBezTo>
                      <a:pt x="19" y="84"/>
                      <a:pt x="18" y="85"/>
                      <a:pt x="17" y="86"/>
                    </a:cubicBezTo>
                    <a:cubicBezTo>
                      <a:pt x="13" y="86"/>
                      <a:pt x="13" y="86"/>
                      <a:pt x="13" y="86"/>
                    </a:cubicBezTo>
                    <a:cubicBezTo>
                      <a:pt x="13" y="86"/>
                      <a:pt x="13" y="86"/>
                      <a:pt x="13" y="87"/>
                    </a:cubicBezTo>
                    <a:cubicBezTo>
                      <a:pt x="13" y="87"/>
                      <a:pt x="12" y="87"/>
                      <a:pt x="12" y="88"/>
                    </a:cubicBezTo>
                    <a:cubicBezTo>
                      <a:pt x="12" y="88"/>
                      <a:pt x="12" y="88"/>
                      <a:pt x="11" y="88"/>
                    </a:cubicBezTo>
                    <a:cubicBezTo>
                      <a:pt x="13" y="90"/>
                      <a:pt x="13" y="90"/>
                      <a:pt x="13" y="90"/>
                    </a:cubicBezTo>
                    <a:cubicBezTo>
                      <a:pt x="13" y="97"/>
                      <a:pt x="13" y="97"/>
                      <a:pt x="13" y="97"/>
                    </a:cubicBezTo>
                    <a:cubicBezTo>
                      <a:pt x="15" y="98"/>
                      <a:pt x="15" y="98"/>
                      <a:pt x="16" y="99"/>
                    </a:cubicBezTo>
                    <a:cubicBezTo>
                      <a:pt x="16" y="99"/>
                      <a:pt x="16" y="100"/>
                      <a:pt x="16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15" y="108"/>
                      <a:pt x="15" y="109"/>
                      <a:pt x="14" y="109"/>
                    </a:cubicBezTo>
                    <a:cubicBezTo>
                      <a:pt x="14" y="110"/>
                      <a:pt x="15" y="110"/>
                      <a:pt x="15" y="110"/>
                    </a:cubicBezTo>
                    <a:cubicBezTo>
                      <a:pt x="16" y="111"/>
                      <a:pt x="16" y="111"/>
                      <a:pt x="16" y="111"/>
                    </a:cubicBezTo>
                    <a:cubicBezTo>
                      <a:pt x="16" y="112"/>
                      <a:pt x="16" y="112"/>
                      <a:pt x="16" y="112"/>
                    </a:cubicBezTo>
                    <a:cubicBezTo>
                      <a:pt x="16" y="113"/>
                      <a:pt x="16" y="113"/>
                      <a:pt x="17" y="114"/>
                    </a:cubicBezTo>
                    <a:cubicBezTo>
                      <a:pt x="19" y="116"/>
                      <a:pt x="21" y="117"/>
                      <a:pt x="23" y="117"/>
                    </a:cubicBezTo>
                    <a:cubicBezTo>
                      <a:pt x="25" y="118"/>
                      <a:pt x="27" y="118"/>
                      <a:pt x="29" y="120"/>
                    </a:cubicBezTo>
                    <a:cubicBezTo>
                      <a:pt x="29" y="120"/>
                      <a:pt x="30" y="121"/>
                      <a:pt x="31" y="121"/>
                    </a:cubicBezTo>
                    <a:cubicBezTo>
                      <a:pt x="31" y="123"/>
                      <a:pt x="33" y="124"/>
                      <a:pt x="33" y="126"/>
                    </a:cubicBezTo>
                    <a:cubicBezTo>
                      <a:pt x="34" y="127"/>
                      <a:pt x="35" y="128"/>
                      <a:pt x="36" y="129"/>
                    </a:cubicBezTo>
                    <a:cubicBezTo>
                      <a:pt x="37" y="129"/>
                      <a:pt x="38" y="130"/>
                      <a:pt x="38" y="132"/>
                    </a:cubicBezTo>
                    <a:cubicBezTo>
                      <a:pt x="38" y="133"/>
                      <a:pt x="38" y="134"/>
                      <a:pt x="38" y="135"/>
                    </a:cubicBezTo>
                    <a:cubicBezTo>
                      <a:pt x="37" y="136"/>
                      <a:pt x="37" y="137"/>
                      <a:pt x="37" y="138"/>
                    </a:cubicBezTo>
                    <a:cubicBezTo>
                      <a:pt x="37" y="139"/>
                      <a:pt x="38" y="142"/>
                      <a:pt x="38" y="143"/>
                    </a:cubicBezTo>
                    <a:cubicBezTo>
                      <a:pt x="39" y="144"/>
                      <a:pt x="39" y="145"/>
                      <a:pt x="39" y="146"/>
                    </a:cubicBezTo>
                    <a:cubicBezTo>
                      <a:pt x="43" y="145"/>
                      <a:pt x="43" y="145"/>
                      <a:pt x="43" y="145"/>
                    </a:cubicBezTo>
                    <a:cubicBezTo>
                      <a:pt x="47" y="142"/>
                      <a:pt x="47" y="142"/>
                      <a:pt x="47" y="142"/>
                    </a:cubicBezTo>
                    <a:cubicBezTo>
                      <a:pt x="48" y="141"/>
                      <a:pt x="50" y="140"/>
                      <a:pt x="51" y="140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52" y="140"/>
                      <a:pt x="52" y="140"/>
                      <a:pt x="52" y="140"/>
                    </a:cubicBezTo>
                    <a:cubicBezTo>
                      <a:pt x="53" y="140"/>
                      <a:pt x="53" y="140"/>
                      <a:pt x="54" y="140"/>
                    </a:cubicBezTo>
                    <a:cubicBezTo>
                      <a:pt x="59" y="138"/>
                      <a:pt x="59" y="138"/>
                      <a:pt x="59" y="138"/>
                    </a:cubicBezTo>
                    <a:cubicBezTo>
                      <a:pt x="59" y="138"/>
                      <a:pt x="66" y="135"/>
                      <a:pt x="67" y="135"/>
                    </a:cubicBezTo>
                    <a:cubicBezTo>
                      <a:pt x="67" y="135"/>
                      <a:pt x="69" y="134"/>
                      <a:pt x="70" y="133"/>
                    </a:cubicBezTo>
                    <a:cubicBezTo>
                      <a:pt x="72" y="131"/>
                      <a:pt x="72" y="131"/>
                      <a:pt x="72" y="131"/>
                    </a:cubicBezTo>
                    <a:cubicBezTo>
                      <a:pt x="72" y="130"/>
                      <a:pt x="75" y="128"/>
                      <a:pt x="77" y="128"/>
                    </a:cubicBezTo>
                    <a:cubicBezTo>
                      <a:pt x="79" y="128"/>
                      <a:pt x="80" y="128"/>
                      <a:pt x="80" y="128"/>
                    </a:cubicBezTo>
                    <a:cubicBezTo>
                      <a:pt x="81" y="127"/>
                      <a:pt x="81" y="126"/>
                      <a:pt x="83" y="126"/>
                    </a:cubicBezTo>
                    <a:cubicBezTo>
                      <a:pt x="83" y="126"/>
                      <a:pt x="87" y="125"/>
                      <a:pt x="88" y="125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3" y="129"/>
                      <a:pt x="93" y="129"/>
                      <a:pt x="93" y="129"/>
                    </a:cubicBezTo>
                    <a:cubicBezTo>
                      <a:pt x="95" y="131"/>
                      <a:pt x="96" y="131"/>
                      <a:pt x="97" y="132"/>
                    </a:cubicBezTo>
                    <a:cubicBezTo>
                      <a:pt x="98" y="131"/>
                      <a:pt x="101" y="129"/>
                      <a:pt x="101" y="129"/>
                    </a:cubicBezTo>
                    <a:cubicBezTo>
                      <a:pt x="110" y="131"/>
                      <a:pt x="110" y="131"/>
                      <a:pt x="110" y="131"/>
                    </a:cubicBezTo>
                    <a:cubicBezTo>
                      <a:pt x="116" y="133"/>
                      <a:pt x="116" y="133"/>
                      <a:pt x="116" y="133"/>
                    </a:cubicBezTo>
                    <a:cubicBezTo>
                      <a:pt x="118" y="132"/>
                      <a:pt x="118" y="132"/>
                      <a:pt x="118" y="132"/>
                    </a:cubicBezTo>
                    <a:cubicBezTo>
                      <a:pt x="121" y="130"/>
                      <a:pt x="121" y="130"/>
                      <a:pt x="121" y="130"/>
                    </a:cubicBezTo>
                    <a:cubicBezTo>
                      <a:pt x="122" y="130"/>
                      <a:pt x="127" y="128"/>
                      <a:pt x="127" y="128"/>
                    </a:cubicBezTo>
                    <a:cubicBezTo>
                      <a:pt x="128" y="128"/>
                      <a:pt x="128" y="128"/>
                      <a:pt x="128" y="128"/>
                    </a:cubicBezTo>
                    <a:cubicBezTo>
                      <a:pt x="130" y="128"/>
                      <a:pt x="132" y="127"/>
                      <a:pt x="133" y="127"/>
                    </a:cubicBezTo>
                    <a:cubicBezTo>
                      <a:pt x="133" y="127"/>
                      <a:pt x="133" y="127"/>
                      <a:pt x="134" y="126"/>
                    </a:cubicBezTo>
                    <a:cubicBezTo>
                      <a:pt x="136" y="125"/>
                      <a:pt x="136" y="125"/>
                      <a:pt x="137" y="125"/>
                    </a:cubicBezTo>
                    <a:cubicBezTo>
                      <a:pt x="137" y="124"/>
                      <a:pt x="138" y="124"/>
                      <a:pt x="138" y="124"/>
                    </a:cubicBezTo>
                    <a:cubicBezTo>
                      <a:pt x="139" y="124"/>
                      <a:pt x="139" y="124"/>
                      <a:pt x="140" y="123"/>
                    </a:cubicBezTo>
                    <a:cubicBezTo>
                      <a:pt x="141" y="123"/>
                      <a:pt x="141" y="122"/>
                      <a:pt x="141" y="12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4" name="Freeform 208">
                <a:extLst>
                  <a:ext uri="{FF2B5EF4-FFF2-40B4-BE49-F238E27FC236}">
                    <a16:creationId xmlns:a16="http://schemas.microsoft.com/office/drawing/2014/main" id="{A778ACAD-E9FC-4CA3-B0AF-F86C9F4830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6866" y="4090079"/>
                <a:ext cx="6350" cy="3175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ysClr val="window" lastClr="FFFFFF">
                    <a:alpha val="25000"/>
                  </a:sysClr>
                </a:solidFill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5" name="Freeform 209">
                <a:extLst>
                  <a:ext uri="{FF2B5EF4-FFF2-40B4-BE49-F238E27FC236}">
                    <a16:creationId xmlns:a16="http://schemas.microsoft.com/office/drawing/2014/main" id="{A79968D0-F8C0-F8C3-4BA2-AB61B62B7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9101" y="3596368"/>
                <a:ext cx="930275" cy="668336"/>
              </a:xfrm>
              <a:custGeom>
                <a:avLst/>
                <a:gdLst>
                  <a:gd name="T0" fmla="*/ 277 w 292"/>
                  <a:gd name="T1" fmla="*/ 94 h 210"/>
                  <a:gd name="T2" fmla="*/ 239 w 292"/>
                  <a:gd name="T3" fmla="*/ 104 h 210"/>
                  <a:gd name="T4" fmla="*/ 235 w 292"/>
                  <a:gd name="T5" fmla="*/ 95 h 210"/>
                  <a:gd name="T6" fmla="*/ 233 w 292"/>
                  <a:gd name="T7" fmla="*/ 91 h 210"/>
                  <a:gd name="T8" fmla="*/ 230 w 292"/>
                  <a:gd name="T9" fmla="*/ 82 h 210"/>
                  <a:gd name="T10" fmla="*/ 228 w 292"/>
                  <a:gd name="T11" fmla="*/ 74 h 210"/>
                  <a:gd name="T12" fmla="*/ 228 w 292"/>
                  <a:gd name="T13" fmla="*/ 63 h 210"/>
                  <a:gd name="T14" fmla="*/ 226 w 292"/>
                  <a:gd name="T15" fmla="*/ 56 h 210"/>
                  <a:gd name="T16" fmla="*/ 222 w 292"/>
                  <a:gd name="T17" fmla="*/ 49 h 210"/>
                  <a:gd name="T18" fmla="*/ 217 w 292"/>
                  <a:gd name="T19" fmla="*/ 41 h 210"/>
                  <a:gd name="T20" fmla="*/ 206 w 292"/>
                  <a:gd name="T21" fmla="*/ 33 h 210"/>
                  <a:gd name="T22" fmla="*/ 198 w 292"/>
                  <a:gd name="T23" fmla="*/ 27 h 210"/>
                  <a:gd name="T24" fmla="*/ 195 w 292"/>
                  <a:gd name="T25" fmla="*/ 25 h 210"/>
                  <a:gd name="T26" fmla="*/ 187 w 292"/>
                  <a:gd name="T27" fmla="*/ 18 h 210"/>
                  <a:gd name="T28" fmla="*/ 184 w 292"/>
                  <a:gd name="T29" fmla="*/ 12 h 210"/>
                  <a:gd name="T30" fmla="*/ 178 w 292"/>
                  <a:gd name="T31" fmla="*/ 6 h 210"/>
                  <a:gd name="T32" fmla="*/ 173 w 292"/>
                  <a:gd name="T33" fmla="*/ 3 h 210"/>
                  <a:gd name="T34" fmla="*/ 169 w 292"/>
                  <a:gd name="T35" fmla="*/ 0 h 210"/>
                  <a:gd name="T36" fmla="*/ 155 w 292"/>
                  <a:gd name="T37" fmla="*/ 5 h 210"/>
                  <a:gd name="T38" fmla="*/ 132 w 292"/>
                  <a:gd name="T39" fmla="*/ 20 h 210"/>
                  <a:gd name="T40" fmla="*/ 108 w 292"/>
                  <a:gd name="T41" fmla="*/ 27 h 210"/>
                  <a:gd name="T42" fmla="*/ 73 w 292"/>
                  <a:gd name="T43" fmla="*/ 29 h 210"/>
                  <a:gd name="T44" fmla="*/ 67 w 292"/>
                  <a:gd name="T45" fmla="*/ 37 h 210"/>
                  <a:gd name="T46" fmla="*/ 55 w 292"/>
                  <a:gd name="T47" fmla="*/ 48 h 210"/>
                  <a:gd name="T48" fmla="*/ 45 w 292"/>
                  <a:gd name="T49" fmla="*/ 57 h 210"/>
                  <a:gd name="T50" fmla="*/ 42 w 292"/>
                  <a:gd name="T51" fmla="*/ 73 h 210"/>
                  <a:gd name="T52" fmla="*/ 35 w 292"/>
                  <a:gd name="T53" fmla="*/ 88 h 210"/>
                  <a:gd name="T54" fmla="*/ 32 w 292"/>
                  <a:gd name="T55" fmla="*/ 107 h 210"/>
                  <a:gd name="T56" fmla="*/ 16 w 292"/>
                  <a:gd name="T57" fmla="*/ 124 h 210"/>
                  <a:gd name="T58" fmla="*/ 6 w 292"/>
                  <a:gd name="T59" fmla="*/ 129 h 210"/>
                  <a:gd name="T60" fmla="*/ 7 w 292"/>
                  <a:gd name="T61" fmla="*/ 131 h 210"/>
                  <a:gd name="T62" fmla="*/ 16 w 292"/>
                  <a:gd name="T63" fmla="*/ 136 h 210"/>
                  <a:gd name="T64" fmla="*/ 18 w 292"/>
                  <a:gd name="T65" fmla="*/ 145 h 210"/>
                  <a:gd name="T66" fmla="*/ 22 w 292"/>
                  <a:gd name="T67" fmla="*/ 152 h 210"/>
                  <a:gd name="T68" fmla="*/ 33 w 292"/>
                  <a:gd name="T69" fmla="*/ 156 h 210"/>
                  <a:gd name="T70" fmla="*/ 43 w 292"/>
                  <a:gd name="T71" fmla="*/ 158 h 210"/>
                  <a:gd name="T72" fmla="*/ 45 w 292"/>
                  <a:gd name="T73" fmla="*/ 168 h 210"/>
                  <a:gd name="T74" fmla="*/ 45 w 292"/>
                  <a:gd name="T75" fmla="*/ 175 h 210"/>
                  <a:gd name="T76" fmla="*/ 51 w 292"/>
                  <a:gd name="T77" fmla="*/ 178 h 210"/>
                  <a:gd name="T78" fmla="*/ 56 w 292"/>
                  <a:gd name="T79" fmla="*/ 179 h 210"/>
                  <a:gd name="T80" fmla="*/ 66 w 292"/>
                  <a:gd name="T81" fmla="*/ 183 h 210"/>
                  <a:gd name="T82" fmla="*/ 71 w 292"/>
                  <a:gd name="T83" fmla="*/ 176 h 210"/>
                  <a:gd name="T84" fmla="*/ 80 w 292"/>
                  <a:gd name="T85" fmla="*/ 176 h 210"/>
                  <a:gd name="T86" fmla="*/ 84 w 292"/>
                  <a:gd name="T87" fmla="*/ 183 h 210"/>
                  <a:gd name="T88" fmla="*/ 83 w 292"/>
                  <a:gd name="T89" fmla="*/ 189 h 210"/>
                  <a:gd name="T90" fmla="*/ 87 w 292"/>
                  <a:gd name="T91" fmla="*/ 196 h 210"/>
                  <a:gd name="T92" fmla="*/ 95 w 292"/>
                  <a:gd name="T93" fmla="*/ 204 h 210"/>
                  <a:gd name="T94" fmla="*/ 97 w 292"/>
                  <a:gd name="T95" fmla="*/ 209 h 210"/>
                  <a:gd name="T96" fmla="*/ 128 w 292"/>
                  <a:gd name="T97" fmla="*/ 207 h 210"/>
                  <a:gd name="T98" fmla="*/ 195 w 292"/>
                  <a:gd name="T99" fmla="*/ 185 h 210"/>
                  <a:gd name="T100" fmla="*/ 252 w 292"/>
                  <a:gd name="T101" fmla="*/ 168 h 210"/>
                  <a:gd name="T102" fmla="*/ 271 w 292"/>
                  <a:gd name="T103" fmla="*/ 143 h 210"/>
                  <a:gd name="T104" fmla="*/ 287 w 292"/>
                  <a:gd name="T105" fmla="*/ 9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92" h="210">
                    <a:moveTo>
                      <a:pt x="287" y="96"/>
                    </a:moveTo>
                    <a:cubicBezTo>
                      <a:pt x="284" y="96"/>
                      <a:pt x="284" y="96"/>
                      <a:pt x="284" y="96"/>
                    </a:cubicBezTo>
                    <a:cubicBezTo>
                      <a:pt x="277" y="94"/>
                      <a:pt x="277" y="94"/>
                      <a:pt x="277" y="94"/>
                    </a:cubicBezTo>
                    <a:cubicBezTo>
                      <a:pt x="277" y="94"/>
                      <a:pt x="277" y="94"/>
                      <a:pt x="277" y="94"/>
                    </a:cubicBezTo>
                    <a:cubicBezTo>
                      <a:pt x="277" y="94"/>
                      <a:pt x="277" y="94"/>
                      <a:pt x="277" y="94"/>
                    </a:cubicBezTo>
                    <a:cubicBezTo>
                      <a:pt x="271" y="94"/>
                      <a:pt x="264" y="106"/>
                      <a:pt x="264" y="106"/>
                    </a:cubicBezTo>
                    <a:cubicBezTo>
                      <a:pt x="261" y="112"/>
                      <a:pt x="261" y="112"/>
                      <a:pt x="261" y="112"/>
                    </a:cubicBezTo>
                    <a:cubicBezTo>
                      <a:pt x="257" y="111"/>
                      <a:pt x="257" y="111"/>
                      <a:pt x="257" y="111"/>
                    </a:cubicBezTo>
                    <a:cubicBezTo>
                      <a:pt x="251" y="110"/>
                      <a:pt x="245" y="108"/>
                      <a:pt x="240" y="105"/>
                    </a:cubicBezTo>
                    <a:cubicBezTo>
                      <a:pt x="239" y="104"/>
                      <a:pt x="239" y="104"/>
                      <a:pt x="239" y="104"/>
                    </a:cubicBezTo>
                    <a:cubicBezTo>
                      <a:pt x="237" y="101"/>
                      <a:pt x="237" y="101"/>
                      <a:pt x="237" y="101"/>
                    </a:cubicBezTo>
                    <a:cubicBezTo>
                      <a:pt x="236" y="101"/>
                      <a:pt x="235" y="101"/>
                      <a:pt x="235" y="100"/>
                    </a:cubicBezTo>
                    <a:cubicBezTo>
                      <a:pt x="234" y="99"/>
                      <a:pt x="234" y="99"/>
                      <a:pt x="234" y="99"/>
                    </a:cubicBezTo>
                    <a:cubicBezTo>
                      <a:pt x="234" y="96"/>
                      <a:pt x="234" y="96"/>
                      <a:pt x="234" y="96"/>
                    </a:cubicBezTo>
                    <a:cubicBezTo>
                      <a:pt x="234" y="96"/>
                      <a:pt x="235" y="95"/>
                      <a:pt x="235" y="95"/>
                    </a:cubicBezTo>
                    <a:cubicBezTo>
                      <a:pt x="235" y="95"/>
                      <a:pt x="235" y="95"/>
                      <a:pt x="235" y="95"/>
                    </a:cubicBezTo>
                    <a:cubicBezTo>
                      <a:pt x="235" y="94"/>
                      <a:pt x="235" y="94"/>
                      <a:pt x="235" y="94"/>
                    </a:cubicBezTo>
                    <a:cubicBezTo>
                      <a:pt x="235" y="94"/>
                      <a:pt x="235" y="93"/>
                      <a:pt x="235" y="93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2"/>
                      <a:pt x="234" y="92"/>
                      <a:pt x="233" y="91"/>
                    </a:cubicBezTo>
                    <a:cubicBezTo>
                      <a:pt x="232" y="90"/>
                      <a:pt x="232" y="90"/>
                      <a:pt x="232" y="89"/>
                    </a:cubicBezTo>
                    <a:cubicBezTo>
                      <a:pt x="232" y="88"/>
                      <a:pt x="232" y="88"/>
                      <a:pt x="232" y="87"/>
                    </a:cubicBezTo>
                    <a:cubicBezTo>
                      <a:pt x="232" y="87"/>
                      <a:pt x="232" y="87"/>
                      <a:pt x="232" y="87"/>
                    </a:cubicBezTo>
                    <a:cubicBezTo>
                      <a:pt x="232" y="87"/>
                      <a:pt x="232" y="87"/>
                      <a:pt x="232" y="86"/>
                    </a:cubicBezTo>
                    <a:cubicBezTo>
                      <a:pt x="231" y="85"/>
                      <a:pt x="230" y="83"/>
                      <a:pt x="230" y="82"/>
                    </a:cubicBezTo>
                    <a:cubicBezTo>
                      <a:pt x="229" y="82"/>
                      <a:pt x="229" y="81"/>
                      <a:pt x="229" y="80"/>
                    </a:cubicBezTo>
                    <a:cubicBezTo>
                      <a:pt x="229" y="80"/>
                      <a:pt x="229" y="79"/>
                      <a:pt x="229" y="79"/>
                    </a:cubicBezTo>
                    <a:cubicBezTo>
                      <a:pt x="229" y="79"/>
                      <a:pt x="228" y="78"/>
                      <a:pt x="229" y="76"/>
                    </a:cubicBezTo>
                    <a:cubicBezTo>
                      <a:pt x="229" y="75"/>
                      <a:pt x="229" y="75"/>
                      <a:pt x="229" y="74"/>
                    </a:cubicBezTo>
                    <a:cubicBezTo>
                      <a:pt x="229" y="74"/>
                      <a:pt x="228" y="74"/>
                      <a:pt x="228" y="74"/>
                    </a:cubicBezTo>
                    <a:cubicBezTo>
                      <a:pt x="228" y="69"/>
                      <a:pt x="228" y="69"/>
                      <a:pt x="228" y="69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28" y="68"/>
                      <a:pt x="228" y="68"/>
                      <a:pt x="228" y="68"/>
                    </a:cubicBezTo>
                    <a:cubicBezTo>
                      <a:pt x="228" y="67"/>
                      <a:pt x="228" y="66"/>
                      <a:pt x="228" y="65"/>
                    </a:cubicBezTo>
                    <a:cubicBezTo>
                      <a:pt x="228" y="63"/>
                      <a:pt x="228" y="63"/>
                      <a:pt x="228" y="63"/>
                    </a:cubicBezTo>
                    <a:cubicBezTo>
                      <a:pt x="228" y="62"/>
                      <a:pt x="228" y="62"/>
                      <a:pt x="228" y="62"/>
                    </a:cubicBezTo>
                    <a:cubicBezTo>
                      <a:pt x="227" y="61"/>
                      <a:pt x="227" y="60"/>
                      <a:pt x="227" y="59"/>
                    </a:cubicBezTo>
                    <a:cubicBezTo>
                      <a:pt x="227" y="59"/>
                      <a:pt x="227" y="58"/>
                      <a:pt x="227" y="58"/>
                    </a:cubicBezTo>
                    <a:cubicBezTo>
                      <a:pt x="227" y="58"/>
                      <a:pt x="227" y="58"/>
                      <a:pt x="227" y="58"/>
                    </a:cubicBezTo>
                    <a:cubicBezTo>
                      <a:pt x="227" y="58"/>
                      <a:pt x="226" y="56"/>
                      <a:pt x="226" y="56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26" y="55"/>
                      <a:pt x="226" y="55"/>
                      <a:pt x="226" y="55"/>
                    </a:cubicBezTo>
                    <a:cubicBezTo>
                      <a:pt x="226" y="55"/>
                      <a:pt x="226" y="55"/>
                      <a:pt x="225" y="54"/>
                    </a:cubicBezTo>
                    <a:cubicBezTo>
                      <a:pt x="225" y="53"/>
                      <a:pt x="225" y="53"/>
                      <a:pt x="224" y="52"/>
                    </a:cubicBezTo>
                    <a:cubicBezTo>
                      <a:pt x="223" y="51"/>
                      <a:pt x="222" y="50"/>
                      <a:pt x="222" y="49"/>
                    </a:cubicBezTo>
                    <a:cubicBezTo>
                      <a:pt x="222" y="48"/>
                      <a:pt x="221" y="48"/>
                      <a:pt x="221" y="47"/>
                    </a:cubicBezTo>
                    <a:cubicBezTo>
                      <a:pt x="221" y="47"/>
                      <a:pt x="221" y="47"/>
                      <a:pt x="221" y="47"/>
                    </a:cubicBezTo>
                    <a:cubicBezTo>
                      <a:pt x="221" y="47"/>
                      <a:pt x="221" y="46"/>
                      <a:pt x="220" y="45"/>
                    </a:cubicBezTo>
                    <a:cubicBezTo>
                      <a:pt x="219" y="44"/>
                      <a:pt x="218" y="43"/>
                      <a:pt x="218" y="42"/>
                    </a:cubicBezTo>
                    <a:cubicBezTo>
                      <a:pt x="217" y="42"/>
                      <a:pt x="217" y="41"/>
                      <a:pt x="217" y="41"/>
                    </a:cubicBezTo>
                    <a:cubicBezTo>
                      <a:pt x="216" y="41"/>
                      <a:pt x="215" y="41"/>
                      <a:pt x="214" y="41"/>
                    </a:cubicBezTo>
                    <a:cubicBezTo>
                      <a:pt x="211" y="39"/>
                      <a:pt x="211" y="39"/>
                      <a:pt x="211" y="39"/>
                    </a:cubicBezTo>
                    <a:cubicBezTo>
                      <a:pt x="209" y="37"/>
                      <a:pt x="209" y="37"/>
                      <a:pt x="209" y="37"/>
                    </a:cubicBezTo>
                    <a:cubicBezTo>
                      <a:pt x="208" y="37"/>
                      <a:pt x="208" y="36"/>
                      <a:pt x="207" y="36"/>
                    </a:cubicBezTo>
                    <a:cubicBezTo>
                      <a:pt x="206" y="35"/>
                      <a:pt x="206" y="34"/>
                      <a:pt x="206" y="33"/>
                    </a:cubicBezTo>
                    <a:cubicBezTo>
                      <a:pt x="205" y="33"/>
                      <a:pt x="205" y="33"/>
                      <a:pt x="205" y="33"/>
                    </a:cubicBezTo>
                    <a:cubicBezTo>
                      <a:pt x="201" y="31"/>
                      <a:pt x="201" y="31"/>
                      <a:pt x="201" y="31"/>
                    </a:cubicBezTo>
                    <a:cubicBezTo>
                      <a:pt x="201" y="31"/>
                      <a:pt x="201" y="31"/>
                      <a:pt x="201" y="31"/>
                    </a:cubicBezTo>
                    <a:cubicBezTo>
                      <a:pt x="201" y="31"/>
                      <a:pt x="199" y="29"/>
                      <a:pt x="199" y="28"/>
                    </a:cubicBezTo>
                    <a:cubicBezTo>
                      <a:pt x="199" y="28"/>
                      <a:pt x="199" y="28"/>
                      <a:pt x="198" y="27"/>
                    </a:cubicBezTo>
                    <a:cubicBezTo>
                      <a:pt x="198" y="27"/>
                      <a:pt x="198" y="27"/>
                      <a:pt x="198" y="26"/>
                    </a:cubicBezTo>
                    <a:cubicBezTo>
                      <a:pt x="197" y="26"/>
                      <a:pt x="197" y="26"/>
                      <a:pt x="197" y="26"/>
                    </a:cubicBezTo>
                    <a:cubicBezTo>
                      <a:pt x="196" y="26"/>
                      <a:pt x="196" y="26"/>
                      <a:pt x="196" y="26"/>
                    </a:cubicBezTo>
                    <a:cubicBezTo>
                      <a:pt x="196" y="26"/>
                      <a:pt x="196" y="26"/>
                      <a:pt x="196" y="26"/>
                    </a:cubicBezTo>
                    <a:cubicBezTo>
                      <a:pt x="195" y="25"/>
                      <a:pt x="195" y="25"/>
                      <a:pt x="195" y="25"/>
                    </a:cubicBezTo>
                    <a:cubicBezTo>
                      <a:pt x="195" y="25"/>
                      <a:pt x="194" y="24"/>
                      <a:pt x="193" y="23"/>
                    </a:cubicBezTo>
                    <a:cubicBezTo>
                      <a:pt x="192" y="23"/>
                      <a:pt x="192" y="23"/>
                      <a:pt x="192" y="23"/>
                    </a:cubicBezTo>
                    <a:cubicBezTo>
                      <a:pt x="192" y="22"/>
                      <a:pt x="191" y="22"/>
                      <a:pt x="191" y="22"/>
                    </a:cubicBezTo>
                    <a:cubicBezTo>
                      <a:pt x="190" y="21"/>
                      <a:pt x="190" y="21"/>
                      <a:pt x="190" y="20"/>
                    </a:cubicBezTo>
                    <a:cubicBezTo>
                      <a:pt x="189" y="20"/>
                      <a:pt x="188" y="20"/>
                      <a:pt x="187" y="18"/>
                    </a:cubicBezTo>
                    <a:cubicBezTo>
                      <a:pt x="186" y="18"/>
                      <a:pt x="186" y="17"/>
                      <a:pt x="186" y="16"/>
                    </a:cubicBezTo>
                    <a:cubicBezTo>
                      <a:pt x="185" y="15"/>
                      <a:pt x="185" y="14"/>
                      <a:pt x="185" y="14"/>
                    </a:cubicBezTo>
                    <a:cubicBezTo>
                      <a:pt x="184" y="14"/>
                      <a:pt x="184" y="13"/>
                      <a:pt x="184" y="12"/>
                    </a:cubicBezTo>
                    <a:cubicBezTo>
                      <a:pt x="184" y="12"/>
                      <a:pt x="184" y="12"/>
                      <a:pt x="184" y="12"/>
                    </a:cubicBezTo>
                    <a:cubicBezTo>
                      <a:pt x="184" y="12"/>
                      <a:pt x="184" y="12"/>
                      <a:pt x="184" y="12"/>
                    </a:cubicBezTo>
                    <a:cubicBezTo>
                      <a:pt x="183" y="11"/>
                      <a:pt x="183" y="11"/>
                      <a:pt x="183" y="11"/>
                    </a:cubicBezTo>
                    <a:cubicBezTo>
                      <a:pt x="182" y="10"/>
                      <a:pt x="182" y="10"/>
                      <a:pt x="181" y="10"/>
                    </a:cubicBezTo>
                    <a:cubicBezTo>
                      <a:pt x="181" y="9"/>
                      <a:pt x="181" y="9"/>
                      <a:pt x="181" y="8"/>
                    </a:cubicBezTo>
                    <a:cubicBezTo>
                      <a:pt x="180" y="7"/>
                      <a:pt x="180" y="7"/>
                      <a:pt x="180" y="7"/>
                    </a:cubicBezTo>
                    <a:cubicBezTo>
                      <a:pt x="178" y="6"/>
                      <a:pt x="178" y="6"/>
                      <a:pt x="178" y="6"/>
                    </a:cubicBezTo>
                    <a:cubicBezTo>
                      <a:pt x="178" y="6"/>
                      <a:pt x="178" y="5"/>
                      <a:pt x="178" y="5"/>
                    </a:cubicBezTo>
                    <a:cubicBezTo>
                      <a:pt x="177" y="5"/>
                      <a:pt x="177" y="5"/>
                      <a:pt x="177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6" y="4"/>
                      <a:pt x="176" y="4"/>
                      <a:pt x="176" y="4"/>
                    </a:cubicBezTo>
                    <a:cubicBezTo>
                      <a:pt x="173" y="3"/>
                      <a:pt x="173" y="3"/>
                      <a:pt x="173" y="3"/>
                    </a:cubicBezTo>
                    <a:cubicBezTo>
                      <a:pt x="173" y="2"/>
                      <a:pt x="173" y="2"/>
                      <a:pt x="173" y="2"/>
                    </a:cubicBezTo>
                    <a:cubicBezTo>
                      <a:pt x="173" y="1"/>
                      <a:pt x="173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2" y="1"/>
                      <a:pt x="172" y="1"/>
                      <a:pt x="172" y="1"/>
                    </a:cubicBezTo>
                    <a:cubicBezTo>
                      <a:pt x="171" y="1"/>
                      <a:pt x="170" y="0"/>
                      <a:pt x="169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66" y="0"/>
                      <a:pt x="166" y="0"/>
                      <a:pt x="166" y="0"/>
                    </a:cubicBezTo>
                    <a:cubicBezTo>
                      <a:pt x="159" y="0"/>
                      <a:pt x="159" y="0"/>
                      <a:pt x="159" y="0"/>
                    </a:cubicBezTo>
                    <a:cubicBezTo>
                      <a:pt x="157" y="1"/>
                      <a:pt x="156" y="2"/>
                      <a:pt x="156" y="3"/>
                    </a:cubicBezTo>
                    <a:cubicBezTo>
                      <a:pt x="155" y="4"/>
                      <a:pt x="155" y="4"/>
                      <a:pt x="155" y="5"/>
                    </a:cubicBezTo>
                    <a:cubicBezTo>
                      <a:pt x="155" y="7"/>
                      <a:pt x="155" y="9"/>
                      <a:pt x="154" y="9"/>
                    </a:cubicBezTo>
                    <a:cubicBezTo>
                      <a:pt x="152" y="10"/>
                      <a:pt x="151" y="11"/>
                      <a:pt x="150" y="12"/>
                    </a:cubicBezTo>
                    <a:cubicBezTo>
                      <a:pt x="149" y="13"/>
                      <a:pt x="149" y="14"/>
                      <a:pt x="148" y="14"/>
                    </a:cubicBezTo>
                    <a:cubicBezTo>
                      <a:pt x="141" y="18"/>
                      <a:pt x="141" y="18"/>
                      <a:pt x="141" y="18"/>
                    </a:cubicBezTo>
                    <a:cubicBezTo>
                      <a:pt x="141" y="18"/>
                      <a:pt x="135" y="20"/>
                      <a:pt x="132" y="20"/>
                    </a:cubicBezTo>
                    <a:cubicBezTo>
                      <a:pt x="129" y="20"/>
                      <a:pt x="127" y="23"/>
                      <a:pt x="127" y="23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16" y="29"/>
                      <a:pt x="116" y="29"/>
                      <a:pt x="116" y="29"/>
                    </a:cubicBezTo>
                    <a:cubicBezTo>
                      <a:pt x="113" y="26"/>
                      <a:pt x="113" y="26"/>
                      <a:pt x="113" y="26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98" y="26"/>
                      <a:pt x="98" y="26"/>
                      <a:pt x="98" y="26"/>
                    </a:cubicBezTo>
                    <a:cubicBezTo>
                      <a:pt x="93" y="29"/>
                      <a:pt x="93" y="29"/>
                      <a:pt x="93" y="29"/>
                    </a:cubicBezTo>
                    <a:cubicBezTo>
                      <a:pt x="84" y="28"/>
                      <a:pt x="84" y="28"/>
                      <a:pt x="84" y="28"/>
                    </a:cubicBezTo>
                    <a:cubicBezTo>
                      <a:pt x="84" y="28"/>
                      <a:pt x="78" y="29"/>
                      <a:pt x="76" y="29"/>
                    </a:cubicBezTo>
                    <a:cubicBezTo>
                      <a:pt x="73" y="29"/>
                      <a:pt x="73" y="29"/>
                      <a:pt x="73" y="29"/>
                    </a:cubicBezTo>
                    <a:cubicBezTo>
                      <a:pt x="72" y="28"/>
                      <a:pt x="70" y="27"/>
                      <a:pt x="70" y="27"/>
                    </a:cubicBezTo>
                    <a:cubicBezTo>
                      <a:pt x="70" y="27"/>
                      <a:pt x="67" y="27"/>
                      <a:pt x="66" y="28"/>
                    </a:cubicBezTo>
                    <a:cubicBezTo>
                      <a:pt x="66" y="29"/>
                      <a:pt x="66" y="29"/>
                      <a:pt x="65" y="30"/>
                    </a:cubicBezTo>
                    <a:cubicBezTo>
                      <a:pt x="64" y="33"/>
                      <a:pt x="64" y="33"/>
                      <a:pt x="64" y="33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2"/>
                      <a:pt x="62" y="42"/>
                      <a:pt x="62" y="42"/>
                    </a:cubicBezTo>
                    <a:cubicBezTo>
                      <a:pt x="62" y="43"/>
                      <a:pt x="61" y="44"/>
                      <a:pt x="60" y="44"/>
                    </a:cubicBezTo>
                    <a:cubicBezTo>
                      <a:pt x="59" y="44"/>
                      <a:pt x="59" y="44"/>
                      <a:pt x="58" y="45"/>
                    </a:cubicBezTo>
                    <a:cubicBezTo>
                      <a:pt x="55" y="48"/>
                      <a:pt x="55" y="48"/>
                      <a:pt x="55" y="48"/>
                    </a:cubicBezTo>
                    <a:cubicBezTo>
                      <a:pt x="52" y="49"/>
                      <a:pt x="52" y="49"/>
                      <a:pt x="52" y="49"/>
                    </a:cubicBezTo>
                    <a:cubicBezTo>
                      <a:pt x="50" y="49"/>
                      <a:pt x="50" y="49"/>
                      <a:pt x="50" y="49"/>
                    </a:cubicBezTo>
                    <a:cubicBezTo>
                      <a:pt x="49" y="50"/>
                      <a:pt x="49" y="50"/>
                      <a:pt x="49" y="50"/>
                    </a:cubicBezTo>
                    <a:cubicBezTo>
                      <a:pt x="48" y="55"/>
                      <a:pt x="48" y="55"/>
                      <a:pt x="48" y="55"/>
                    </a:cubicBezTo>
                    <a:cubicBezTo>
                      <a:pt x="45" y="57"/>
                      <a:pt x="45" y="57"/>
                      <a:pt x="45" y="57"/>
                    </a:cubicBezTo>
                    <a:cubicBezTo>
                      <a:pt x="44" y="60"/>
                      <a:pt x="44" y="60"/>
                      <a:pt x="44" y="60"/>
                    </a:cubicBezTo>
                    <a:cubicBezTo>
                      <a:pt x="45" y="61"/>
                      <a:pt x="46" y="64"/>
                      <a:pt x="45" y="65"/>
                    </a:cubicBezTo>
                    <a:cubicBezTo>
                      <a:pt x="44" y="66"/>
                      <a:pt x="43" y="67"/>
                      <a:pt x="43" y="67"/>
                    </a:cubicBezTo>
                    <a:cubicBezTo>
                      <a:pt x="43" y="67"/>
                      <a:pt x="42" y="67"/>
                      <a:pt x="42" y="67"/>
                    </a:cubicBezTo>
                    <a:cubicBezTo>
                      <a:pt x="42" y="73"/>
                      <a:pt x="42" y="73"/>
                      <a:pt x="42" y="73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8" y="81"/>
                      <a:pt x="38" y="81"/>
                      <a:pt x="38" y="81"/>
                    </a:cubicBezTo>
                    <a:cubicBezTo>
                      <a:pt x="38" y="82"/>
                      <a:pt x="39" y="84"/>
                      <a:pt x="38" y="86"/>
                    </a:cubicBezTo>
                    <a:cubicBezTo>
                      <a:pt x="37" y="87"/>
                      <a:pt x="37" y="87"/>
                      <a:pt x="36" y="87"/>
                    </a:cubicBezTo>
                    <a:cubicBezTo>
                      <a:pt x="35" y="87"/>
                      <a:pt x="35" y="88"/>
                      <a:pt x="35" y="88"/>
                    </a:cubicBezTo>
                    <a:cubicBezTo>
                      <a:pt x="35" y="94"/>
                      <a:pt x="35" y="94"/>
                      <a:pt x="35" y="94"/>
                    </a:cubicBezTo>
                    <a:cubicBezTo>
                      <a:pt x="33" y="98"/>
                      <a:pt x="33" y="98"/>
                      <a:pt x="33" y="98"/>
                    </a:cubicBezTo>
                    <a:cubicBezTo>
                      <a:pt x="33" y="100"/>
                      <a:pt x="33" y="100"/>
                      <a:pt x="33" y="100"/>
                    </a:cubicBezTo>
                    <a:cubicBezTo>
                      <a:pt x="32" y="103"/>
                      <a:pt x="32" y="103"/>
                      <a:pt x="32" y="103"/>
                    </a:cubicBezTo>
                    <a:cubicBezTo>
                      <a:pt x="32" y="107"/>
                      <a:pt x="32" y="107"/>
                      <a:pt x="32" y="107"/>
                    </a:cubicBezTo>
                    <a:cubicBezTo>
                      <a:pt x="29" y="111"/>
                      <a:pt x="29" y="111"/>
                      <a:pt x="29" y="111"/>
                    </a:cubicBezTo>
                    <a:cubicBezTo>
                      <a:pt x="27" y="117"/>
                      <a:pt x="27" y="117"/>
                      <a:pt x="27" y="117"/>
                    </a:cubicBezTo>
                    <a:cubicBezTo>
                      <a:pt x="20" y="124"/>
                      <a:pt x="20" y="124"/>
                      <a:pt x="20" y="12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4"/>
                      <a:pt x="16" y="124"/>
                      <a:pt x="16" y="124"/>
                    </a:cubicBezTo>
                    <a:cubicBezTo>
                      <a:pt x="16" y="125"/>
                      <a:pt x="15" y="126"/>
                      <a:pt x="14" y="127"/>
                    </a:cubicBezTo>
                    <a:cubicBezTo>
                      <a:pt x="12" y="128"/>
                      <a:pt x="9" y="129"/>
                      <a:pt x="8" y="129"/>
                    </a:cubicBezTo>
                    <a:cubicBezTo>
                      <a:pt x="8" y="129"/>
                      <a:pt x="8" y="129"/>
                      <a:pt x="8" y="129"/>
                    </a:cubicBezTo>
                    <a:cubicBezTo>
                      <a:pt x="6" y="129"/>
                      <a:pt x="6" y="129"/>
                      <a:pt x="6" y="129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" y="129"/>
                      <a:pt x="1" y="129"/>
                      <a:pt x="1" y="129"/>
                    </a:cubicBezTo>
                    <a:cubicBezTo>
                      <a:pt x="1" y="129"/>
                      <a:pt x="2" y="129"/>
                      <a:pt x="3" y="129"/>
                    </a:cubicBezTo>
                    <a:cubicBezTo>
                      <a:pt x="4" y="130"/>
                      <a:pt x="4" y="130"/>
                      <a:pt x="5" y="130"/>
                    </a:cubicBezTo>
                    <a:cubicBezTo>
                      <a:pt x="6" y="130"/>
                      <a:pt x="7" y="131"/>
                      <a:pt x="7" y="131"/>
                    </a:cubicBezTo>
                    <a:cubicBezTo>
                      <a:pt x="7" y="131"/>
                      <a:pt x="7" y="131"/>
                      <a:pt x="7" y="131"/>
                    </a:cubicBezTo>
                    <a:cubicBezTo>
                      <a:pt x="8" y="132"/>
                      <a:pt x="8" y="132"/>
                      <a:pt x="8" y="132"/>
                    </a:cubicBezTo>
                    <a:cubicBezTo>
                      <a:pt x="11" y="134"/>
                      <a:pt x="12" y="136"/>
                      <a:pt x="13" y="136"/>
                    </a:cubicBezTo>
                    <a:cubicBezTo>
                      <a:pt x="13" y="136"/>
                      <a:pt x="14" y="136"/>
                      <a:pt x="15" y="137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39"/>
                      <a:pt x="19" y="141"/>
                      <a:pt x="18" y="143"/>
                    </a:cubicBezTo>
                    <a:cubicBezTo>
                      <a:pt x="18" y="143"/>
                      <a:pt x="18" y="144"/>
                      <a:pt x="18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45"/>
                      <a:pt x="18" y="146"/>
                      <a:pt x="18" y="146"/>
                    </a:cubicBezTo>
                    <a:cubicBezTo>
                      <a:pt x="19" y="147"/>
                      <a:pt x="20" y="148"/>
                      <a:pt x="20" y="150"/>
                    </a:cubicBezTo>
                    <a:cubicBezTo>
                      <a:pt x="20" y="150"/>
                      <a:pt x="20" y="150"/>
                      <a:pt x="20" y="151"/>
                    </a:cubicBezTo>
                    <a:cubicBezTo>
                      <a:pt x="21" y="151"/>
                      <a:pt x="22" y="152"/>
                      <a:pt x="22" y="152"/>
                    </a:cubicBezTo>
                    <a:cubicBezTo>
                      <a:pt x="23" y="152"/>
                      <a:pt x="24" y="153"/>
                      <a:pt x="26" y="153"/>
                    </a:cubicBezTo>
                    <a:cubicBezTo>
                      <a:pt x="27" y="154"/>
                      <a:pt x="28" y="154"/>
                      <a:pt x="28" y="154"/>
                    </a:cubicBezTo>
                    <a:cubicBezTo>
                      <a:pt x="29" y="155"/>
                      <a:pt x="29" y="155"/>
                      <a:pt x="30" y="155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32" y="156"/>
                      <a:pt x="32" y="156"/>
                      <a:pt x="33" y="156"/>
                    </a:cubicBezTo>
                    <a:cubicBezTo>
                      <a:pt x="34" y="157"/>
                      <a:pt x="35" y="157"/>
                      <a:pt x="35" y="157"/>
                    </a:cubicBezTo>
                    <a:cubicBezTo>
                      <a:pt x="36" y="157"/>
                      <a:pt x="36" y="157"/>
                      <a:pt x="36" y="157"/>
                    </a:cubicBezTo>
                    <a:cubicBezTo>
                      <a:pt x="37" y="157"/>
                      <a:pt x="37" y="157"/>
                      <a:pt x="38" y="157"/>
                    </a:cubicBezTo>
                    <a:cubicBezTo>
                      <a:pt x="40" y="157"/>
                      <a:pt x="41" y="158"/>
                      <a:pt x="41" y="158"/>
                    </a:cubicBezTo>
                    <a:cubicBezTo>
                      <a:pt x="43" y="158"/>
                      <a:pt x="43" y="158"/>
                      <a:pt x="43" y="158"/>
                    </a:cubicBezTo>
                    <a:cubicBezTo>
                      <a:pt x="43" y="161"/>
                      <a:pt x="43" y="161"/>
                      <a:pt x="43" y="161"/>
                    </a:cubicBezTo>
                    <a:cubicBezTo>
                      <a:pt x="41" y="165"/>
                      <a:pt x="41" y="165"/>
                      <a:pt x="41" y="165"/>
                    </a:cubicBezTo>
                    <a:cubicBezTo>
                      <a:pt x="42" y="167"/>
                      <a:pt x="42" y="167"/>
                      <a:pt x="42" y="167"/>
                    </a:cubicBezTo>
                    <a:cubicBezTo>
                      <a:pt x="42" y="167"/>
                      <a:pt x="43" y="167"/>
                      <a:pt x="44" y="167"/>
                    </a:cubicBezTo>
                    <a:cubicBezTo>
                      <a:pt x="44" y="167"/>
                      <a:pt x="44" y="167"/>
                      <a:pt x="45" y="168"/>
                    </a:cubicBezTo>
                    <a:cubicBezTo>
                      <a:pt x="45" y="168"/>
                      <a:pt x="45" y="168"/>
                      <a:pt x="45" y="168"/>
                    </a:cubicBezTo>
                    <a:cubicBezTo>
                      <a:pt x="47" y="168"/>
                      <a:pt x="47" y="168"/>
                      <a:pt x="47" y="168"/>
                    </a:cubicBezTo>
                    <a:cubicBezTo>
                      <a:pt x="50" y="170"/>
                      <a:pt x="50" y="170"/>
                      <a:pt x="50" y="170"/>
                    </a:cubicBezTo>
                    <a:cubicBezTo>
                      <a:pt x="48" y="172"/>
                      <a:pt x="48" y="172"/>
                      <a:pt x="48" y="172"/>
                    </a:cubicBezTo>
                    <a:cubicBezTo>
                      <a:pt x="46" y="175"/>
                      <a:pt x="45" y="175"/>
                      <a:pt x="45" y="175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5" y="175"/>
                      <a:pt x="45" y="175"/>
                      <a:pt x="45" y="175"/>
                    </a:cubicBezTo>
                    <a:cubicBezTo>
                      <a:pt x="46" y="175"/>
                      <a:pt x="47" y="175"/>
                      <a:pt x="49" y="176"/>
                    </a:cubicBezTo>
                    <a:cubicBezTo>
                      <a:pt x="50" y="176"/>
                      <a:pt x="50" y="177"/>
                      <a:pt x="51" y="178"/>
                    </a:cubicBezTo>
                    <a:cubicBezTo>
                      <a:pt x="51" y="179"/>
                      <a:pt x="51" y="179"/>
                      <a:pt x="51" y="180"/>
                    </a:cubicBezTo>
                    <a:cubicBezTo>
                      <a:pt x="52" y="179"/>
                      <a:pt x="53" y="179"/>
                      <a:pt x="54" y="179"/>
                    </a:cubicBezTo>
                    <a:cubicBezTo>
                      <a:pt x="55" y="179"/>
                      <a:pt x="55" y="179"/>
                      <a:pt x="55" y="179"/>
                    </a:cubicBezTo>
                    <a:cubicBezTo>
                      <a:pt x="55" y="179"/>
                      <a:pt x="55" y="179"/>
                      <a:pt x="55" y="179"/>
                    </a:cubicBezTo>
                    <a:cubicBezTo>
                      <a:pt x="56" y="179"/>
                      <a:pt x="56" y="179"/>
                      <a:pt x="56" y="179"/>
                    </a:cubicBezTo>
                    <a:cubicBezTo>
                      <a:pt x="57" y="179"/>
                      <a:pt x="61" y="179"/>
                      <a:pt x="61" y="179"/>
                    </a:cubicBezTo>
                    <a:cubicBezTo>
                      <a:pt x="61" y="179"/>
                      <a:pt x="61" y="179"/>
                      <a:pt x="61" y="179"/>
                    </a:cubicBezTo>
                    <a:cubicBezTo>
                      <a:pt x="61" y="179"/>
                      <a:pt x="61" y="179"/>
                      <a:pt x="61" y="179"/>
                    </a:cubicBezTo>
                    <a:cubicBezTo>
                      <a:pt x="62" y="179"/>
                      <a:pt x="63" y="180"/>
                      <a:pt x="64" y="182"/>
                    </a:cubicBezTo>
                    <a:cubicBezTo>
                      <a:pt x="64" y="182"/>
                      <a:pt x="65" y="183"/>
                      <a:pt x="66" y="183"/>
                    </a:cubicBezTo>
                    <a:cubicBezTo>
                      <a:pt x="66" y="183"/>
                      <a:pt x="66" y="183"/>
                      <a:pt x="66" y="183"/>
                    </a:cubicBezTo>
                    <a:cubicBezTo>
                      <a:pt x="66" y="182"/>
                      <a:pt x="66" y="182"/>
                      <a:pt x="66" y="182"/>
                    </a:cubicBezTo>
                    <a:cubicBezTo>
                      <a:pt x="66" y="182"/>
                      <a:pt x="68" y="180"/>
                      <a:pt x="68" y="180"/>
                    </a:cubicBezTo>
                    <a:cubicBezTo>
                      <a:pt x="69" y="179"/>
                      <a:pt x="69" y="179"/>
                      <a:pt x="69" y="178"/>
                    </a:cubicBezTo>
                    <a:cubicBezTo>
                      <a:pt x="70" y="177"/>
                      <a:pt x="70" y="176"/>
                      <a:pt x="71" y="176"/>
                    </a:cubicBezTo>
                    <a:cubicBezTo>
                      <a:pt x="71" y="175"/>
                      <a:pt x="72" y="175"/>
                      <a:pt x="73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3"/>
                      <a:pt x="77" y="173"/>
                      <a:pt x="77" y="174"/>
                    </a:cubicBezTo>
                    <a:cubicBezTo>
                      <a:pt x="78" y="174"/>
                      <a:pt x="79" y="175"/>
                      <a:pt x="80" y="176"/>
                    </a:cubicBezTo>
                    <a:cubicBezTo>
                      <a:pt x="80" y="176"/>
                      <a:pt x="80" y="176"/>
                      <a:pt x="81" y="176"/>
                    </a:cubicBezTo>
                    <a:cubicBezTo>
                      <a:pt x="84" y="176"/>
                      <a:pt x="84" y="176"/>
                      <a:pt x="84" y="176"/>
                    </a:cubicBezTo>
                    <a:cubicBezTo>
                      <a:pt x="85" y="176"/>
                      <a:pt x="85" y="176"/>
                      <a:pt x="85" y="176"/>
                    </a:cubicBezTo>
                    <a:cubicBezTo>
                      <a:pt x="88" y="177"/>
                      <a:pt x="88" y="179"/>
                      <a:pt x="88" y="179"/>
                    </a:cubicBezTo>
                    <a:cubicBezTo>
                      <a:pt x="88" y="181"/>
                      <a:pt x="86" y="182"/>
                      <a:pt x="84" y="183"/>
                    </a:cubicBezTo>
                    <a:cubicBezTo>
                      <a:pt x="84" y="183"/>
                      <a:pt x="84" y="183"/>
                      <a:pt x="84" y="183"/>
                    </a:cubicBezTo>
                    <a:cubicBezTo>
                      <a:pt x="84" y="183"/>
                      <a:pt x="83" y="183"/>
                      <a:pt x="83" y="182"/>
                    </a:cubicBezTo>
                    <a:cubicBezTo>
                      <a:pt x="79" y="184"/>
                      <a:pt x="79" y="184"/>
                      <a:pt x="79" y="184"/>
                    </a:cubicBezTo>
                    <a:cubicBezTo>
                      <a:pt x="83" y="186"/>
                      <a:pt x="83" y="187"/>
                      <a:pt x="83" y="188"/>
                    </a:cubicBezTo>
                    <a:cubicBezTo>
                      <a:pt x="83" y="188"/>
                      <a:pt x="83" y="188"/>
                      <a:pt x="83" y="189"/>
                    </a:cubicBezTo>
                    <a:cubicBezTo>
                      <a:pt x="84" y="189"/>
                      <a:pt x="84" y="189"/>
                      <a:pt x="84" y="189"/>
                    </a:cubicBezTo>
                    <a:cubicBezTo>
                      <a:pt x="85" y="189"/>
                      <a:pt x="85" y="189"/>
                      <a:pt x="85" y="189"/>
                    </a:cubicBezTo>
                    <a:cubicBezTo>
                      <a:pt x="87" y="188"/>
                      <a:pt x="87" y="188"/>
                      <a:pt x="87" y="188"/>
                    </a:cubicBezTo>
                    <a:cubicBezTo>
                      <a:pt x="87" y="191"/>
                      <a:pt x="87" y="191"/>
                      <a:pt x="87" y="191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88" y="196"/>
                      <a:pt x="88" y="196"/>
                      <a:pt x="89" y="196"/>
                    </a:cubicBezTo>
                    <a:cubicBezTo>
                      <a:pt x="92" y="196"/>
                      <a:pt x="94" y="197"/>
                      <a:pt x="96" y="197"/>
                    </a:cubicBezTo>
                    <a:cubicBezTo>
                      <a:pt x="97" y="198"/>
                      <a:pt x="98" y="198"/>
                      <a:pt x="98" y="198"/>
                    </a:cubicBezTo>
                    <a:cubicBezTo>
                      <a:pt x="99" y="198"/>
                      <a:pt x="100" y="199"/>
                      <a:pt x="100" y="199"/>
                    </a:cubicBezTo>
                    <a:cubicBezTo>
                      <a:pt x="100" y="201"/>
                      <a:pt x="98" y="202"/>
                      <a:pt x="95" y="204"/>
                    </a:cubicBezTo>
                    <a:cubicBezTo>
                      <a:pt x="95" y="204"/>
                      <a:pt x="95" y="205"/>
                      <a:pt x="94" y="205"/>
                    </a:cubicBezTo>
                    <a:cubicBezTo>
                      <a:pt x="95" y="205"/>
                      <a:pt x="95" y="205"/>
                      <a:pt x="95" y="205"/>
                    </a:cubicBezTo>
                    <a:cubicBezTo>
                      <a:pt x="95" y="205"/>
                      <a:pt x="95" y="205"/>
                      <a:pt x="95" y="205"/>
                    </a:cubicBezTo>
                    <a:cubicBezTo>
                      <a:pt x="95" y="205"/>
                      <a:pt x="96" y="206"/>
                      <a:pt x="96" y="206"/>
                    </a:cubicBezTo>
                    <a:cubicBezTo>
                      <a:pt x="96" y="208"/>
                      <a:pt x="96" y="209"/>
                      <a:pt x="97" y="209"/>
                    </a:cubicBezTo>
                    <a:cubicBezTo>
                      <a:pt x="99" y="210"/>
                      <a:pt x="101" y="209"/>
                      <a:pt x="103" y="208"/>
                    </a:cubicBezTo>
                    <a:cubicBezTo>
                      <a:pt x="105" y="207"/>
                      <a:pt x="107" y="206"/>
                      <a:pt x="109" y="206"/>
                    </a:cubicBezTo>
                    <a:cubicBezTo>
                      <a:pt x="111" y="206"/>
                      <a:pt x="113" y="206"/>
                      <a:pt x="115" y="207"/>
                    </a:cubicBezTo>
                    <a:cubicBezTo>
                      <a:pt x="117" y="207"/>
                      <a:pt x="118" y="207"/>
                      <a:pt x="119" y="207"/>
                    </a:cubicBezTo>
                    <a:cubicBezTo>
                      <a:pt x="120" y="205"/>
                      <a:pt x="124" y="206"/>
                      <a:pt x="128" y="207"/>
                    </a:cubicBezTo>
                    <a:cubicBezTo>
                      <a:pt x="133" y="208"/>
                      <a:pt x="139" y="208"/>
                      <a:pt x="142" y="206"/>
                    </a:cubicBezTo>
                    <a:cubicBezTo>
                      <a:pt x="146" y="204"/>
                      <a:pt x="162" y="202"/>
                      <a:pt x="168" y="202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82" y="201"/>
                      <a:pt x="183" y="201"/>
                      <a:pt x="189" y="197"/>
                    </a:cubicBezTo>
                    <a:cubicBezTo>
                      <a:pt x="189" y="197"/>
                      <a:pt x="193" y="188"/>
                      <a:pt x="195" y="185"/>
                    </a:cubicBezTo>
                    <a:cubicBezTo>
                      <a:pt x="196" y="182"/>
                      <a:pt x="199" y="180"/>
                      <a:pt x="202" y="179"/>
                    </a:cubicBezTo>
                    <a:cubicBezTo>
                      <a:pt x="204" y="178"/>
                      <a:pt x="205" y="177"/>
                      <a:pt x="207" y="176"/>
                    </a:cubicBezTo>
                    <a:cubicBezTo>
                      <a:pt x="211" y="173"/>
                      <a:pt x="221" y="170"/>
                      <a:pt x="224" y="169"/>
                    </a:cubicBezTo>
                    <a:cubicBezTo>
                      <a:pt x="226" y="169"/>
                      <a:pt x="243" y="170"/>
                      <a:pt x="243" y="170"/>
                    </a:cubicBezTo>
                    <a:cubicBezTo>
                      <a:pt x="252" y="168"/>
                      <a:pt x="252" y="168"/>
                      <a:pt x="252" y="168"/>
                    </a:cubicBezTo>
                    <a:cubicBezTo>
                      <a:pt x="252" y="169"/>
                      <a:pt x="254" y="174"/>
                      <a:pt x="256" y="174"/>
                    </a:cubicBezTo>
                    <a:cubicBezTo>
                      <a:pt x="267" y="176"/>
                      <a:pt x="272" y="175"/>
                      <a:pt x="273" y="170"/>
                    </a:cubicBezTo>
                    <a:cubicBezTo>
                      <a:pt x="273" y="168"/>
                      <a:pt x="272" y="165"/>
                      <a:pt x="271" y="162"/>
                    </a:cubicBezTo>
                    <a:cubicBezTo>
                      <a:pt x="270" y="159"/>
                      <a:pt x="269" y="156"/>
                      <a:pt x="269" y="154"/>
                    </a:cubicBezTo>
                    <a:cubicBezTo>
                      <a:pt x="269" y="150"/>
                      <a:pt x="270" y="146"/>
                      <a:pt x="271" y="143"/>
                    </a:cubicBezTo>
                    <a:cubicBezTo>
                      <a:pt x="271" y="140"/>
                      <a:pt x="272" y="137"/>
                      <a:pt x="272" y="134"/>
                    </a:cubicBezTo>
                    <a:cubicBezTo>
                      <a:pt x="271" y="132"/>
                      <a:pt x="273" y="128"/>
                      <a:pt x="275" y="125"/>
                    </a:cubicBezTo>
                    <a:cubicBezTo>
                      <a:pt x="277" y="122"/>
                      <a:pt x="281" y="121"/>
                      <a:pt x="285" y="121"/>
                    </a:cubicBezTo>
                    <a:cubicBezTo>
                      <a:pt x="288" y="120"/>
                      <a:pt x="291" y="120"/>
                      <a:pt x="292" y="118"/>
                    </a:cubicBezTo>
                    <a:lnTo>
                      <a:pt x="287" y="96"/>
                    </a:ln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6" name="Freeform 210">
                <a:extLst>
                  <a:ext uri="{FF2B5EF4-FFF2-40B4-BE49-F238E27FC236}">
                    <a16:creationId xmlns:a16="http://schemas.microsoft.com/office/drawing/2014/main" id="{4638ACB6-59EC-1810-B201-9A0CE15AE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177" y="2075546"/>
                <a:ext cx="9525" cy="12700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3 h 4"/>
                  <a:gd name="T6" fmla="*/ 3 w 3"/>
                  <a:gd name="T7" fmla="*/ 2 h 4"/>
                  <a:gd name="T8" fmla="*/ 2 w 3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1"/>
                      <a:pt x="0" y="3"/>
                      <a:pt x="1" y="3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7" name="Freeform 211">
                <a:extLst>
                  <a:ext uri="{FF2B5EF4-FFF2-40B4-BE49-F238E27FC236}">
                    <a16:creationId xmlns:a16="http://schemas.microsoft.com/office/drawing/2014/main" id="{A451C2F8-CA38-0D01-8F85-52B7DD068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777" y="2091421"/>
                <a:ext cx="31750" cy="19050"/>
              </a:xfrm>
              <a:custGeom>
                <a:avLst/>
                <a:gdLst>
                  <a:gd name="T0" fmla="*/ 6 w 10"/>
                  <a:gd name="T1" fmla="*/ 0 h 6"/>
                  <a:gd name="T2" fmla="*/ 5 w 10"/>
                  <a:gd name="T3" fmla="*/ 1 h 6"/>
                  <a:gd name="T4" fmla="*/ 2 w 10"/>
                  <a:gd name="T5" fmla="*/ 2 h 6"/>
                  <a:gd name="T6" fmla="*/ 2 w 10"/>
                  <a:gd name="T7" fmla="*/ 5 h 6"/>
                  <a:gd name="T8" fmla="*/ 5 w 10"/>
                  <a:gd name="T9" fmla="*/ 4 h 6"/>
                  <a:gd name="T10" fmla="*/ 6 w 10"/>
                  <a:gd name="T11" fmla="*/ 3 h 6"/>
                  <a:gd name="T12" fmla="*/ 8 w 10"/>
                  <a:gd name="T13" fmla="*/ 2 h 6"/>
                  <a:gd name="T14" fmla="*/ 8 w 10"/>
                  <a:gd name="T15" fmla="*/ 1 h 6"/>
                  <a:gd name="T16" fmla="*/ 6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6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2" y="2"/>
                    </a:cubicBezTo>
                    <a:cubicBezTo>
                      <a:pt x="0" y="4"/>
                      <a:pt x="2" y="4"/>
                      <a:pt x="2" y="5"/>
                    </a:cubicBezTo>
                    <a:cubicBezTo>
                      <a:pt x="1" y="6"/>
                      <a:pt x="4" y="4"/>
                      <a:pt x="5" y="4"/>
                    </a:cubicBezTo>
                    <a:cubicBezTo>
                      <a:pt x="6" y="4"/>
                      <a:pt x="5" y="3"/>
                      <a:pt x="6" y="3"/>
                    </a:cubicBezTo>
                    <a:cubicBezTo>
                      <a:pt x="6" y="3"/>
                      <a:pt x="7" y="3"/>
                      <a:pt x="8" y="2"/>
                    </a:cubicBezTo>
                    <a:cubicBezTo>
                      <a:pt x="10" y="2"/>
                      <a:pt x="8" y="1"/>
                      <a:pt x="8" y="1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8" name="Freeform 212">
                <a:extLst>
                  <a:ext uri="{FF2B5EF4-FFF2-40B4-BE49-F238E27FC236}">
                    <a16:creationId xmlns:a16="http://schemas.microsoft.com/office/drawing/2014/main" id="{73C78548-4246-1F1E-C348-2CA938A4D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801" y="2104120"/>
                <a:ext cx="15875" cy="15875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1 h 5"/>
                  <a:gd name="T4" fmla="*/ 0 w 5"/>
                  <a:gd name="T5" fmla="*/ 4 h 5"/>
                  <a:gd name="T6" fmla="*/ 2 w 5"/>
                  <a:gd name="T7" fmla="*/ 5 h 5"/>
                  <a:gd name="T8" fmla="*/ 4 w 5"/>
                  <a:gd name="T9" fmla="*/ 4 h 5"/>
                  <a:gd name="T10" fmla="*/ 5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0" y="1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4"/>
                    </a:cubicBezTo>
                    <a:cubicBezTo>
                      <a:pt x="5" y="3"/>
                      <a:pt x="5" y="2"/>
                      <a:pt x="5" y="1"/>
                    </a:cubicBezTo>
                    <a:cubicBezTo>
                      <a:pt x="4" y="0"/>
                      <a:pt x="3" y="0"/>
                      <a:pt x="2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49" name="Freeform 213">
                <a:extLst>
                  <a:ext uri="{FF2B5EF4-FFF2-40B4-BE49-F238E27FC236}">
                    <a16:creationId xmlns:a16="http://schemas.microsoft.com/office/drawing/2014/main" id="{04148642-8966-67B3-E116-5825088407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801" y="2046971"/>
                <a:ext cx="60326" cy="63501"/>
              </a:xfrm>
              <a:custGeom>
                <a:avLst/>
                <a:gdLst>
                  <a:gd name="T0" fmla="*/ 13 w 19"/>
                  <a:gd name="T1" fmla="*/ 13 h 20"/>
                  <a:gd name="T2" fmla="*/ 13 w 19"/>
                  <a:gd name="T3" fmla="*/ 11 h 20"/>
                  <a:gd name="T4" fmla="*/ 15 w 19"/>
                  <a:gd name="T5" fmla="*/ 12 h 20"/>
                  <a:gd name="T6" fmla="*/ 17 w 19"/>
                  <a:gd name="T7" fmla="*/ 13 h 20"/>
                  <a:gd name="T8" fmla="*/ 18 w 19"/>
                  <a:gd name="T9" fmla="*/ 11 h 20"/>
                  <a:gd name="T10" fmla="*/ 16 w 19"/>
                  <a:gd name="T11" fmla="*/ 9 h 20"/>
                  <a:gd name="T12" fmla="*/ 17 w 19"/>
                  <a:gd name="T13" fmla="*/ 7 h 20"/>
                  <a:gd name="T14" fmla="*/ 18 w 19"/>
                  <a:gd name="T15" fmla="*/ 5 h 20"/>
                  <a:gd name="T16" fmla="*/ 16 w 19"/>
                  <a:gd name="T17" fmla="*/ 4 h 20"/>
                  <a:gd name="T18" fmla="*/ 15 w 19"/>
                  <a:gd name="T19" fmla="*/ 4 h 20"/>
                  <a:gd name="T20" fmla="*/ 12 w 19"/>
                  <a:gd name="T21" fmla="*/ 3 h 20"/>
                  <a:gd name="T22" fmla="*/ 11 w 19"/>
                  <a:gd name="T23" fmla="*/ 1 h 20"/>
                  <a:gd name="T24" fmla="*/ 8 w 19"/>
                  <a:gd name="T25" fmla="*/ 0 h 20"/>
                  <a:gd name="T26" fmla="*/ 7 w 19"/>
                  <a:gd name="T27" fmla="*/ 3 h 20"/>
                  <a:gd name="T28" fmla="*/ 9 w 19"/>
                  <a:gd name="T29" fmla="*/ 5 h 20"/>
                  <a:gd name="T30" fmla="*/ 8 w 19"/>
                  <a:gd name="T31" fmla="*/ 7 h 20"/>
                  <a:gd name="T32" fmla="*/ 8 w 19"/>
                  <a:gd name="T33" fmla="*/ 7 h 20"/>
                  <a:gd name="T34" fmla="*/ 7 w 19"/>
                  <a:gd name="T35" fmla="*/ 9 h 20"/>
                  <a:gd name="T36" fmla="*/ 7 w 19"/>
                  <a:gd name="T37" fmla="*/ 6 h 20"/>
                  <a:gd name="T38" fmla="*/ 3 w 19"/>
                  <a:gd name="T39" fmla="*/ 6 h 20"/>
                  <a:gd name="T40" fmla="*/ 3 w 19"/>
                  <a:gd name="T41" fmla="*/ 10 h 20"/>
                  <a:gd name="T42" fmla="*/ 1 w 19"/>
                  <a:gd name="T43" fmla="*/ 11 h 20"/>
                  <a:gd name="T44" fmla="*/ 1 w 19"/>
                  <a:gd name="T45" fmla="*/ 13 h 20"/>
                  <a:gd name="T46" fmla="*/ 3 w 19"/>
                  <a:gd name="T47" fmla="*/ 14 h 20"/>
                  <a:gd name="T48" fmla="*/ 6 w 19"/>
                  <a:gd name="T49" fmla="*/ 15 h 20"/>
                  <a:gd name="T50" fmla="*/ 9 w 19"/>
                  <a:gd name="T51" fmla="*/ 15 h 20"/>
                  <a:gd name="T52" fmla="*/ 11 w 19"/>
                  <a:gd name="T53" fmla="*/ 16 h 20"/>
                  <a:gd name="T54" fmla="*/ 14 w 19"/>
                  <a:gd name="T55" fmla="*/ 19 h 20"/>
                  <a:gd name="T56" fmla="*/ 16 w 19"/>
                  <a:gd name="T57" fmla="*/ 18 h 20"/>
                  <a:gd name="T58" fmla="*/ 18 w 19"/>
                  <a:gd name="T59" fmla="*/ 15 h 20"/>
                  <a:gd name="T60" fmla="*/ 13 w 19"/>
                  <a:gd name="T61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" h="20">
                    <a:moveTo>
                      <a:pt x="13" y="13"/>
                    </a:moveTo>
                    <a:cubicBezTo>
                      <a:pt x="13" y="13"/>
                      <a:pt x="12" y="11"/>
                      <a:pt x="13" y="11"/>
                    </a:cubicBezTo>
                    <a:cubicBezTo>
                      <a:pt x="14" y="10"/>
                      <a:pt x="14" y="12"/>
                      <a:pt x="15" y="12"/>
                    </a:cubicBezTo>
                    <a:cubicBezTo>
                      <a:pt x="15" y="13"/>
                      <a:pt x="16" y="13"/>
                      <a:pt x="17" y="13"/>
                    </a:cubicBezTo>
                    <a:cubicBezTo>
                      <a:pt x="18" y="13"/>
                      <a:pt x="18" y="12"/>
                      <a:pt x="18" y="11"/>
                    </a:cubicBezTo>
                    <a:cubicBezTo>
                      <a:pt x="18" y="11"/>
                      <a:pt x="18" y="11"/>
                      <a:pt x="16" y="9"/>
                    </a:cubicBezTo>
                    <a:cubicBezTo>
                      <a:pt x="13" y="7"/>
                      <a:pt x="16" y="8"/>
                      <a:pt x="17" y="7"/>
                    </a:cubicBezTo>
                    <a:cubicBezTo>
                      <a:pt x="17" y="7"/>
                      <a:pt x="18" y="5"/>
                      <a:pt x="18" y="5"/>
                    </a:cubicBezTo>
                    <a:cubicBezTo>
                      <a:pt x="19" y="5"/>
                      <a:pt x="16" y="4"/>
                      <a:pt x="16" y="4"/>
                    </a:cubicBezTo>
                    <a:cubicBezTo>
                      <a:pt x="15" y="3"/>
                      <a:pt x="15" y="4"/>
                      <a:pt x="15" y="4"/>
                    </a:cubicBezTo>
                    <a:cubicBezTo>
                      <a:pt x="15" y="4"/>
                      <a:pt x="13" y="3"/>
                      <a:pt x="12" y="3"/>
                    </a:cubicBezTo>
                    <a:cubicBezTo>
                      <a:pt x="12" y="2"/>
                      <a:pt x="12" y="1"/>
                      <a:pt x="11" y="1"/>
                    </a:cubicBezTo>
                    <a:cubicBezTo>
                      <a:pt x="11" y="0"/>
                      <a:pt x="10" y="0"/>
                      <a:pt x="8" y="0"/>
                    </a:cubicBezTo>
                    <a:cubicBezTo>
                      <a:pt x="7" y="1"/>
                      <a:pt x="7" y="3"/>
                      <a:pt x="7" y="3"/>
                    </a:cubicBezTo>
                    <a:cubicBezTo>
                      <a:pt x="7" y="3"/>
                      <a:pt x="8" y="4"/>
                      <a:pt x="9" y="5"/>
                    </a:cubicBezTo>
                    <a:cubicBezTo>
                      <a:pt x="9" y="5"/>
                      <a:pt x="9" y="7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7"/>
                      <a:pt x="9" y="8"/>
                      <a:pt x="7" y="9"/>
                    </a:cubicBezTo>
                    <a:cubicBezTo>
                      <a:pt x="6" y="9"/>
                      <a:pt x="7" y="7"/>
                      <a:pt x="7" y="6"/>
                    </a:cubicBezTo>
                    <a:cubicBezTo>
                      <a:pt x="7" y="5"/>
                      <a:pt x="3" y="6"/>
                      <a:pt x="3" y="6"/>
                    </a:cubicBezTo>
                    <a:cubicBezTo>
                      <a:pt x="3" y="6"/>
                      <a:pt x="4" y="9"/>
                      <a:pt x="3" y="10"/>
                    </a:cubicBezTo>
                    <a:cubicBezTo>
                      <a:pt x="2" y="10"/>
                      <a:pt x="2" y="10"/>
                      <a:pt x="1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6" y="15"/>
                    </a:cubicBezTo>
                    <a:cubicBezTo>
                      <a:pt x="9" y="17"/>
                      <a:pt x="7" y="15"/>
                      <a:pt x="9" y="15"/>
                    </a:cubicBezTo>
                    <a:cubicBezTo>
                      <a:pt x="11" y="15"/>
                      <a:pt x="10" y="16"/>
                      <a:pt x="11" y="16"/>
                    </a:cubicBezTo>
                    <a:cubicBezTo>
                      <a:pt x="12" y="17"/>
                      <a:pt x="13" y="18"/>
                      <a:pt x="14" y="19"/>
                    </a:cubicBezTo>
                    <a:cubicBezTo>
                      <a:pt x="15" y="20"/>
                      <a:pt x="16" y="18"/>
                      <a:pt x="16" y="18"/>
                    </a:cubicBezTo>
                    <a:cubicBezTo>
                      <a:pt x="17" y="17"/>
                      <a:pt x="18" y="15"/>
                      <a:pt x="18" y="15"/>
                    </a:cubicBezTo>
                    <a:cubicBezTo>
                      <a:pt x="18" y="15"/>
                      <a:pt x="14" y="13"/>
                      <a:pt x="13" y="13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0" name="Freeform 214">
                <a:extLst>
                  <a:ext uri="{FF2B5EF4-FFF2-40B4-BE49-F238E27FC236}">
                    <a16:creationId xmlns:a16="http://schemas.microsoft.com/office/drawing/2014/main" id="{8DAA4315-1B2A-2D2E-F216-D588BDDF6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0177" y="2062846"/>
                <a:ext cx="12700" cy="12700"/>
              </a:xfrm>
              <a:custGeom>
                <a:avLst/>
                <a:gdLst>
                  <a:gd name="T0" fmla="*/ 2 w 4"/>
                  <a:gd name="T1" fmla="*/ 1 h 4"/>
                  <a:gd name="T2" fmla="*/ 0 w 4"/>
                  <a:gd name="T3" fmla="*/ 1 h 4"/>
                  <a:gd name="T4" fmla="*/ 0 w 4"/>
                  <a:gd name="T5" fmla="*/ 3 h 4"/>
                  <a:gd name="T6" fmla="*/ 3 w 4"/>
                  <a:gd name="T7" fmla="*/ 2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2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1" y="3"/>
                      <a:pt x="3" y="2"/>
                    </a:cubicBezTo>
                    <a:cubicBezTo>
                      <a:pt x="4" y="0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1" name="Freeform 215">
                <a:extLst>
                  <a:ext uri="{FF2B5EF4-FFF2-40B4-BE49-F238E27FC236}">
                    <a16:creationId xmlns:a16="http://schemas.microsoft.com/office/drawing/2014/main" id="{F847413A-6394-9B37-CBFE-EA759B16F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390" y="638862"/>
                <a:ext cx="806450" cy="1452560"/>
              </a:xfrm>
              <a:custGeom>
                <a:avLst/>
                <a:gdLst>
                  <a:gd name="T0" fmla="*/ 222 w 253"/>
                  <a:gd name="T1" fmla="*/ 377 h 456"/>
                  <a:gd name="T2" fmla="*/ 247 w 253"/>
                  <a:gd name="T3" fmla="*/ 312 h 456"/>
                  <a:gd name="T4" fmla="*/ 235 w 253"/>
                  <a:gd name="T5" fmla="*/ 269 h 456"/>
                  <a:gd name="T6" fmla="*/ 216 w 253"/>
                  <a:gd name="T7" fmla="*/ 241 h 456"/>
                  <a:gd name="T8" fmla="*/ 204 w 253"/>
                  <a:gd name="T9" fmla="*/ 226 h 456"/>
                  <a:gd name="T10" fmla="*/ 200 w 253"/>
                  <a:gd name="T11" fmla="*/ 214 h 456"/>
                  <a:gd name="T12" fmla="*/ 185 w 253"/>
                  <a:gd name="T13" fmla="*/ 195 h 456"/>
                  <a:gd name="T14" fmla="*/ 186 w 253"/>
                  <a:gd name="T15" fmla="*/ 170 h 456"/>
                  <a:gd name="T16" fmla="*/ 161 w 253"/>
                  <a:gd name="T17" fmla="*/ 137 h 456"/>
                  <a:gd name="T18" fmla="*/ 160 w 253"/>
                  <a:gd name="T19" fmla="*/ 100 h 456"/>
                  <a:gd name="T20" fmla="*/ 141 w 253"/>
                  <a:gd name="T21" fmla="*/ 79 h 456"/>
                  <a:gd name="T22" fmla="*/ 128 w 253"/>
                  <a:gd name="T23" fmla="*/ 52 h 456"/>
                  <a:gd name="T24" fmla="*/ 123 w 253"/>
                  <a:gd name="T25" fmla="*/ 44 h 456"/>
                  <a:gd name="T26" fmla="*/ 129 w 253"/>
                  <a:gd name="T27" fmla="*/ 38 h 456"/>
                  <a:gd name="T28" fmla="*/ 128 w 253"/>
                  <a:gd name="T29" fmla="*/ 19 h 456"/>
                  <a:gd name="T30" fmla="*/ 104 w 253"/>
                  <a:gd name="T31" fmla="*/ 1 h 456"/>
                  <a:gd name="T32" fmla="*/ 82 w 253"/>
                  <a:gd name="T33" fmla="*/ 20 h 456"/>
                  <a:gd name="T34" fmla="*/ 79 w 253"/>
                  <a:gd name="T35" fmla="*/ 58 h 456"/>
                  <a:gd name="T36" fmla="*/ 74 w 253"/>
                  <a:gd name="T37" fmla="*/ 73 h 456"/>
                  <a:gd name="T38" fmla="*/ 59 w 253"/>
                  <a:gd name="T39" fmla="*/ 70 h 456"/>
                  <a:gd name="T40" fmla="*/ 27 w 253"/>
                  <a:gd name="T41" fmla="*/ 68 h 456"/>
                  <a:gd name="T42" fmla="*/ 7 w 253"/>
                  <a:gd name="T43" fmla="*/ 63 h 456"/>
                  <a:gd name="T44" fmla="*/ 7 w 253"/>
                  <a:gd name="T45" fmla="*/ 74 h 456"/>
                  <a:gd name="T46" fmla="*/ 26 w 253"/>
                  <a:gd name="T47" fmla="*/ 85 h 456"/>
                  <a:gd name="T48" fmla="*/ 51 w 253"/>
                  <a:gd name="T49" fmla="*/ 99 h 456"/>
                  <a:gd name="T50" fmla="*/ 63 w 253"/>
                  <a:gd name="T51" fmla="*/ 127 h 456"/>
                  <a:gd name="T52" fmla="*/ 74 w 253"/>
                  <a:gd name="T53" fmla="*/ 159 h 456"/>
                  <a:gd name="T54" fmla="*/ 81 w 253"/>
                  <a:gd name="T55" fmla="*/ 184 h 456"/>
                  <a:gd name="T56" fmla="*/ 109 w 253"/>
                  <a:gd name="T57" fmla="*/ 205 h 456"/>
                  <a:gd name="T58" fmla="*/ 113 w 253"/>
                  <a:gd name="T59" fmla="*/ 228 h 456"/>
                  <a:gd name="T60" fmla="*/ 102 w 253"/>
                  <a:gd name="T61" fmla="*/ 246 h 456"/>
                  <a:gd name="T62" fmla="*/ 88 w 253"/>
                  <a:gd name="T63" fmla="*/ 280 h 456"/>
                  <a:gd name="T64" fmla="*/ 81 w 253"/>
                  <a:gd name="T65" fmla="*/ 293 h 456"/>
                  <a:gd name="T66" fmla="*/ 73 w 253"/>
                  <a:gd name="T67" fmla="*/ 307 h 456"/>
                  <a:gd name="T68" fmla="*/ 67 w 253"/>
                  <a:gd name="T69" fmla="*/ 314 h 456"/>
                  <a:gd name="T70" fmla="*/ 54 w 253"/>
                  <a:gd name="T71" fmla="*/ 313 h 456"/>
                  <a:gd name="T72" fmla="*/ 61 w 253"/>
                  <a:gd name="T73" fmla="*/ 327 h 456"/>
                  <a:gd name="T74" fmla="*/ 58 w 253"/>
                  <a:gd name="T75" fmla="*/ 348 h 456"/>
                  <a:gd name="T76" fmla="*/ 65 w 253"/>
                  <a:gd name="T77" fmla="*/ 369 h 456"/>
                  <a:gd name="T78" fmla="*/ 71 w 253"/>
                  <a:gd name="T79" fmla="*/ 387 h 456"/>
                  <a:gd name="T80" fmla="*/ 73 w 253"/>
                  <a:gd name="T81" fmla="*/ 400 h 456"/>
                  <a:gd name="T82" fmla="*/ 73 w 253"/>
                  <a:gd name="T83" fmla="*/ 414 h 456"/>
                  <a:gd name="T84" fmla="*/ 76 w 253"/>
                  <a:gd name="T85" fmla="*/ 420 h 456"/>
                  <a:gd name="T86" fmla="*/ 75 w 253"/>
                  <a:gd name="T87" fmla="*/ 429 h 456"/>
                  <a:gd name="T88" fmla="*/ 83 w 253"/>
                  <a:gd name="T89" fmla="*/ 433 h 456"/>
                  <a:gd name="T90" fmla="*/ 89 w 253"/>
                  <a:gd name="T91" fmla="*/ 436 h 456"/>
                  <a:gd name="T92" fmla="*/ 95 w 253"/>
                  <a:gd name="T93" fmla="*/ 436 h 456"/>
                  <a:gd name="T94" fmla="*/ 98 w 253"/>
                  <a:gd name="T95" fmla="*/ 442 h 456"/>
                  <a:gd name="T96" fmla="*/ 104 w 253"/>
                  <a:gd name="T97" fmla="*/ 447 h 456"/>
                  <a:gd name="T98" fmla="*/ 104 w 253"/>
                  <a:gd name="T99" fmla="*/ 454 h 456"/>
                  <a:gd name="T100" fmla="*/ 113 w 253"/>
                  <a:gd name="T101" fmla="*/ 447 h 456"/>
                  <a:gd name="T102" fmla="*/ 116 w 253"/>
                  <a:gd name="T103" fmla="*/ 453 h 456"/>
                  <a:gd name="T104" fmla="*/ 122 w 253"/>
                  <a:gd name="T105" fmla="*/ 455 h 456"/>
                  <a:gd name="T106" fmla="*/ 127 w 253"/>
                  <a:gd name="T107" fmla="*/ 452 h 456"/>
                  <a:gd name="T108" fmla="*/ 139 w 253"/>
                  <a:gd name="T109" fmla="*/ 443 h 456"/>
                  <a:gd name="T110" fmla="*/ 153 w 253"/>
                  <a:gd name="T111" fmla="*/ 439 h 456"/>
                  <a:gd name="T112" fmla="*/ 167 w 253"/>
                  <a:gd name="T113" fmla="*/ 428 h 456"/>
                  <a:gd name="T114" fmla="*/ 176 w 253"/>
                  <a:gd name="T115" fmla="*/ 420 h 456"/>
                  <a:gd name="T116" fmla="*/ 188 w 253"/>
                  <a:gd name="T117" fmla="*/ 414 h 456"/>
                  <a:gd name="T118" fmla="*/ 201 w 253"/>
                  <a:gd name="T119" fmla="*/ 406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3" h="456">
                    <a:moveTo>
                      <a:pt x="207" y="405"/>
                    </a:moveTo>
                    <a:cubicBezTo>
                      <a:pt x="210" y="399"/>
                      <a:pt x="210" y="399"/>
                      <a:pt x="210" y="399"/>
                    </a:cubicBezTo>
                    <a:cubicBezTo>
                      <a:pt x="212" y="395"/>
                      <a:pt x="212" y="395"/>
                      <a:pt x="212" y="395"/>
                    </a:cubicBezTo>
                    <a:cubicBezTo>
                      <a:pt x="212" y="395"/>
                      <a:pt x="212" y="395"/>
                      <a:pt x="212" y="395"/>
                    </a:cubicBezTo>
                    <a:cubicBezTo>
                      <a:pt x="215" y="390"/>
                      <a:pt x="216" y="388"/>
                      <a:pt x="216" y="387"/>
                    </a:cubicBezTo>
                    <a:cubicBezTo>
                      <a:pt x="217" y="385"/>
                      <a:pt x="218" y="382"/>
                      <a:pt x="218" y="381"/>
                    </a:cubicBezTo>
                    <a:cubicBezTo>
                      <a:pt x="219" y="379"/>
                      <a:pt x="221" y="378"/>
                      <a:pt x="222" y="377"/>
                    </a:cubicBezTo>
                    <a:cubicBezTo>
                      <a:pt x="224" y="370"/>
                      <a:pt x="224" y="370"/>
                      <a:pt x="224" y="370"/>
                    </a:cubicBezTo>
                    <a:cubicBezTo>
                      <a:pt x="234" y="349"/>
                      <a:pt x="234" y="349"/>
                      <a:pt x="234" y="349"/>
                    </a:cubicBezTo>
                    <a:cubicBezTo>
                      <a:pt x="235" y="348"/>
                      <a:pt x="236" y="343"/>
                      <a:pt x="237" y="341"/>
                    </a:cubicBezTo>
                    <a:cubicBezTo>
                      <a:pt x="237" y="341"/>
                      <a:pt x="239" y="335"/>
                      <a:pt x="239" y="334"/>
                    </a:cubicBezTo>
                    <a:cubicBezTo>
                      <a:pt x="239" y="333"/>
                      <a:pt x="241" y="327"/>
                      <a:pt x="241" y="327"/>
                    </a:cubicBezTo>
                    <a:cubicBezTo>
                      <a:pt x="242" y="326"/>
                      <a:pt x="244" y="318"/>
                      <a:pt x="244" y="317"/>
                    </a:cubicBezTo>
                    <a:cubicBezTo>
                      <a:pt x="244" y="314"/>
                      <a:pt x="246" y="313"/>
                      <a:pt x="247" y="312"/>
                    </a:cubicBezTo>
                    <a:cubicBezTo>
                      <a:pt x="248" y="312"/>
                      <a:pt x="248" y="312"/>
                      <a:pt x="248" y="312"/>
                    </a:cubicBezTo>
                    <a:cubicBezTo>
                      <a:pt x="248" y="311"/>
                      <a:pt x="250" y="306"/>
                      <a:pt x="251" y="303"/>
                    </a:cubicBezTo>
                    <a:cubicBezTo>
                      <a:pt x="251" y="303"/>
                      <a:pt x="252" y="298"/>
                      <a:pt x="253" y="288"/>
                    </a:cubicBezTo>
                    <a:cubicBezTo>
                      <a:pt x="251" y="280"/>
                      <a:pt x="251" y="280"/>
                      <a:pt x="251" y="280"/>
                    </a:cubicBezTo>
                    <a:cubicBezTo>
                      <a:pt x="248" y="277"/>
                      <a:pt x="248" y="277"/>
                      <a:pt x="248" y="277"/>
                    </a:cubicBezTo>
                    <a:cubicBezTo>
                      <a:pt x="243" y="274"/>
                      <a:pt x="243" y="274"/>
                      <a:pt x="243" y="274"/>
                    </a:cubicBezTo>
                    <a:cubicBezTo>
                      <a:pt x="237" y="271"/>
                      <a:pt x="236" y="270"/>
                      <a:pt x="235" y="269"/>
                    </a:cubicBezTo>
                    <a:cubicBezTo>
                      <a:pt x="235" y="269"/>
                      <a:pt x="234" y="268"/>
                      <a:pt x="232" y="268"/>
                    </a:cubicBezTo>
                    <a:cubicBezTo>
                      <a:pt x="231" y="267"/>
                      <a:pt x="227" y="266"/>
                      <a:pt x="226" y="266"/>
                    </a:cubicBezTo>
                    <a:cubicBezTo>
                      <a:pt x="225" y="266"/>
                      <a:pt x="224" y="266"/>
                      <a:pt x="219" y="262"/>
                    </a:cubicBezTo>
                    <a:cubicBezTo>
                      <a:pt x="216" y="260"/>
                      <a:pt x="213" y="256"/>
                      <a:pt x="212" y="256"/>
                    </a:cubicBezTo>
                    <a:cubicBezTo>
                      <a:pt x="212" y="255"/>
                      <a:pt x="212" y="255"/>
                      <a:pt x="212" y="255"/>
                    </a:cubicBezTo>
                    <a:cubicBezTo>
                      <a:pt x="215" y="247"/>
                      <a:pt x="215" y="247"/>
                      <a:pt x="215" y="247"/>
                    </a:cubicBezTo>
                    <a:cubicBezTo>
                      <a:pt x="216" y="246"/>
                      <a:pt x="216" y="242"/>
                      <a:pt x="216" y="241"/>
                    </a:cubicBezTo>
                    <a:cubicBezTo>
                      <a:pt x="216" y="241"/>
                      <a:pt x="216" y="239"/>
                      <a:pt x="216" y="239"/>
                    </a:cubicBezTo>
                    <a:cubicBezTo>
                      <a:pt x="215" y="236"/>
                      <a:pt x="215" y="236"/>
                      <a:pt x="215" y="236"/>
                    </a:cubicBezTo>
                    <a:cubicBezTo>
                      <a:pt x="214" y="233"/>
                      <a:pt x="214" y="233"/>
                      <a:pt x="214" y="233"/>
                    </a:cubicBezTo>
                    <a:cubicBezTo>
                      <a:pt x="213" y="233"/>
                      <a:pt x="211" y="233"/>
                      <a:pt x="210" y="233"/>
                    </a:cubicBezTo>
                    <a:cubicBezTo>
                      <a:pt x="207" y="233"/>
                      <a:pt x="207" y="230"/>
                      <a:pt x="206" y="228"/>
                    </a:cubicBezTo>
                    <a:cubicBezTo>
                      <a:pt x="206" y="228"/>
                      <a:pt x="206" y="228"/>
                      <a:pt x="205" y="227"/>
                    </a:cubicBezTo>
                    <a:cubicBezTo>
                      <a:pt x="205" y="227"/>
                      <a:pt x="204" y="227"/>
                      <a:pt x="204" y="226"/>
                    </a:cubicBezTo>
                    <a:cubicBezTo>
                      <a:pt x="201" y="225"/>
                      <a:pt x="200" y="222"/>
                      <a:pt x="200" y="221"/>
                    </a:cubicBezTo>
                    <a:cubicBezTo>
                      <a:pt x="200" y="221"/>
                      <a:pt x="200" y="221"/>
                      <a:pt x="200" y="221"/>
                    </a:cubicBezTo>
                    <a:cubicBezTo>
                      <a:pt x="202" y="216"/>
                      <a:pt x="202" y="216"/>
                      <a:pt x="202" y="216"/>
                    </a:cubicBezTo>
                    <a:cubicBezTo>
                      <a:pt x="201" y="215"/>
                      <a:pt x="201" y="214"/>
                      <a:pt x="201" y="214"/>
                    </a:cubicBezTo>
                    <a:cubicBezTo>
                      <a:pt x="201" y="214"/>
                      <a:pt x="201" y="214"/>
                      <a:pt x="201" y="214"/>
                    </a:cubicBezTo>
                    <a:cubicBezTo>
                      <a:pt x="200" y="214"/>
                      <a:pt x="200" y="214"/>
                      <a:pt x="200" y="214"/>
                    </a:cubicBezTo>
                    <a:cubicBezTo>
                      <a:pt x="200" y="214"/>
                      <a:pt x="200" y="214"/>
                      <a:pt x="200" y="214"/>
                    </a:cubicBezTo>
                    <a:cubicBezTo>
                      <a:pt x="200" y="214"/>
                      <a:pt x="200" y="214"/>
                      <a:pt x="200" y="214"/>
                    </a:cubicBezTo>
                    <a:cubicBezTo>
                      <a:pt x="193" y="213"/>
                      <a:pt x="193" y="213"/>
                      <a:pt x="193" y="213"/>
                    </a:cubicBezTo>
                    <a:cubicBezTo>
                      <a:pt x="187" y="205"/>
                      <a:pt x="187" y="205"/>
                      <a:pt x="187" y="205"/>
                    </a:cubicBezTo>
                    <a:cubicBezTo>
                      <a:pt x="188" y="204"/>
                      <a:pt x="188" y="204"/>
                      <a:pt x="188" y="204"/>
                    </a:cubicBezTo>
                    <a:cubicBezTo>
                      <a:pt x="188" y="204"/>
                      <a:pt x="189" y="198"/>
                      <a:pt x="189" y="197"/>
                    </a:cubicBezTo>
                    <a:cubicBezTo>
                      <a:pt x="189" y="197"/>
                      <a:pt x="189" y="197"/>
                      <a:pt x="189" y="197"/>
                    </a:cubicBezTo>
                    <a:cubicBezTo>
                      <a:pt x="185" y="195"/>
                      <a:pt x="185" y="195"/>
                      <a:pt x="185" y="195"/>
                    </a:cubicBezTo>
                    <a:cubicBezTo>
                      <a:pt x="187" y="191"/>
                      <a:pt x="187" y="191"/>
                      <a:pt x="187" y="191"/>
                    </a:cubicBezTo>
                    <a:cubicBezTo>
                      <a:pt x="184" y="186"/>
                      <a:pt x="184" y="186"/>
                      <a:pt x="184" y="186"/>
                    </a:cubicBezTo>
                    <a:cubicBezTo>
                      <a:pt x="185" y="183"/>
                      <a:pt x="185" y="183"/>
                      <a:pt x="185" y="183"/>
                    </a:cubicBezTo>
                    <a:cubicBezTo>
                      <a:pt x="183" y="180"/>
                      <a:pt x="183" y="180"/>
                      <a:pt x="183" y="180"/>
                    </a:cubicBezTo>
                    <a:cubicBezTo>
                      <a:pt x="182" y="177"/>
                      <a:pt x="182" y="177"/>
                      <a:pt x="182" y="177"/>
                    </a:cubicBezTo>
                    <a:cubicBezTo>
                      <a:pt x="186" y="172"/>
                      <a:pt x="186" y="172"/>
                      <a:pt x="186" y="172"/>
                    </a:cubicBezTo>
                    <a:cubicBezTo>
                      <a:pt x="186" y="170"/>
                      <a:pt x="186" y="170"/>
                      <a:pt x="186" y="170"/>
                    </a:cubicBezTo>
                    <a:cubicBezTo>
                      <a:pt x="183" y="164"/>
                      <a:pt x="183" y="164"/>
                      <a:pt x="183" y="164"/>
                    </a:cubicBezTo>
                    <a:cubicBezTo>
                      <a:pt x="181" y="162"/>
                      <a:pt x="181" y="160"/>
                      <a:pt x="181" y="160"/>
                    </a:cubicBezTo>
                    <a:cubicBezTo>
                      <a:pt x="180" y="159"/>
                      <a:pt x="178" y="158"/>
                      <a:pt x="175" y="156"/>
                    </a:cubicBezTo>
                    <a:cubicBezTo>
                      <a:pt x="175" y="156"/>
                      <a:pt x="175" y="156"/>
                      <a:pt x="175" y="156"/>
                    </a:cubicBezTo>
                    <a:cubicBezTo>
                      <a:pt x="172" y="149"/>
                      <a:pt x="172" y="149"/>
                      <a:pt x="172" y="149"/>
                    </a:cubicBezTo>
                    <a:cubicBezTo>
                      <a:pt x="166" y="143"/>
                      <a:pt x="166" y="143"/>
                      <a:pt x="166" y="143"/>
                    </a:cubicBezTo>
                    <a:cubicBezTo>
                      <a:pt x="161" y="137"/>
                      <a:pt x="161" y="137"/>
                      <a:pt x="161" y="137"/>
                    </a:cubicBezTo>
                    <a:cubicBezTo>
                      <a:pt x="158" y="134"/>
                      <a:pt x="158" y="134"/>
                      <a:pt x="158" y="134"/>
                    </a:cubicBezTo>
                    <a:cubicBezTo>
                      <a:pt x="155" y="126"/>
                      <a:pt x="155" y="126"/>
                      <a:pt x="155" y="126"/>
                    </a:cubicBezTo>
                    <a:cubicBezTo>
                      <a:pt x="155" y="124"/>
                      <a:pt x="155" y="124"/>
                      <a:pt x="155" y="124"/>
                    </a:cubicBezTo>
                    <a:cubicBezTo>
                      <a:pt x="155" y="123"/>
                      <a:pt x="156" y="120"/>
                      <a:pt x="156" y="119"/>
                    </a:cubicBezTo>
                    <a:cubicBezTo>
                      <a:pt x="156" y="118"/>
                      <a:pt x="156" y="118"/>
                      <a:pt x="157" y="116"/>
                    </a:cubicBezTo>
                    <a:cubicBezTo>
                      <a:pt x="157" y="114"/>
                      <a:pt x="158" y="110"/>
                      <a:pt x="158" y="108"/>
                    </a:cubicBezTo>
                    <a:cubicBezTo>
                      <a:pt x="158" y="105"/>
                      <a:pt x="160" y="101"/>
                      <a:pt x="160" y="100"/>
                    </a:cubicBezTo>
                    <a:cubicBezTo>
                      <a:pt x="161" y="94"/>
                      <a:pt x="161" y="94"/>
                      <a:pt x="161" y="94"/>
                    </a:cubicBezTo>
                    <a:cubicBezTo>
                      <a:pt x="160" y="93"/>
                      <a:pt x="160" y="93"/>
                      <a:pt x="160" y="93"/>
                    </a:cubicBezTo>
                    <a:cubicBezTo>
                      <a:pt x="155" y="90"/>
                      <a:pt x="155" y="90"/>
                      <a:pt x="155" y="90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1" y="84"/>
                      <a:pt x="149" y="81"/>
                      <a:pt x="145" y="80"/>
                    </a:cubicBezTo>
                    <a:cubicBezTo>
                      <a:pt x="144" y="80"/>
                      <a:pt x="142" y="79"/>
                      <a:pt x="141" y="79"/>
                    </a:cubicBezTo>
                    <a:cubicBezTo>
                      <a:pt x="141" y="79"/>
                      <a:pt x="141" y="79"/>
                      <a:pt x="140" y="79"/>
                    </a:cubicBezTo>
                    <a:cubicBezTo>
                      <a:pt x="140" y="80"/>
                      <a:pt x="140" y="80"/>
                      <a:pt x="140" y="80"/>
                    </a:cubicBezTo>
                    <a:cubicBezTo>
                      <a:pt x="132" y="76"/>
                      <a:pt x="132" y="76"/>
                      <a:pt x="132" y="76"/>
                    </a:cubicBezTo>
                    <a:cubicBezTo>
                      <a:pt x="128" y="69"/>
                      <a:pt x="128" y="69"/>
                      <a:pt x="128" y="69"/>
                    </a:cubicBezTo>
                    <a:cubicBezTo>
                      <a:pt x="124" y="63"/>
                      <a:pt x="124" y="63"/>
                      <a:pt x="124" y="63"/>
                    </a:cubicBezTo>
                    <a:cubicBezTo>
                      <a:pt x="127" y="59"/>
                      <a:pt x="127" y="59"/>
                      <a:pt x="127" y="59"/>
                    </a:cubicBezTo>
                    <a:cubicBezTo>
                      <a:pt x="128" y="52"/>
                      <a:pt x="128" y="52"/>
                      <a:pt x="128" y="52"/>
                    </a:cubicBezTo>
                    <a:cubicBezTo>
                      <a:pt x="127" y="49"/>
                      <a:pt x="127" y="49"/>
                      <a:pt x="127" y="49"/>
                    </a:cubicBezTo>
                    <a:cubicBezTo>
                      <a:pt x="120" y="48"/>
                      <a:pt x="120" y="48"/>
                      <a:pt x="120" y="48"/>
                    </a:cubicBezTo>
                    <a:cubicBezTo>
                      <a:pt x="122" y="46"/>
                      <a:pt x="122" y="46"/>
                      <a:pt x="122" y="46"/>
                    </a:cubicBezTo>
                    <a:cubicBezTo>
                      <a:pt x="122" y="45"/>
                      <a:pt x="122" y="45"/>
                      <a:pt x="122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3" y="44"/>
                      <a:pt x="123" y="44"/>
                      <a:pt x="123" y="44"/>
                    </a:cubicBezTo>
                    <a:cubicBezTo>
                      <a:pt x="123" y="43"/>
                      <a:pt x="123" y="43"/>
                      <a:pt x="123" y="43"/>
                    </a:cubicBezTo>
                    <a:cubicBezTo>
                      <a:pt x="123" y="43"/>
                      <a:pt x="123" y="43"/>
                      <a:pt x="123" y="43"/>
                    </a:cubicBezTo>
                    <a:cubicBezTo>
                      <a:pt x="123" y="43"/>
                      <a:pt x="123" y="43"/>
                      <a:pt x="123" y="43"/>
                    </a:cubicBezTo>
                    <a:cubicBezTo>
                      <a:pt x="125" y="41"/>
                      <a:pt x="125" y="41"/>
                      <a:pt x="125" y="41"/>
                    </a:cubicBezTo>
                    <a:cubicBezTo>
                      <a:pt x="125" y="41"/>
                      <a:pt x="126" y="41"/>
                      <a:pt x="126" y="41"/>
                    </a:cubicBezTo>
                    <a:cubicBezTo>
                      <a:pt x="127" y="39"/>
                      <a:pt x="128" y="39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8"/>
                      <a:pt x="129" y="38"/>
                      <a:pt x="129" y="38"/>
                    </a:cubicBezTo>
                    <a:cubicBezTo>
                      <a:pt x="129" y="37"/>
                      <a:pt x="129" y="37"/>
                      <a:pt x="130" y="37"/>
                    </a:cubicBezTo>
                    <a:cubicBezTo>
                      <a:pt x="129" y="37"/>
                      <a:pt x="127" y="36"/>
                      <a:pt x="127" y="35"/>
                    </a:cubicBezTo>
                    <a:cubicBezTo>
                      <a:pt x="127" y="34"/>
                      <a:pt x="126" y="32"/>
                      <a:pt x="126" y="30"/>
                    </a:cubicBezTo>
                    <a:cubicBezTo>
                      <a:pt x="126" y="30"/>
                      <a:pt x="126" y="29"/>
                      <a:pt x="126" y="28"/>
                    </a:cubicBezTo>
                    <a:cubicBezTo>
                      <a:pt x="126" y="27"/>
                      <a:pt x="126" y="25"/>
                      <a:pt x="126" y="23"/>
                    </a:cubicBezTo>
                    <a:cubicBezTo>
                      <a:pt x="126" y="22"/>
                      <a:pt x="128" y="19"/>
                      <a:pt x="128" y="19"/>
                    </a:cubicBezTo>
                    <a:cubicBezTo>
                      <a:pt x="128" y="19"/>
                      <a:pt x="126" y="17"/>
                      <a:pt x="126" y="16"/>
                    </a:cubicBezTo>
                    <a:cubicBezTo>
                      <a:pt x="126" y="15"/>
                      <a:pt x="125" y="13"/>
                      <a:pt x="126" y="12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4" y="10"/>
                      <a:pt x="124" y="10"/>
                      <a:pt x="124" y="10"/>
                    </a:cubicBezTo>
                    <a:cubicBezTo>
                      <a:pt x="119" y="9"/>
                      <a:pt x="119" y="9"/>
                      <a:pt x="119" y="9"/>
                    </a:cubicBezTo>
                    <a:cubicBezTo>
                      <a:pt x="108" y="6"/>
                      <a:pt x="108" y="6"/>
                      <a:pt x="108" y="6"/>
                    </a:cubicBezTo>
                    <a:cubicBezTo>
                      <a:pt x="105" y="5"/>
                      <a:pt x="106" y="3"/>
                      <a:pt x="104" y="1"/>
                    </a:cubicBezTo>
                    <a:cubicBezTo>
                      <a:pt x="103" y="0"/>
                      <a:pt x="99" y="1"/>
                      <a:pt x="97" y="1"/>
                    </a:cubicBezTo>
                    <a:cubicBezTo>
                      <a:pt x="93" y="5"/>
                      <a:pt x="93" y="5"/>
                      <a:pt x="93" y="5"/>
                    </a:cubicBezTo>
                    <a:cubicBezTo>
                      <a:pt x="92" y="9"/>
                      <a:pt x="92" y="9"/>
                      <a:pt x="92" y="9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2" y="11"/>
                      <a:pt x="82" y="11"/>
                      <a:pt x="82" y="11"/>
                    </a:cubicBezTo>
                    <a:cubicBezTo>
                      <a:pt x="76" y="12"/>
                      <a:pt x="81" y="16"/>
                      <a:pt x="81" y="19"/>
                    </a:cubicBezTo>
                    <a:cubicBezTo>
                      <a:pt x="82" y="20"/>
                      <a:pt x="82" y="20"/>
                      <a:pt x="82" y="20"/>
                    </a:cubicBezTo>
                    <a:cubicBezTo>
                      <a:pt x="79" y="22"/>
                      <a:pt x="79" y="22"/>
                      <a:pt x="79" y="22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5" y="24"/>
                      <a:pt x="79" y="31"/>
                      <a:pt x="78" y="40"/>
                    </a:cubicBezTo>
                    <a:cubicBezTo>
                      <a:pt x="77" y="42"/>
                      <a:pt x="79" y="46"/>
                      <a:pt x="79" y="46"/>
                    </a:cubicBezTo>
                    <a:cubicBezTo>
                      <a:pt x="79" y="46"/>
                      <a:pt x="81" y="52"/>
                      <a:pt x="81" y="55"/>
                    </a:cubicBezTo>
                    <a:cubicBezTo>
                      <a:pt x="81" y="58"/>
                      <a:pt x="79" y="58"/>
                      <a:pt x="79" y="58"/>
                    </a:cubicBezTo>
                    <a:cubicBezTo>
                      <a:pt x="79" y="58"/>
                      <a:pt x="76" y="61"/>
                      <a:pt x="73" y="63"/>
                    </a:cubicBezTo>
                    <a:cubicBezTo>
                      <a:pt x="71" y="65"/>
                      <a:pt x="73" y="66"/>
                      <a:pt x="73" y="66"/>
                    </a:cubicBezTo>
                    <a:cubicBezTo>
                      <a:pt x="73" y="66"/>
                      <a:pt x="73" y="71"/>
                      <a:pt x="74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4" y="72"/>
                      <a:pt x="74" y="72"/>
                      <a:pt x="74" y="72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3"/>
                      <a:pt x="72" y="73"/>
                      <a:pt x="72" y="74"/>
                    </a:cubicBezTo>
                    <a:cubicBezTo>
                      <a:pt x="72" y="74"/>
                      <a:pt x="72" y="74"/>
                      <a:pt x="72" y="74"/>
                    </a:cubicBezTo>
                    <a:cubicBezTo>
                      <a:pt x="71" y="74"/>
                      <a:pt x="70" y="74"/>
                      <a:pt x="70" y="74"/>
                    </a:cubicBezTo>
                    <a:cubicBezTo>
                      <a:pt x="67" y="72"/>
                      <a:pt x="67" y="72"/>
                      <a:pt x="67" y="72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2" y="70"/>
                      <a:pt x="52" y="70"/>
                      <a:pt x="52" y="70"/>
                    </a:cubicBezTo>
                    <a:cubicBezTo>
                      <a:pt x="52" y="72"/>
                      <a:pt x="52" y="72"/>
                      <a:pt x="52" y="72"/>
                    </a:cubicBezTo>
                    <a:cubicBezTo>
                      <a:pt x="50" y="74"/>
                      <a:pt x="50" y="74"/>
                      <a:pt x="50" y="74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7"/>
                      <a:pt x="38" y="75"/>
                      <a:pt x="36" y="74"/>
                    </a:cubicBezTo>
                    <a:cubicBezTo>
                      <a:pt x="34" y="74"/>
                      <a:pt x="27" y="68"/>
                      <a:pt x="27" y="68"/>
                    </a:cubicBezTo>
                    <a:cubicBezTo>
                      <a:pt x="22" y="62"/>
                      <a:pt x="22" y="62"/>
                      <a:pt x="22" y="62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3" y="55"/>
                      <a:pt x="13" y="55"/>
                      <a:pt x="13" y="55"/>
                    </a:cubicBezTo>
                    <a:cubicBezTo>
                      <a:pt x="11" y="53"/>
                      <a:pt x="8" y="53"/>
                      <a:pt x="7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5" y="58"/>
                      <a:pt x="7" y="63"/>
                      <a:pt x="7" y="63"/>
                    </a:cubicBezTo>
                    <a:cubicBezTo>
                      <a:pt x="7" y="63"/>
                      <a:pt x="7" y="64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6" y="64"/>
                      <a:pt x="6" y="64"/>
                      <a:pt x="6" y="64"/>
                    </a:cubicBezTo>
                    <a:cubicBezTo>
                      <a:pt x="5" y="64"/>
                      <a:pt x="2" y="65"/>
                      <a:pt x="1" y="65"/>
                    </a:cubicBezTo>
                    <a:cubicBezTo>
                      <a:pt x="0" y="65"/>
                      <a:pt x="1" y="67"/>
                      <a:pt x="1" y="67"/>
                    </a:cubicBezTo>
                    <a:cubicBezTo>
                      <a:pt x="7" y="70"/>
                      <a:pt x="7" y="70"/>
                      <a:pt x="7" y="70"/>
                    </a:cubicBezTo>
                    <a:cubicBezTo>
                      <a:pt x="7" y="74"/>
                      <a:pt x="7" y="74"/>
                      <a:pt x="7" y="74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14" y="77"/>
                      <a:pt x="14" y="77"/>
                      <a:pt x="14" y="77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1"/>
                      <a:pt x="18" y="82"/>
                      <a:pt x="19" y="82"/>
                    </a:cubicBezTo>
                    <a:cubicBezTo>
                      <a:pt x="20" y="82"/>
                      <a:pt x="21" y="83"/>
                      <a:pt x="21" y="83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6" y="85"/>
                      <a:pt x="26" y="85"/>
                      <a:pt x="26" y="85"/>
                    </a:cubicBezTo>
                    <a:cubicBezTo>
                      <a:pt x="26" y="85"/>
                      <a:pt x="27" y="86"/>
                      <a:pt x="28" y="88"/>
                    </a:cubicBezTo>
                    <a:cubicBezTo>
                      <a:pt x="29" y="89"/>
                      <a:pt x="30" y="88"/>
                      <a:pt x="30" y="88"/>
                    </a:cubicBezTo>
                    <a:cubicBezTo>
                      <a:pt x="34" y="88"/>
                      <a:pt x="34" y="88"/>
                      <a:pt x="34" y="88"/>
                    </a:cubicBezTo>
                    <a:cubicBezTo>
                      <a:pt x="38" y="90"/>
                      <a:pt x="38" y="90"/>
                      <a:pt x="38" y="90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93"/>
                      <a:pt x="49" y="99"/>
                      <a:pt x="49" y="100"/>
                    </a:cubicBezTo>
                    <a:cubicBezTo>
                      <a:pt x="50" y="100"/>
                      <a:pt x="51" y="99"/>
                      <a:pt x="51" y="99"/>
                    </a:cubicBezTo>
                    <a:cubicBezTo>
                      <a:pt x="54" y="104"/>
                      <a:pt x="54" y="104"/>
                      <a:pt x="54" y="104"/>
                    </a:cubicBezTo>
                    <a:cubicBezTo>
                      <a:pt x="59" y="106"/>
                      <a:pt x="59" y="106"/>
                      <a:pt x="59" y="106"/>
                    </a:cubicBezTo>
                    <a:cubicBezTo>
                      <a:pt x="57" y="111"/>
                      <a:pt x="57" y="111"/>
                      <a:pt x="57" y="111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59" y="125"/>
                      <a:pt x="59" y="125"/>
                      <a:pt x="59" y="125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3" y="127"/>
                      <a:pt x="63" y="127"/>
                      <a:pt x="63" y="127"/>
                    </a:cubicBezTo>
                    <a:cubicBezTo>
                      <a:pt x="64" y="128"/>
                      <a:pt x="64" y="128"/>
                      <a:pt x="64" y="128"/>
                    </a:cubicBezTo>
                    <a:cubicBezTo>
                      <a:pt x="63" y="130"/>
                      <a:pt x="63" y="130"/>
                      <a:pt x="64" y="132"/>
                    </a:cubicBezTo>
                    <a:cubicBezTo>
                      <a:pt x="64" y="134"/>
                      <a:pt x="64" y="134"/>
                      <a:pt x="64" y="134"/>
                    </a:cubicBezTo>
                    <a:cubicBezTo>
                      <a:pt x="64" y="139"/>
                      <a:pt x="64" y="139"/>
                      <a:pt x="64" y="139"/>
                    </a:cubicBezTo>
                    <a:cubicBezTo>
                      <a:pt x="74" y="151"/>
                      <a:pt x="74" y="151"/>
                      <a:pt x="74" y="151"/>
                    </a:cubicBezTo>
                    <a:cubicBezTo>
                      <a:pt x="74" y="155"/>
                      <a:pt x="74" y="155"/>
                      <a:pt x="74" y="155"/>
                    </a:cubicBezTo>
                    <a:cubicBezTo>
                      <a:pt x="74" y="155"/>
                      <a:pt x="74" y="159"/>
                      <a:pt x="74" y="159"/>
                    </a:cubicBezTo>
                    <a:cubicBezTo>
                      <a:pt x="73" y="160"/>
                      <a:pt x="74" y="164"/>
                      <a:pt x="74" y="164"/>
                    </a:cubicBezTo>
                    <a:cubicBezTo>
                      <a:pt x="74" y="164"/>
                      <a:pt x="73" y="168"/>
                      <a:pt x="72" y="168"/>
                    </a:cubicBezTo>
                    <a:cubicBezTo>
                      <a:pt x="71" y="169"/>
                      <a:pt x="71" y="171"/>
                      <a:pt x="71" y="171"/>
                    </a:cubicBezTo>
                    <a:cubicBezTo>
                      <a:pt x="73" y="175"/>
                      <a:pt x="73" y="175"/>
                      <a:pt x="73" y="175"/>
                    </a:cubicBezTo>
                    <a:cubicBezTo>
                      <a:pt x="73" y="179"/>
                      <a:pt x="73" y="179"/>
                      <a:pt x="73" y="179"/>
                    </a:cubicBezTo>
                    <a:cubicBezTo>
                      <a:pt x="77" y="182"/>
                      <a:pt x="77" y="182"/>
                      <a:pt x="77" y="182"/>
                    </a:cubicBezTo>
                    <a:cubicBezTo>
                      <a:pt x="81" y="184"/>
                      <a:pt x="81" y="184"/>
                      <a:pt x="81" y="184"/>
                    </a:cubicBezTo>
                    <a:cubicBezTo>
                      <a:pt x="87" y="196"/>
                      <a:pt x="87" y="196"/>
                      <a:pt x="87" y="196"/>
                    </a:cubicBezTo>
                    <a:cubicBezTo>
                      <a:pt x="90" y="196"/>
                      <a:pt x="90" y="196"/>
                      <a:pt x="90" y="196"/>
                    </a:cubicBezTo>
                    <a:cubicBezTo>
                      <a:pt x="93" y="197"/>
                      <a:pt x="93" y="197"/>
                      <a:pt x="93" y="197"/>
                    </a:cubicBezTo>
                    <a:cubicBezTo>
                      <a:pt x="98" y="201"/>
                      <a:pt x="98" y="201"/>
                      <a:pt x="98" y="201"/>
                    </a:cubicBezTo>
                    <a:cubicBezTo>
                      <a:pt x="99" y="199"/>
                      <a:pt x="99" y="199"/>
                      <a:pt x="99" y="199"/>
                    </a:cubicBezTo>
                    <a:cubicBezTo>
                      <a:pt x="105" y="202"/>
                      <a:pt x="105" y="202"/>
                      <a:pt x="105" y="202"/>
                    </a:cubicBezTo>
                    <a:cubicBezTo>
                      <a:pt x="105" y="202"/>
                      <a:pt x="108" y="204"/>
                      <a:pt x="109" y="205"/>
                    </a:cubicBezTo>
                    <a:cubicBezTo>
                      <a:pt x="110" y="206"/>
                      <a:pt x="110" y="208"/>
                      <a:pt x="111" y="209"/>
                    </a:cubicBezTo>
                    <a:cubicBezTo>
                      <a:pt x="111" y="210"/>
                      <a:pt x="111" y="213"/>
                      <a:pt x="111" y="213"/>
                    </a:cubicBezTo>
                    <a:cubicBezTo>
                      <a:pt x="111" y="213"/>
                      <a:pt x="111" y="216"/>
                      <a:pt x="111" y="217"/>
                    </a:cubicBezTo>
                    <a:cubicBezTo>
                      <a:pt x="111" y="218"/>
                      <a:pt x="112" y="220"/>
                      <a:pt x="112" y="221"/>
                    </a:cubicBezTo>
                    <a:cubicBezTo>
                      <a:pt x="112" y="221"/>
                      <a:pt x="114" y="223"/>
                      <a:pt x="116" y="223"/>
                    </a:cubicBezTo>
                    <a:cubicBezTo>
                      <a:pt x="117" y="224"/>
                      <a:pt x="115" y="225"/>
                      <a:pt x="115" y="225"/>
                    </a:cubicBezTo>
                    <a:cubicBezTo>
                      <a:pt x="113" y="228"/>
                      <a:pt x="113" y="228"/>
                      <a:pt x="113" y="228"/>
                    </a:cubicBezTo>
                    <a:cubicBezTo>
                      <a:pt x="113" y="228"/>
                      <a:pt x="117" y="231"/>
                      <a:pt x="117" y="231"/>
                    </a:cubicBezTo>
                    <a:cubicBezTo>
                      <a:pt x="117" y="232"/>
                      <a:pt x="114" y="232"/>
                      <a:pt x="114" y="232"/>
                    </a:cubicBezTo>
                    <a:cubicBezTo>
                      <a:pt x="109" y="230"/>
                      <a:pt x="112" y="232"/>
                      <a:pt x="107" y="233"/>
                    </a:cubicBezTo>
                    <a:cubicBezTo>
                      <a:pt x="107" y="233"/>
                      <a:pt x="103" y="236"/>
                      <a:pt x="103" y="236"/>
                    </a:cubicBezTo>
                    <a:cubicBezTo>
                      <a:pt x="103" y="239"/>
                      <a:pt x="103" y="239"/>
                      <a:pt x="103" y="239"/>
                    </a:cubicBezTo>
                    <a:cubicBezTo>
                      <a:pt x="103" y="239"/>
                      <a:pt x="102" y="241"/>
                      <a:pt x="101" y="242"/>
                    </a:cubicBezTo>
                    <a:cubicBezTo>
                      <a:pt x="101" y="242"/>
                      <a:pt x="102" y="245"/>
                      <a:pt x="102" y="246"/>
                    </a:cubicBezTo>
                    <a:cubicBezTo>
                      <a:pt x="102" y="248"/>
                      <a:pt x="102" y="250"/>
                      <a:pt x="102" y="250"/>
                    </a:cubicBezTo>
                    <a:cubicBezTo>
                      <a:pt x="99" y="255"/>
                      <a:pt x="99" y="255"/>
                      <a:pt x="99" y="255"/>
                    </a:cubicBezTo>
                    <a:cubicBezTo>
                      <a:pt x="99" y="255"/>
                      <a:pt x="96" y="260"/>
                      <a:pt x="97" y="261"/>
                    </a:cubicBezTo>
                    <a:cubicBezTo>
                      <a:pt x="97" y="263"/>
                      <a:pt x="94" y="265"/>
                      <a:pt x="93" y="267"/>
                    </a:cubicBezTo>
                    <a:cubicBezTo>
                      <a:pt x="92" y="268"/>
                      <a:pt x="92" y="272"/>
                      <a:pt x="91" y="273"/>
                    </a:cubicBezTo>
                    <a:cubicBezTo>
                      <a:pt x="90" y="274"/>
                      <a:pt x="88" y="273"/>
                      <a:pt x="88" y="274"/>
                    </a:cubicBezTo>
                    <a:cubicBezTo>
                      <a:pt x="88" y="275"/>
                      <a:pt x="88" y="279"/>
                      <a:pt x="88" y="280"/>
                    </a:cubicBezTo>
                    <a:cubicBezTo>
                      <a:pt x="87" y="281"/>
                      <a:pt x="86" y="282"/>
                      <a:pt x="85" y="282"/>
                    </a:cubicBezTo>
                    <a:cubicBezTo>
                      <a:pt x="85" y="283"/>
                      <a:pt x="85" y="283"/>
                      <a:pt x="83" y="284"/>
                    </a:cubicBezTo>
                    <a:cubicBezTo>
                      <a:pt x="82" y="285"/>
                      <a:pt x="82" y="284"/>
                      <a:pt x="81" y="284"/>
                    </a:cubicBezTo>
                    <a:cubicBezTo>
                      <a:pt x="80" y="284"/>
                      <a:pt x="80" y="285"/>
                      <a:pt x="80" y="286"/>
                    </a:cubicBezTo>
                    <a:cubicBezTo>
                      <a:pt x="79" y="286"/>
                      <a:pt x="79" y="288"/>
                      <a:pt x="80" y="288"/>
                    </a:cubicBezTo>
                    <a:cubicBezTo>
                      <a:pt x="80" y="288"/>
                      <a:pt x="82" y="289"/>
                      <a:pt x="82" y="289"/>
                    </a:cubicBezTo>
                    <a:cubicBezTo>
                      <a:pt x="82" y="289"/>
                      <a:pt x="82" y="293"/>
                      <a:pt x="81" y="293"/>
                    </a:cubicBezTo>
                    <a:cubicBezTo>
                      <a:pt x="80" y="294"/>
                      <a:pt x="80" y="293"/>
                      <a:pt x="79" y="293"/>
                    </a:cubicBezTo>
                    <a:cubicBezTo>
                      <a:pt x="77" y="292"/>
                      <a:pt x="78" y="293"/>
                      <a:pt x="77" y="294"/>
                    </a:cubicBezTo>
                    <a:cubicBezTo>
                      <a:pt x="75" y="295"/>
                      <a:pt x="77" y="295"/>
                      <a:pt x="77" y="297"/>
                    </a:cubicBezTo>
                    <a:cubicBezTo>
                      <a:pt x="77" y="299"/>
                      <a:pt x="77" y="301"/>
                      <a:pt x="75" y="301"/>
                    </a:cubicBezTo>
                    <a:cubicBezTo>
                      <a:pt x="73" y="301"/>
                      <a:pt x="75" y="301"/>
                      <a:pt x="73" y="301"/>
                    </a:cubicBezTo>
                    <a:cubicBezTo>
                      <a:pt x="72" y="302"/>
                      <a:pt x="73" y="303"/>
                      <a:pt x="72" y="305"/>
                    </a:cubicBezTo>
                    <a:cubicBezTo>
                      <a:pt x="72" y="307"/>
                      <a:pt x="72" y="306"/>
                      <a:pt x="73" y="307"/>
                    </a:cubicBezTo>
                    <a:cubicBezTo>
                      <a:pt x="73" y="308"/>
                      <a:pt x="75" y="308"/>
                      <a:pt x="75" y="310"/>
                    </a:cubicBezTo>
                    <a:cubicBezTo>
                      <a:pt x="75" y="311"/>
                      <a:pt x="75" y="311"/>
                      <a:pt x="75" y="312"/>
                    </a:cubicBezTo>
                    <a:cubicBezTo>
                      <a:pt x="74" y="313"/>
                      <a:pt x="72" y="312"/>
                      <a:pt x="72" y="311"/>
                    </a:cubicBezTo>
                    <a:cubicBezTo>
                      <a:pt x="72" y="310"/>
                      <a:pt x="72" y="309"/>
                      <a:pt x="72" y="309"/>
                    </a:cubicBezTo>
                    <a:cubicBezTo>
                      <a:pt x="72" y="309"/>
                      <a:pt x="71" y="308"/>
                      <a:pt x="69" y="308"/>
                    </a:cubicBezTo>
                    <a:cubicBezTo>
                      <a:pt x="67" y="308"/>
                      <a:pt x="69" y="311"/>
                      <a:pt x="69" y="312"/>
                    </a:cubicBezTo>
                    <a:cubicBezTo>
                      <a:pt x="70" y="314"/>
                      <a:pt x="69" y="315"/>
                      <a:pt x="67" y="314"/>
                    </a:cubicBezTo>
                    <a:cubicBezTo>
                      <a:pt x="65" y="314"/>
                      <a:pt x="66" y="314"/>
                      <a:pt x="66" y="314"/>
                    </a:cubicBezTo>
                    <a:cubicBezTo>
                      <a:pt x="66" y="314"/>
                      <a:pt x="62" y="316"/>
                      <a:pt x="62" y="315"/>
                    </a:cubicBezTo>
                    <a:cubicBezTo>
                      <a:pt x="62" y="315"/>
                      <a:pt x="61" y="314"/>
                      <a:pt x="61" y="314"/>
                    </a:cubicBezTo>
                    <a:cubicBezTo>
                      <a:pt x="60" y="314"/>
                      <a:pt x="60" y="315"/>
                      <a:pt x="59" y="316"/>
                    </a:cubicBezTo>
                    <a:cubicBezTo>
                      <a:pt x="59" y="316"/>
                      <a:pt x="57" y="316"/>
                      <a:pt x="57" y="315"/>
                    </a:cubicBezTo>
                    <a:cubicBezTo>
                      <a:pt x="57" y="314"/>
                      <a:pt x="56" y="311"/>
                      <a:pt x="56" y="311"/>
                    </a:cubicBezTo>
                    <a:cubicBezTo>
                      <a:pt x="56" y="311"/>
                      <a:pt x="54" y="312"/>
                      <a:pt x="54" y="313"/>
                    </a:cubicBezTo>
                    <a:cubicBezTo>
                      <a:pt x="54" y="314"/>
                      <a:pt x="55" y="316"/>
                      <a:pt x="55" y="316"/>
                    </a:cubicBezTo>
                    <a:cubicBezTo>
                      <a:pt x="55" y="318"/>
                      <a:pt x="55" y="318"/>
                      <a:pt x="55" y="318"/>
                    </a:cubicBezTo>
                    <a:cubicBezTo>
                      <a:pt x="56" y="319"/>
                      <a:pt x="56" y="319"/>
                      <a:pt x="56" y="319"/>
                    </a:cubicBezTo>
                    <a:cubicBezTo>
                      <a:pt x="59" y="317"/>
                      <a:pt x="59" y="317"/>
                      <a:pt x="59" y="317"/>
                    </a:cubicBezTo>
                    <a:cubicBezTo>
                      <a:pt x="59" y="317"/>
                      <a:pt x="61" y="320"/>
                      <a:pt x="61" y="321"/>
                    </a:cubicBezTo>
                    <a:cubicBezTo>
                      <a:pt x="61" y="321"/>
                      <a:pt x="59" y="323"/>
                      <a:pt x="59" y="323"/>
                    </a:cubicBezTo>
                    <a:cubicBezTo>
                      <a:pt x="59" y="323"/>
                      <a:pt x="61" y="326"/>
                      <a:pt x="61" y="327"/>
                    </a:cubicBezTo>
                    <a:cubicBezTo>
                      <a:pt x="61" y="328"/>
                      <a:pt x="60" y="331"/>
                      <a:pt x="60" y="331"/>
                    </a:cubicBezTo>
                    <a:cubicBezTo>
                      <a:pt x="60" y="331"/>
                      <a:pt x="58" y="333"/>
                      <a:pt x="57" y="333"/>
                    </a:cubicBezTo>
                    <a:cubicBezTo>
                      <a:pt x="57" y="333"/>
                      <a:pt x="57" y="337"/>
                      <a:pt x="57" y="337"/>
                    </a:cubicBezTo>
                    <a:cubicBezTo>
                      <a:pt x="57" y="340"/>
                      <a:pt x="57" y="340"/>
                      <a:pt x="57" y="340"/>
                    </a:cubicBezTo>
                    <a:cubicBezTo>
                      <a:pt x="56" y="343"/>
                      <a:pt x="56" y="343"/>
                      <a:pt x="56" y="343"/>
                    </a:cubicBezTo>
                    <a:cubicBezTo>
                      <a:pt x="58" y="346"/>
                      <a:pt x="58" y="346"/>
                      <a:pt x="58" y="346"/>
                    </a:cubicBezTo>
                    <a:cubicBezTo>
                      <a:pt x="58" y="346"/>
                      <a:pt x="58" y="348"/>
                      <a:pt x="58" y="348"/>
                    </a:cubicBezTo>
                    <a:cubicBezTo>
                      <a:pt x="58" y="349"/>
                      <a:pt x="58" y="350"/>
                      <a:pt x="59" y="352"/>
                    </a:cubicBezTo>
                    <a:cubicBezTo>
                      <a:pt x="59" y="353"/>
                      <a:pt x="59" y="353"/>
                      <a:pt x="59" y="353"/>
                    </a:cubicBezTo>
                    <a:cubicBezTo>
                      <a:pt x="59" y="353"/>
                      <a:pt x="62" y="357"/>
                      <a:pt x="63" y="358"/>
                    </a:cubicBezTo>
                    <a:cubicBezTo>
                      <a:pt x="64" y="359"/>
                      <a:pt x="64" y="359"/>
                      <a:pt x="64" y="359"/>
                    </a:cubicBezTo>
                    <a:cubicBezTo>
                      <a:pt x="64" y="359"/>
                      <a:pt x="64" y="361"/>
                      <a:pt x="64" y="362"/>
                    </a:cubicBezTo>
                    <a:cubicBezTo>
                      <a:pt x="63" y="363"/>
                      <a:pt x="65" y="365"/>
                      <a:pt x="65" y="365"/>
                    </a:cubicBezTo>
                    <a:cubicBezTo>
                      <a:pt x="65" y="366"/>
                      <a:pt x="65" y="367"/>
                      <a:pt x="65" y="369"/>
                    </a:cubicBezTo>
                    <a:cubicBezTo>
                      <a:pt x="65" y="371"/>
                      <a:pt x="65" y="371"/>
                      <a:pt x="65" y="371"/>
                    </a:cubicBezTo>
                    <a:cubicBezTo>
                      <a:pt x="65" y="371"/>
                      <a:pt x="66" y="373"/>
                      <a:pt x="66" y="373"/>
                    </a:cubicBezTo>
                    <a:cubicBezTo>
                      <a:pt x="66" y="374"/>
                      <a:pt x="68" y="375"/>
                      <a:pt x="68" y="375"/>
                    </a:cubicBezTo>
                    <a:cubicBezTo>
                      <a:pt x="68" y="375"/>
                      <a:pt x="68" y="377"/>
                      <a:pt x="68" y="377"/>
                    </a:cubicBezTo>
                    <a:cubicBezTo>
                      <a:pt x="68" y="377"/>
                      <a:pt x="69" y="378"/>
                      <a:pt x="71" y="379"/>
                    </a:cubicBezTo>
                    <a:cubicBezTo>
                      <a:pt x="72" y="380"/>
                      <a:pt x="72" y="383"/>
                      <a:pt x="72" y="383"/>
                    </a:cubicBezTo>
                    <a:cubicBezTo>
                      <a:pt x="72" y="383"/>
                      <a:pt x="71" y="386"/>
                      <a:pt x="71" y="387"/>
                    </a:cubicBezTo>
                    <a:cubicBezTo>
                      <a:pt x="71" y="387"/>
                      <a:pt x="71" y="389"/>
                      <a:pt x="72" y="390"/>
                    </a:cubicBezTo>
                    <a:cubicBezTo>
                      <a:pt x="73" y="392"/>
                      <a:pt x="73" y="392"/>
                      <a:pt x="73" y="392"/>
                    </a:cubicBezTo>
                    <a:cubicBezTo>
                      <a:pt x="73" y="392"/>
                      <a:pt x="73" y="393"/>
                      <a:pt x="73" y="393"/>
                    </a:cubicBezTo>
                    <a:cubicBezTo>
                      <a:pt x="73" y="393"/>
                      <a:pt x="73" y="394"/>
                      <a:pt x="72" y="394"/>
                    </a:cubicBezTo>
                    <a:cubicBezTo>
                      <a:pt x="71" y="395"/>
                      <a:pt x="72" y="395"/>
                      <a:pt x="72" y="396"/>
                    </a:cubicBezTo>
                    <a:cubicBezTo>
                      <a:pt x="72" y="397"/>
                      <a:pt x="74" y="397"/>
                      <a:pt x="74" y="398"/>
                    </a:cubicBezTo>
                    <a:cubicBezTo>
                      <a:pt x="74" y="399"/>
                      <a:pt x="73" y="399"/>
                      <a:pt x="73" y="400"/>
                    </a:cubicBezTo>
                    <a:cubicBezTo>
                      <a:pt x="74" y="401"/>
                      <a:pt x="73" y="403"/>
                      <a:pt x="73" y="403"/>
                    </a:cubicBezTo>
                    <a:cubicBezTo>
                      <a:pt x="73" y="403"/>
                      <a:pt x="73" y="403"/>
                      <a:pt x="72" y="404"/>
                    </a:cubicBezTo>
                    <a:cubicBezTo>
                      <a:pt x="70" y="405"/>
                      <a:pt x="72" y="406"/>
                      <a:pt x="72" y="406"/>
                    </a:cubicBezTo>
                    <a:cubicBezTo>
                      <a:pt x="72" y="407"/>
                      <a:pt x="74" y="408"/>
                      <a:pt x="74" y="408"/>
                    </a:cubicBezTo>
                    <a:cubicBezTo>
                      <a:pt x="74" y="408"/>
                      <a:pt x="74" y="409"/>
                      <a:pt x="73" y="410"/>
                    </a:cubicBezTo>
                    <a:cubicBezTo>
                      <a:pt x="72" y="411"/>
                      <a:pt x="72" y="412"/>
                      <a:pt x="72" y="412"/>
                    </a:cubicBezTo>
                    <a:cubicBezTo>
                      <a:pt x="72" y="413"/>
                      <a:pt x="72" y="412"/>
                      <a:pt x="73" y="414"/>
                    </a:cubicBezTo>
                    <a:cubicBezTo>
                      <a:pt x="74" y="415"/>
                      <a:pt x="73" y="415"/>
                      <a:pt x="73" y="415"/>
                    </a:cubicBezTo>
                    <a:cubicBezTo>
                      <a:pt x="73" y="415"/>
                      <a:pt x="74" y="416"/>
                      <a:pt x="74" y="417"/>
                    </a:cubicBezTo>
                    <a:cubicBezTo>
                      <a:pt x="73" y="418"/>
                      <a:pt x="71" y="418"/>
                      <a:pt x="70" y="419"/>
                    </a:cubicBezTo>
                    <a:cubicBezTo>
                      <a:pt x="70" y="419"/>
                      <a:pt x="70" y="421"/>
                      <a:pt x="70" y="421"/>
                    </a:cubicBezTo>
                    <a:cubicBezTo>
                      <a:pt x="70" y="422"/>
                      <a:pt x="73" y="420"/>
                      <a:pt x="74" y="419"/>
                    </a:cubicBezTo>
                    <a:cubicBezTo>
                      <a:pt x="75" y="419"/>
                      <a:pt x="75" y="418"/>
                      <a:pt x="75" y="418"/>
                    </a:cubicBezTo>
                    <a:cubicBezTo>
                      <a:pt x="75" y="418"/>
                      <a:pt x="76" y="419"/>
                      <a:pt x="76" y="420"/>
                    </a:cubicBezTo>
                    <a:cubicBezTo>
                      <a:pt x="76" y="420"/>
                      <a:pt x="75" y="422"/>
                      <a:pt x="75" y="423"/>
                    </a:cubicBezTo>
                    <a:cubicBezTo>
                      <a:pt x="75" y="423"/>
                      <a:pt x="76" y="423"/>
                      <a:pt x="76" y="423"/>
                    </a:cubicBezTo>
                    <a:cubicBezTo>
                      <a:pt x="76" y="423"/>
                      <a:pt x="77" y="423"/>
                      <a:pt x="77" y="424"/>
                    </a:cubicBezTo>
                    <a:cubicBezTo>
                      <a:pt x="78" y="424"/>
                      <a:pt x="77" y="425"/>
                      <a:pt x="76" y="425"/>
                    </a:cubicBezTo>
                    <a:cubicBezTo>
                      <a:pt x="76" y="425"/>
                      <a:pt x="75" y="426"/>
                      <a:pt x="75" y="426"/>
                    </a:cubicBezTo>
                    <a:cubicBezTo>
                      <a:pt x="75" y="426"/>
                      <a:pt x="74" y="428"/>
                      <a:pt x="73" y="428"/>
                    </a:cubicBezTo>
                    <a:cubicBezTo>
                      <a:pt x="73" y="428"/>
                      <a:pt x="75" y="429"/>
                      <a:pt x="75" y="429"/>
                    </a:cubicBezTo>
                    <a:cubicBezTo>
                      <a:pt x="76" y="429"/>
                      <a:pt x="76" y="429"/>
                      <a:pt x="76" y="429"/>
                    </a:cubicBezTo>
                    <a:cubicBezTo>
                      <a:pt x="75" y="430"/>
                      <a:pt x="75" y="430"/>
                      <a:pt x="75" y="430"/>
                    </a:cubicBezTo>
                    <a:cubicBezTo>
                      <a:pt x="75" y="430"/>
                      <a:pt x="74" y="433"/>
                      <a:pt x="74" y="433"/>
                    </a:cubicBezTo>
                    <a:cubicBezTo>
                      <a:pt x="74" y="433"/>
                      <a:pt x="75" y="435"/>
                      <a:pt x="75" y="435"/>
                    </a:cubicBezTo>
                    <a:cubicBezTo>
                      <a:pt x="75" y="435"/>
                      <a:pt x="79" y="435"/>
                      <a:pt x="79" y="434"/>
                    </a:cubicBezTo>
                    <a:cubicBezTo>
                      <a:pt x="80" y="433"/>
                      <a:pt x="80" y="434"/>
                      <a:pt x="80" y="434"/>
                    </a:cubicBezTo>
                    <a:cubicBezTo>
                      <a:pt x="80" y="434"/>
                      <a:pt x="82" y="434"/>
                      <a:pt x="83" y="433"/>
                    </a:cubicBezTo>
                    <a:cubicBezTo>
                      <a:pt x="83" y="433"/>
                      <a:pt x="83" y="433"/>
                      <a:pt x="83" y="432"/>
                    </a:cubicBezTo>
                    <a:cubicBezTo>
                      <a:pt x="84" y="432"/>
                      <a:pt x="85" y="433"/>
                      <a:pt x="85" y="433"/>
                    </a:cubicBezTo>
                    <a:cubicBezTo>
                      <a:pt x="85" y="434"/>
                      <a:pt x="85" y="434"/>
                      <a:pt x="85" y="434"/>
                    </a:cubicBezTo>
                    <a:cubicBezTo>
                      <a:pt x="87" y="434"/>
                      <a:pt x="87" y="434"/>
                      <a:pt x="87" y="434"/>
                    </a:cubicBezTo>
                    <a:cubicBezTo>
                      <a:pt x="87" y="435"/>
                      <a:pt x="87" y="435"/>
                      <a:pt x="87" y="435"/>
                    </a:cubicBezTo>
                    <a:cubicBezTo>
                      <a:pt x="87" y="435"/>
                      <a:pt x="88" y="435"/>
                      <a:pt x="88" y="435"/>
                    </a:cubicBezTo>
                    <a:cubicBezTo>
                      <a:pt x="89" y="435"/>
                      <a:pt x="89" y="436"/>
                      <a:pt x="89" y="436"/>
                    </a:cubicBezTo>
                    <a:cubicBezTo>
                      <a:pt x="89" y="436"/>
                      <a:pt x="89" y="437"/>
                      <a:pt x="89" y="438"/>
                    </a:cubicBezTo>
                    <a:cubicBezTo>
                      <a:pt x="89" y="438"/>
                      <a:pt x="89" y="438"/>
                      <a:pt x="89" y="439"/>
                    </a:cubicBezTo>
                    <a:cubicBezTo>
                      <a:pt x="90" y="439"/>
                      <a:pt x="92" y="439"/>
                      <a:pt x="93" y="439"/>
                    </a:cubicBezTo>
                    <a:cubicBezTo>
                      <a:pt x="94" y="438"/>
                      <a:pt x="94" y="437"/>
                      <a:pt x="94" y="437"/>
                    </a:cubicBezTo>
                    <a:cubicBezTo>
                      <a:pt x="94" y="436"/>
                      <a:pt x="94" y="435"/>
                      <a:pt x="94" y="435"/>
                    </a:cubicBezTo>
                    <a:cubicBezTo>
                      <a:pt x="95" y="435"/>
                      <a:pt x="96" y="435"/>
                      <a:pt x="96" y="435"/>
                    </a:cubicBezTo>
                    <a:cubicBezTo>
                      <a:pt x="96" y="435"/>
                      <a:pt x="95" y="436"/>
                      <a:pt x="95" y="436"/>
                    </a:cubicBezTo>
                    <a:cubicBezTo>
                      <a:pt x="95" y="436"/>
                      <a:pt x="94" y="439"/>
                      <a:pt x="94" y="439"/>
                    </a:cubicBezTo>
                    <a:cubicBezTo>
                      <a:pt x="94" y="440"/>
                      <a:pt x="95" y="440"/>
                      <a:pt x="95" y="441"/>
                    </a:cubicBezTo>
                    <a:cubicBezTo>
                      <a:pt x="95" y="441"/>
                      <a:pt x="98" y="441"/>
                      <a:pt x="98" y="441"/>
                    </a:cubicBezTo>
                    <a:cubicBezTo>
                      <a:pt x="98" y="441"/>
                      <a:pt x="99" y="440"/>
                      <a:pt x="99" y="438"/>
                    </a:cubicBezTo>
                    <a:cubicBezTo>
                      <a:pt x="99" y="437"/>
                      <a:pt x="100" y="439"/>
                      <a:pt x="100" y="439"/>
                    </a:cubicBezTo>
                    <a:cubicBezTo>
                      <a:pt x="101" y="440"/>
                      <a:pt x="101" y="441"/>
                      <a:pt x="100" y="441"/>
                    </a:cubicBezTo>
                    <a:cubicBezTo>
                      <a:pt x="100" y="442"/>
                      <a:pt x="100" y="441"/>
                      <a:pt x="98" y="442"/>
                    </a:cubicBezTo>
                    <a:cubicBezTo>
                      <a:pt x="95" y="442"/>
                      <a:pt x="97" y="443"/>
                      <a:pt x="97" y="444"/>
                    </a:cubicBezTo>
                    <a:cubicBezTo>
                      <a:pt x="97" y="444"/>
                      <a:pt x="99" y="445"/>
                      <a:pt x="102" y="445"/>
                    </a:cubicBezTo>
                    <a:cubicBezTo>
                      <a:pt x="104" y="445"/>
                      <a:pt x="103" y="444"/>
                      <a:pt x="103" y="444"/>
                    </a:cubicBezTo>
                    <a:cubicBezTo>
                      <a:pt x="103" y="443"/>
                      <a:pt x="104" y="441"/>
                      <a:pt x="104" y="441"/>
                    </a:cubicBezTo>
                    <a:cubicBezTo>
                      <a:pt x="104" y="441"/>
                      <a:pt x="105" y="442"/>
                      <a:pt x="105" y="443"/>
                    </a:cubicBezTo>
                    <a:cubicBezTo>
                      <a:pt x="105" y="443"/>
                      <a:pt x="105" y="444"/>
                      <a:pt x="104" y="445"/>
                    </a:cubicBezTo>
                    <a:cubicBezTo>
                      <a:pt x="103" y="446"/>
                      <a:pt x="104" y="447"/>
                      <a:pt x="104" y="447"/>
                    </a:cubicBezTo>
                    <a:cubicBezTo>
                      <a:pt x="104" y="447"/>
                      <a:pt x="104" y="447"/>
                      <a:pt x="104" y="448"/>
                    </a:cubicBezTo>
                    <a:cubicBezTo>
                      <a:pt x="104" y="448"/>
                      <a:pt x="102" y="449"/>
                      <a:pt x="102" y="450"/>
                    </a:cubicBezTo>
                    <a:cubicBezTo>
                      <a:pt x="102" y="450"/>
                      <a:pt x="102" y="451"/>
                      <a:pt x="103" y="452"/>
                    </a:cubicBezTo>
                    <a:cubicBezTo>
                      <a:pt x="104" y="453"/>
                      <a:pt x="103" y="452"/>
                      <a:pt x="103" y="453"/>
                    </a:cubicBezTo>
                    <a:cubicBezTo>
                      <a:pt x="103" y="453"/>
                      <a:pt x="102" y="454"/>
                      <a:pt x="102" y="455"/>
                    </a:cubicBezTo>
                    <a:cubicBezTo>
                      <a:pt x="102" y="455"/>
                      <a:pt x="103" y="455"/>
                      <a:pt x="103" y="455"/>
                    </a:cubicBezTo>
                    <a:cubicBezTo>
                      <a:pt x="104" y="454"/>
                      <a:pt x="104" y="454"/>
                      <a:pt x="104" y="454"/>
                    </a:cubicBezTo>
                    <a:cubicBezTo>
                      <a:pt x="104" y="454"/>
                      <a:pt x="105" y="454"/>
                      <a:pt x="107" y="454"/>
                    </a:cubicBezTo>
                    <a:cubicBezTo>
                      <a:pt x="108" y="453"/>
                      <a:pt x="108" y="453"/>
                      <a:pt x="108" y="453"/>
                    </a:cubicBezTo>
                    <a:cubicBezTo>
                      <a:pt x="108" y="453"/>
                      <a:pt x="106" y="452"/>
                      <a:pt x="106" y="451"/>
                    </a:cubicBezTo>
                    <a:cubicBezTo>
                      <a:pt x="106" y="450"/>
                      <a:pt x="107" y="450"/>
                      <a:pt x="107" y="450"/>
                    </a:cubicBezTo>
                    <a:cubicBezTo>
                      <a:pt x="107" y="450"/>
                      <a:pt x="110" y="450"/>
                      <a:pt x="110" y="450"/>
                    </a:cubicBezTo>
                    <a:cubicBezTo>
                      <a:pt x="111" y="449"/>
                      <a:pt x="110" y="450"/>
                      <a:pt x="113" y="449"/>
                    </a:cubicBezTo>
                    <a:cubicBezTo>
                      <a:pt x="115" y="449"/>
                      <a:pt x="113" y="448"/>
                      <a:pt x="113" y="447"/>
                    </a:cubicBezTo>
                    <a:cubicBezTo>
                      <a:pt x="113" y="447"/>
                      <a:pt x="113" y="445"/>
                      <a:pt x="113" y="445"/>
                    </a:cubicBezTo>
                    <a:cubicBezTo>
                      <a:pt x="113" y="445"/>
                      <a:pt x="113" y="446"/>
                      <a:pt x="116" y="448"/>
                    </a:cubicBezTo>
                    <a:cubicBezTo>
                      <a:pt x="118" y="450"/>
                      <a:pt x="116" y="448"/>
                      <a:pt x="116" y="448"/>
                    </a:cubicBezTo>
                    <a:cubicBezTo>
                      <a:pt x="116" y="448"/>
                      <a:pt x="116" y="450"/>
                      <a:pt x="115" y="450"/>
                    </a:cubicBezTo>
                    <a:cubicBezTo>
                      <a:pt x="114" y="451"/>
                      <a:pt x="114" y="451"/>
                      <a:pt x="113" y="452"/>
                    </a:cubicBezTo>
                    <a:cubicBezTo>
                      <a:pt x="112" y="453"/>
                      <a:pt x="113" y="453"/>
                      <a:pt x="113" y="453"/>
                    </a:cubicBezTo>
                    <a:cubicBezTo>
                      <a:pt x="114" y="453"/>
                      <a:pt x="114" y="453"/>
                      <a:pt x="116" y="453"/>
                    </a:cubicBezTo>
                    <a:cubicBezTo>
                      <a:pt x="118" y="453"/>
                      <a:pt x="118" y="452"/>
                      <a:pt x="118" y="452"/>
                    </a:cubicBezTo>
                    <a:cubicBezTo>
                      <a:pt x="118" y="452"/>
                      <a:pt x="118" y="453"/>
                      <a:pt x="119" y="453"/>
                    </a:cubicBezTo>
                    <a:cubicBezTo>
                      <a:pt x="120" y="454"/>
                      <a:pt x="119" y="455"/>
                      <a:pt x="119" y="455"/>
                    </a:cubicBezTo>
                    <a:cubicBezTo>
                      <a:pt x="119" y="455"/>
                      <a:pt x="118" y="455"/>
                      <a:pt x="117" y="455"/>
                    </a:cubicBezTo>
                    <a:cubicBezTo>
                      <a:pt x="117" y="456"/>
                      <a:pt x="118" y="456"/>
                      <a:pt x="118" y="456"/>
                    </a:cubicBezTo>
                    <a:cubicBezTo>
                      <a:pt x="119" y="456"/>
                      <a:pt x="120" y="456"/>
                      <a:pt x="120" y="456"/>
                    </a:cubicBezTo>
                    <a:cubicBezTo>
                      <a:pt x="121" y="456"/>
                      <a:pt x="122" y="456"/>
                      <a:pt x="122" y="455"/>
                    </a:cubicBezTo>
                    <a:cubicBezTo>
                      <a:pt x="122" y="455"/>
                      <a:pt x="123" y="454"/>
                      <a:pt x="123" y="454"/>
                    </a:cubicBezTo>
                    <a:cubicBezTo>
                      <a:pt x="124" y="453"/>
                      <a:pt x="124" y="453"/>
                      <a:pt x="124" y="452"/>
                    </a:cubicBezTo>
                    <a:cubicBezTo>
                      <a:pt x="124" y="451"/>
                      <a:pt x="124" y="451"/>
                      <a:pt x="124" y="451"/>
                    </a:cubicBezTo>
                    <a:cubicBezTo>
                      <a:pt x="124" y="451"/>
                      <a:pt x="124" y="450"/>
                      <a:pt x="124" y="449"/>
                    </a:cubicBezTo>
                    <a:cubicBezTo>
                      <a:pt x="125" y="448"/>
                      <a:pt x="126" y="450"/>
                      <a:pt x="126" y="450"/>
                    </a:cubicBezTo>
                    <a:cubicBezTo>
                      <a:pt x="125" y="451"/>
                      <a:pt x="125" y="451"/>
                      <a:pt x="125" y="451"/>
                    </a:cubicBezTo>
                    <a:cubicBezTo>
                      <a:pt x="127" y="452"/>
                      <a:pt x="127" y="452"/>
                      <a:pt x="127" y="452"/>
                    </a:cubicBezTo>
                    <a:cubicBezTo>
                      <a:pt x="127" y="452"/>
                      <a:pt x="127" y="452"/>
                      <a:pt x="128" y="452"/>
                    </a:cubicBezTo>
                    <a:cubicBezTo>
                      <a:pt x="130" y="451"/>
                      <a:pt x="129" y="451"/>
                      <a:pt x="129" y="451"/>
                    </a:cubicBezTo>
                    <a:cubicBezTo>
                      <a:pt x="130" y="450"/>
                      <a:pt x="131" y="449"/>
                      <a:pt x="131" y="449"/>
                    </a:cubicBezTo>
                    <a:cubicBezTo>
                      <a:pt x="131" y="449"/>
                      <a:pt x="134" y="449"/>
                      <a:pt x="135" y="448"/>
                    </a:cubicBezTo>
                    <a:cubicBezTo>
                      <a:pt x="137" y="448"/>
                      <a:pt x="135" y="448"/>
                      <a:pt x="135" y="447"/>
                    </a:cubicBezTo>
                    <a:cubicBezTo>
                      <a:pt x="135" y="446"/>
                      <a:pt x="136" y="445"/>
                      <a:pt x="137" y="444"/>
                    </a:cubicBezTo>
                    <a:cubicBezTo>
                      <a:pt x="137" y="444"/>
                      <a:pt x="139" y="444"/>
                      <a:pt x="139" y="443"/>
                    </a:cubicBezTo>
                    <a:cubicBezTo>
                      <a:pt x="140" y="443"/>
                      <a:pt x="141" y="443"/>
                      <a:pt x="141" y="443"/>
                    </a:cubicBezTo>
                    <a:cubicBezTo>
                      <a:pt x="142" y="442"/>
                      <a:pt x="142" y="441"/>
                      <a:pt x="143" y="441"/>
                    </a:cubicBezTo>
                    <a:cubicBezTo>
                      <a:pt x="143" y="440"/>
                      <a:pt x="145" y="440"/>
                      <a:pt x="145" y="440"/>
                    </a:cubicBezTo>
                    <a:cubicBezTo>
                      <a:pt x="145" y="440"/>
                      <a:pt x="146" y="442"/>
                      <a:pt x="147" y="442"/>
                    </a:cubicBezTo>
                    <a:cubicBezTo>
                      <a:pt x="148" y="443"/>
                      <a:pt x="149" y="442"/>
                      <a:pt x="149" y="442"/>
                    </a:cubicBezTo>
                    <a:cubicBezTo>
                      <a:pt x="149" y="442"/>
                      <a:pt x="151" y="441"/>
                      <a:pt x="151" y="441"/>
                    </a:cubicBezTo>
                    <a:cubicBezTo>
                      <a:pt x="152" y="440"/>
                      <a:pt x="153" y="439"/>
                      <a:pt x="153" y="439"/>
                    </a:cubicBezTo>
                    <a:cubicBezTo>
                      <a:pt x="153" y="439"/>
                      <a:pt x="154" y="438"/>
                      <a:pt x="154" y="437"/>
                    </a:cubicBezTo>
                    <a:cubicBezTo>
                      <a:pt x="154" y="437"/>
                      <a:pt x="154" y="436"/>
                      <a:pt x="155" y="436"/>
                    </a:cubicBezTo>
                    <a:cubicBezTo>
                      <a:pt x="155" y="436"/>
                      <a:pt x="156" y="436"/>
                      <a:pt x="156" y="436"/>
                    </a:cubicBezTo>
                    <a:cubicBezTo>
                      <a:pt x="156" y="436"/>
                      <a:pt x="158" y="435"/>
                      <a:pt x="158" y="435"/>
                    </a:cubicBezTo>
                    <a:cubicBezTo>
                      <a:pt x="158" y="434"/>
                      <a:pt x="159" y="432"/>
                      <a:pt x="159" y="432"/>
                    </a:cubicBezTo>
                    <a:cubicBezTo>
                      <a:pt x="159" y="432"/>
                      <a:pt x="160" y="434"/>
                      <a:pt x="161" y="434"/>
                    </a:cubicBezTo>
                    <a:cubicBezTo>
                      <a:pt x="161" y="434"/>
                      <a:pt x="167" y="428"/>
                      <a:pt x="167" y="428"/>
                    </a:cubicBezTo>
                    <a:cubicBezTo>
                      <a:pt x="167" y="428"/>
                      <a:pt x="167" y="427"/>
                      <a:pt x="167" y="426"/>
                    </a:cubicBezTo>
                    <a:cubicBezTo>
                      <a:pt x="167" y="426"/>
                      <a:pt x="168" y="424"/>
                      <a:pt x="169" y="424"/>
                    </a:cubicBezTo>
                    <a:cubicBezTo>
                      <a:pt x="169" y="424"/>
                      <a:pt x="171" y="425"/>
                      <a:pt x="171" y="425"/>
                    </a:cubicBezTo>
                    <a:cubicBezTo>
                      <a:pt x="171" y="425"/>
                      <a:pt x="172" y="425"/>
                      <a:pt x="173" y="424"/>
                    </a:cubicBezTo>
                    <a:cubicBezTo>
                      <a:pt x="173" y="424"/>
                      <a:pt x="173" y="422"/>
                      <a:pt x="173" y="422"/>
                    </a:cubicBezTo>
                    <a:cubicBezTo>
                      <a:pt x="173" y="422"/>
                      <a:pt x="175" y="422"/>
                      <a:pt x="175" y="421"/>
                    </a:cubicBezTo>
                    <a:cubicBezTo>
                      <a:pt x="176" y="421"/>
                      <a:pt x="176" y="420"/>
                      <a:pt x="176" y="420"/>
                    </a:cubicBezTo>
                    <a:cubicBezTo>
                      <a:pt x="176" y="419"/>
                      <a:pt x="175" y="416"/>
                      <a:pt x="175" y="416"/>
                    </a:cubicBezTo>
                    <a:cubicBezTo>
                      <a:pt x="175" y="416"/>
                      <a:pt x="176" y="416"/>
                      <a:pt x="177" y="416"/>
                    </a:cubicBezTo>
                    <a:cubicBezTo>
                      <a:pt x="178" y="416"/>
                      <a:pt x="179" y="417"/>
                      <a:pt x="180" y="417"/>
                    </a:cubicBezTo>
                    <a:cubicBezTo>
                      <a:pt x="181" y="418"/>
                      <a:pt x="183" y="415"/>
                      <a:pt x="183" y="415"/>
                    </a:cubicBezTo>
                    <a:cubicBezTo>
                      <a:pt x="183" y="414"/>
                      <a:pt x="183" y="412"/>
                      <a:pt x="183" y="412"/>
                    </a:cubicBezTo>
                    <a:cubicBezTo>
                      <a:pt x="183" y="412"/>
                      <a:pt x="184" y="413"/>
                      <a:pt x="185" y="413"/>
                    </a:cubicBezTo>
                    <a:cubicBezTo>
                      <a:pt x="186" y="414"/>
                      <a:pt x="188" y="414"/>
                      <a:pt x="188" y="414"/>
                    </a:cubicBezTo>
                    <a:cubicBezTo>
                      <a:pt x="189" y="414"/>
                      <a:pt x="189" y="413"/>
                      <a:pt x="189" y="413"/>
                    </a:cubicBezTo>
                    <a:cubicBezTo>
                      <a:pt x="189" y="413"/>
                      <a:pt x="191" y="412"/>
                      <a:pt x="191" y="412"/>
                    </a:cubicBezTo>
                    <a:cubicBezTo>
                      <a:pt x="191" y="412"/>
                      <a:pt x="192" y="411"/>
                      <a:pt x="193" y="410"/>
                    </a:cubicBezTo>
                    <a:cubicBezTo>
                      <a:pt x="194" y="410"/>
                      <a:pt x="195" y="409"/>
                      <a:pt x="195" y="408"/>
                    </a:cubicBezTo>
                    <a:cubicBezTo>
                      <a:pt x="195" y="408"/>
                      <a:pt x="196" y="407"/>
                      <a:pt x="196" y="406"/>
                    </a:cubicBezTo>
                    <a:cubicBezTo>
                      <a:pt x="196" y="406"/>
                      <a:pt x="199" y="405"/>
                      <a:pt x="199" y="405"/>
                    </a:cubicBezTo>
                    <a:cubicBezTo>
                      <a:pt x="201" y="406"/>
                      <a:pt x="201" y="406"/>
                      <a:pt x="201" y="406"/>
                    </a:cubicBezTo>
                    <a:cubicBezTo>
                      <a:pt x="205" y="407"/>
                      <a:pt x="205" y="407"/>
                      <a:pt x="205" y="407"/>
                    </a:cubicBezTo>
                    <a:cubicBezTo>
                      <a:pt x="205" y="407"/>
                      <a:pt x="207" y="406"/>
                      <a:pt x="207" y="406"/>
                    </a:cubicBezTo>
                    <a:cubicBezTo>
                      <a:pt x="207" y="406"/>
                      <a:pt x="207" y="406"/>
                      <a:pt x="208" y="406"/>
                    </a:cubicBezTo>
                    <a:lnTo>
                      <a:pt x="207" y="405"/>
                    </a:ln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2" name="Freeform 216">
                <a:extLst>
                  <a:ext uri="{FF2B5EF4-FFF2-40B4-BE49-F238E27FC236}">
                    <a16:creationId xmlns:a16="http://schemas.microsoft.com/office/drawing/2014/main" id="{897DDB51-17EE-36D6-6924-DA35D37DC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7177" y="2088246"/>
                <a:ext cx="12700" cy="12700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2 h 4"/>
                  <a:gd name="T4" fmla="*/ 0 w 4"/>
                  <a:gd name="T5" fmla="*/ 3 h 4"/>
                  <a:gd name="T6" fmla="*/ 1 w 4"/>
                  <a:gd name="T7" fmla="*/ 4 h 4"/>
                  <a:gd name="T8" fmla="*/ 3 w 4"/>
                  <a:gd name="T9" fmla="*/ 2 h 4"/>
                  <a:gd name="T10" fmla="*/ 2 w 4"/>
                  <a:gd name="T11" fmla="*/ 1 h 4"/>
                  <a:gd name="T12" fmla="*/ 1 w 4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2" y="4"/>
                      <a:pt x="2" y="3"/>
                      <a:pt x="3" y="2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0"/>
                      <a:pt x="2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3" name="Freeform 217">
                <a:extLst>
                  <a:ext uri="{FF2B5EF4-FFF2-40B4-BE49-F238E27FC236}">
                    <a16:creationId xmlns:a16="http://schemas.microsoft.com/office/drawing/2014/main" id="{CA834295-D90B-50C5-0980-83ABF6F7A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8926" y="2091421"/>
                <a:ext cx="19050" cy="9525"/>
              </a:xfrm>
              <a:custGeom>
                <a:avLst/>
                <a:gdLst>
                  <a:gd name="T0" fmla="*/ 4 w 6"/>
                  <a:gd name="T1" fmla="*/ 1 h 3"/>
                  <a:gd name="T2" fmla="*/ 3 w 6"/>
                  <a:gd name="T3" fmla="*/ 0 h 3"/>
                  <a:gd name="T4" fmla="*/ 0 w 6"/>
                  <a:gd name="T5" fmla="*/ 1 h 3"/>
                  <a:gd name="T6" fmla="*/ 0 w 6"/>
                  <a:gd name="T7" fmla="*/ 2 h 3"/>
                  <a:gd name="T8" fmla="*/ 2 w 6"/>
                  <a:gd name="T9" fmla="*/ 3 h 3"/>
                  <a:gd name="T10" fmla="*/ 5 w 6"/>
                  <a:gd name="T11" fmla="*/ 1 h 3"/>
                  <a:gd name="T12" fmla="*/ 4 w 6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4" y="1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3"/>
                      <a:pt x="4" y="2"/>
                      <a:pt x="5" y="1"/>
                    </a:cubicBezTo>
                    <a:cubicBezTo>
                      <a:pt x="6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4" name="Freeform 218">
                <a:extLst>
                  <a:ext uri="{FF2B5EF4-FFF2-40B4-BE49-F238E27FC236}">
                    <a16:creationId xmlns:a16="http://schemas.microsoft.com/office/drawing/2014/main" id="{AC07E125-B1FD-B8F0-31A9-CB0E231FF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227" y="2015220"/>
                <a:ext cx="12700" cy="31750"/>
              </a:xfrm>
              <a:custGeom>
                <a:avLst/>
                <a:gdLst>
                  <a:gd name="T0" fmla="*/ 1 w 4"/>
                  <a:gd name="T1" fmla="*/ 3 h 10"/>
                  <a:gd name="T2" fmla="*/ 2 w 4"/>
                  <a:gd name="T3" fmla="*/ 5 h 10"/>
                  <a:gd name="T4" fmla="*/ 1 w 4"/>
                  <a:gd name="T5" fmla="*/ 7 h 10"/>
                  <a:gd name="T6" fmla="*/ 4 w 4"/>
                  <a:gd name="T7" fmla="*/ 5 h 10"/>
                  <a:gd name="T8" fmla="*/ 3 w 4"/>
                  <a:gd name="T9" fmla="*/ 2 h 10"/>
                  <a:gd name="T10" fmla="*/ 1 w 4"/>
                  <a:gd name="T11" fmla="*/ 3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1" y="3"/>
                    </a:moveTo>
                    <a:cubicBezTo>
                      <a:pt x="0" y="4"/>
                      <a:pt x="1" y="5"/>
                      <a:pt x="2" y="5"/>
                    </a:cubicBezTo>
                    <a:cubicBezTo>
                      <a:pt x="2" y="6"/>
                      <a:pt x="1" y="5"/>
                      <a:pt x="1" y="7"/>
                    </a:cubicBezTo>
                    <a:cubicBezTo>
                      <a:pt x="0" y="10"/>
                      <a:pt x="4" y="8"/>
                      <a:pt x="4" y="5"/>
                    </a:cubicBezTo>
                    <a:cubicBezTo>
                      <a:pt x="4" y="4"/>
                      <a:pt x="4" y="4"/>
                      <a:pt x="3" y="2"/>
                    </a:cubicBezTo>
                    <a:cubicBezTo>
                      <a:pt x="1" y="0"/>
                      <a:pt x="2" y="2"/>
                      <a:pt x="1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5" name="Freeform 219">
                <a:extLst>
                  <a:ext uri="{FF2B5EF4-FFF2-40B4-BE49-F238E27FC236}">
                    <a16:creationId xmlns:a16="http://schemas.microsoft.com/office/drawing/2014/main" id="{7F3FFEE1-1185-A3DE-14F8-BB05A4BE7C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0501" y="2053321"/>
                <a:ext cx="41274" cy="22225"/>
              </a:xfrm>
              <a:custGeom>
                <a:avLst/>
                <a:gdLst>
                  <a:gd name="T0" fmla="*/ 9 w 13"/>
                  <a:gd name="T1" fmla="*/ 1 h 7"/>
                  <a:gd name="T2" fmla="*/ 7 w 13"/>
                  <a:gd name="T3" fmla="*/ 0 h 7"/>
                  <a:gd name="T4" fmla="*/ 5 w 13"/>
                  <a:gd name="T5" fmla="*/ 0 h 7"/>
                  <a:gd name="T6" fmla="*/ 4 w 13"/>
                  <a:gd name="T7" fmla="*/ 2 h 7"/>
                  <a:gd name="T8" fmla="*/ 3 w 13"/>
                  <a:gd name="T9" fmla="*/ 2 h 7"/>
                  <a:gd name="T10" fmla="*/ 1 w 13"/>
                  <a:gd name="T11" fmla="*/ 1 h 7"/>
                  <a:gd name="T12" fmla="*/ 1 w 13"/>
                  <a:gd name="T13" fmla="*/ 3 h 7"/>
                  <a:gd name="T14" fmla="*/ 1 w 13"/>
                  <a:gd name="T15" fmla="*/ 4 h 7"/>
                  <a:gd name="T16" fmla="*/ 1 w 13"/>
                  <a:gd name="T17" fmla="*/ 6 h 7"/>
                  <a:gd name="T18" fmla="*/ 2 w 13"/>
                  <a:gd name="T19" fmla="*/ 7 h 7"/>
                  <a:gd name="T20" fmla="*/ 4 w 13"/>
                  <a:gd name="T21" fmla="*/ 6 h 7"/>
                  <a:gd name="T22" fmla="*/ 7 w 13"/>
                  <a:gd name="T23" fmla="*/ 4 h 7"/>
                  <a:gd name="T24" fmla="*/ 8 w 13"/>
                  <a:gd name="T25" fmla="*/ 2 h 7"/>
                  <a:gd name="T26" fmla="*/ 12 w 13"/>
                  <a:gd name="T27" fmla="*/ 3 h 7"/>
                  <a:gd name="T28" fmla="*/ 11 w 13"/>
                  <a:gd name="T29" fmla="*/ 1 h 7"/>
                  <a:gd name="T30" fmla="*/ 9 w 13"/>
                  <a:gd name="T31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" h="7">
                    <a:moveTo>
                      <a:pt x="9" y="1"/>
                    </a:move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5" y="0"/>
                      <a:pt x="5" y="2"/>
                      <a:pt x="4" y="2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3" y="1"/>
                      <a:pt x="1" y="1"/>
                      <a:pt x="1" y="1"/>
                    </a:cubicBezTo>
                    <a:cubicBezTo>
                      <a:pt x="1" y="1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6"/>
                    </a:cubicBezTo>
                    <a:cubicBezTo>
                      <a:pt x="1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4" y="6"/>
                    </a:cubicBezTo>
                    <a:cubicBezTo>
                      <a:pt x="5" y="6"/>
                      <a:pt x="6" y="5"/>
                      <a:pt x="7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9" y="2"/>
                      <a:pt x="12" y="3"/>
                      <a:pt x="12" y="3"/>
                    </a:cubicBezTo>
                    <a:cubicBezTo>
                      <a:pt x="13" y="3"/>
                      <a:pt x="12" y="1"/>
                      <a:pt x="11" y="1"/>
                    </a:cubicBezTo>
                    <a:cubicBezTo>
                      <a:pt x="11" y="0"/>
                      <a:pt x="9" y="1"/>
                      <a:pt x="9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6" name="Freeform 220">
                <a:extLst>
                  <a:ext uri="{FF2B5EF4-FFF2-40B4-BE49-F238E27FC236}">
                    <a16:creationId xmlns:a16="http://schemas.microsoft.com/office/drawing/2014/main" id="{EEEA386C-6257-5660-C663-B928F9D91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626" y="2056496"/>
                <a:ext cx="15875" cy="9525"/>
              </a:xfrm>
              <a:custGeom>
                <a:avLst/>
                <a:gdLst>
                  <a:gd name="T0" fmla="*/ 3 w 5"/>
                  <a:gd name="T1" fmla="*/ 1 h 3"/>
                  <a:gd name="T2" fmla="*/ 1 w 5"/>
                  <a:gd name="T3" fmla="*/ 0 h 3"/>
                  <a:gd name="T4" fmla="*/ 0 w 5"/>
                  <a:gd name="T5" fmla="*/ 2 h 3"/>
                  <a:gd name="T6" fmla="*/ 3 w 5"/>
                  <a:gd name="T7" fmla="*/ 3 h 3"/>
                  <a:gd name="T8" fmla="*/ 4 w 5"/>
                  <a:gd name="T9" fmla="*/ 1 h 3"/>
                  <a:gd name="T10" fmla="*/ 3 w 5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3" y="1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2" y="3"/>
                      <a:pt x="3" y="3"/>
                    </a:cubicBezTo>
                    <a:cubicBezTo>
                      <a:pt x="5" y="3"/>
                      <a:pt x="4" y="2"/>
                      <a:pt x="4" y="1"/>
                    </a:cubicBezTo>
                    <a:cubicBezTo>
                      <a:pt x="4" y="0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7" name="Freeform 224">
                <a:extLst>
                  <a:ext uri="{FF2B5EF4-FFF2-40B4-BE49-F238E27FC236}">
                    <a16:creationId xmlns:a16="http://schemas.microsoft.com/office/drawing/2014/main" id="{90E4EB7D-8342-0A4E-3264-17A9F121D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164" y="2869293"/>
                <a:ext cx="1550988" cy="1074736"/>
              </a:xfrm>
              <a:custGeom>
                <a:avLst/>
                <a:gdLst>
                  <a:gd name="T0" fmla="*/ 403 w 487"/>
                  <a:gd name="T1" fmla="*/ 271 h 337"/>
                  <a:gd name="T2" fmla="*/ 348 w 487"/>
                  <a:gd name="T3" fmla="*/ 250 h 337"/>
                  <a:gd name="T4" fmla="*/ 390 w 487"/>
                  <a:gd name="T5" fmla="*/ 230 h 337"/>
                  <a:gd name="T6" fmla="*/ 429 w 487"/>
                  <a:gd name="T7" fmla="*/ 190 h 337"/>
                  <a:gd name="T8" fmla="*/ 452 w 487"/>
                  <a:gd name="T9" fmla="*/ 171 h 337"/>
                  <a:gd name="T10" fmla="*/ 453 w 487"/>
                  <a:gd name="T11" fmla="*/ 143 h 337"/>
                  <a:gd name="T12" fmla="*/ 487 w 487"/>
                  <a:gd name="T13" fmla="*/ 122 h 337"/>
                  <a:gd name="T14" fmla="*/ 470 w 487"/>
                  <a:gd name="T15" fmla="*/ 83 h 337"/>
                  <a:gd name="T16" fmla="*/ 466 w 487"/>
                  <a:gd name="T17" fmla="*/ 72 h 337"/>
                  <a:gd name="T18" fmla="*/ 453 w 487"/>
                  <a:gd name="T19" fmla="*/ 56 h 337"/>
                  <a:gd name="T20" fmla="*/ 433 w 487"/>
                  <a:gd name="T21" fmla="*/ 54 h 337"/>
                  <a:gd name="T22" fmla="*/ 389 w 487"/>
                  <a:gd name="T23" fmla="*/ 52 h 337"/>
                  <a:gd name="T24" fmla="*/ 362 w 487"/>
                  <a:gd name="T25" fmla="*/ 62 h 337"/>
                  <a:gd name="T26" fmla="*/ 340 w 487"/>
                  <a:gd name="T27" fmla="*/ 67 h 337"/>
                  <a:gd name="T28" fmla="*/ 301 w 487"/>
                  <a:gd name="T29" fmla="*/ 38 h 337"/>
                  <a:gd name="T30" fmla="*/ 280 w 487"/>
                  <a:gd name="T31" fmla="*/ 25 h 337"/>
                  <a:gd name="T32" fmla="*/ 261 w 487"/>
                  <a:gd name="T33" fmla="*/ 4 h 337"/>
                  <a:gd name="T34" fmla="*/ 225 w 487"/>
                  <a:gd name="T35" fmla="*/ 28 h 337"/>
                  <a:gd name="T36" fmla="*/ 189 w 487"/>
                  <a:gd name="T37" fmla="*/ 55 h 337"/>
                  <a:gd name="T38" fmla="*/ 176 w 487"/>
                  <a:gd name="T39" fmla="*/ 69 h 337"/>
                  <a:gd name="T40" fmla="*/ 146 w 487"/>
                  <a:gd name="T41" fmla="*/ 75 h 337"/>
                  <a:gd name="T42" fmla="*/ 117 w 487"/>
                  <a:gd name="T43" fmla="*/ 81 h 337"/>
                  <a:gd name="T44" fmla="*/ 59 w 487"/>
                  <a:gd name="T45" fmla="*/ 80 h 337"/>
                  <a:gd name="T46" fmla="*/ 28 w 487"/>
                  <a:gd name="T47" fmla="*/ 91 h 337"/>
                  <a:gd name="T48" fmla="*/ 16 w 487"/>
                  <a:gd name="T49" fmla="*/ 104 h 337"/>
                  <a:gd name="T50" fmla="*/ 27 w 487"/>
                  <a:gd name="T51" fmla="*/ 124 h 337"/>
                  <a:gd name="T52" fmla="*/ 37 w 487"/>
                  <a:gd name="T53" fmla="*/ 151 h 337"/>
                  <a:gd name="T54" fmla="*/ 26 w 487"/>
                  <a:gd name="T55" fmla="*/ 164 h 337"/>
                  <a:gd name="T56" fmla="*/ 11 w 487"/>
                  <a:gd name="T57" fmla="*/ 199 h 337"/>
                  <a:gd name="T58" fmla="*/ 13 w 487"/>
                  <a:gd name="T59" fmla="*/ 219 h 337"/>
                  <a:gd name="T60" fmla="*/ 5 w 487"/>
                  <a:gd name="T61" fmla="*/ 222 h 337"/>
                  <a:gd name="T62" fmla="*/ 1 w 487"/>
                  <a:gd name="T63" fmla="*/ 236 h 337"/>
                  <a:gd name="T64" fmla="*/ 1 w 487"/>
                  <a:gd name="T65" fmla="*/ 242 h 337"/>
                  <a:gd name="T66" fmla="*/ 9 w 487"/>
                  <a:gd name="T67" fmla="*/ 251 h 337"/>
                  <a:gd name="T68" fmla="*/ 27 w 487"/>
                  <a:gd name="T69" fmla="*/ 256 h 337"/>
                  <a:gd name="T70" fmla="*/ 55 w 487"/>
                  <a:gd name="T71" fmla="*/ 255 h 337"/>
                  <a:gd name="T72" fmla="*/ 110 w 487"/>
                  <a:gd name="T73" fmla="*/ 240 h 337"/>
                  <a:gd name="T74" fmla="*/ 124 w 487"/>
                  <a:gd name="T75" fmla="*/ 224 h 337"/>
                  <a:gd name="T76" fmla="*/ 131 w 487"/>
                  <a:gd name="T77" fmla="*/ 217 h 337"/>
                  <a:gd name="T78" fmla="*/ 142 w 487"/>
                  <a:gd name="T79" fmla="*/ 215 h 337"/>
                  <a:gd name="T80" fmla="*/ 149 w 487"/>
                  <a:gd name="T81" fmla="*/ 209 h 337"/>
                  <a:gd name="T82" fmla="*/ 162 w 487"/>
                  <a:gd name="T83" fmla="*/ 209 h 337"/>
                  <a:gd name="T84" fmla="*/ 176 w 487"/>
                  <a:gd name="T85" fmla="*/ 211 h 337"/>
                  <a:gd name="T86" fmla="*/ 194 w 487"/>
                  <a:gd name="T87" fmla="*/ 217 h 337"/>
                  <a:gd name="T88" fmla="*/ 209 w 487"/>
                  <a:gd name="T89" fmla="*/ 225 h 337"/>
                  <a:gd name="T90" fmla="*/ 214 w 487"/>
                  <a:gd name="T91" fmla="*/ 239 h 337"/>
                  <a:gd name="T92" fmla="*/ 226 w 487"/>
                  <a:gd name="T93" fmla="*/ 250 h 337"/>
                  <a:gd name="T94" fmla="*/ 233 w 487"/>
                  <a:gd name="T95" fmla="*/ 256 h 337"/>
                  <a:gd name="T96" fmla="*/ 243 w 487"/>
                  <a:gd name="T97" fmla="*/ 268 h 337"/>
                  <a:gd name="T98" fmla="*/ 252 w 487"/>
                  <a:gd name="T99" fmla="*/ 275 h 337"/>
                  <a:gd name="T100" fmla="*/ 234 w 487"/>
                  <a:gd name="T101" fmla="*/ 283 h 337"/>
                  <a:gd name="T102" fmla="*/ 229 w 487"/>
                  <a:gd name="T103" fmla="*/ 283 h 337"/>
                  <a:gd name="T104" fmla="*/ 220 w 487"/>
                  <a:gd name="T105" fmla="*/ 286 h 337"/>
                  <a:gd name="T106" fmla="*/ 219 w 487"/>
                  <a:gd name="T107" fmla="*/ 290 h 337"/>
                  <a:gd name="T108" fmla="*/ 217 w 487"/>
                  <a:gd name="T109" fmla="*/ 306 h 337"/>
                  <a:gd name="T110" fmla="*/ 213 w 487"/>
                  <a:gd name="T111" fmla="*/ 318 h 337"/>
                  <a:gd name="T112" fmla="*/ 209 w 487"/>
                  <a:gd name="T113" fmla="*/ 328 h 337"/>
                  <a:gd name="T114" fmla="*/ 248 w 487"/>
                  <a:gd name="T115" fmla="*/ 322 h 337"/>
                  <a:gd name="T116" fmla="*/ 308 w 487"/>
                  <a:gd name="T117" fmla="*/ 248 h 337"/>
                  <a:gd name="T118" fmla="*/ 345 w 487"/>
                  <a:gd name="T119" fmla="*/ 274 h 337"/>
                  <a:gd name="T120" fmla="*/ 367 w 487"/>
                  <a:gd name="T121" fmla="*/ 323 h 337"/>
                  <a:gd name="T122" fmla="*/ 411 w 487"/>
                  <a:gd name="T123" fmla="*/ 28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7" h="337">
                    <a:moveTo>
                      <a:pt x="436" y="262"/>
                    </a:moveTo>
                    <a:cubicBezTo>
                      <a:pt x="436" y="257"/>
                      <a:pt x="436" y="257"/>
                      <a:pt x="436" y="257"/>
                    </a:cubicBezTo>
                    <a:cubicBezTo>
                      <a:pt x="436" y="257"/>
                      <a:pt x="436" y="257"/>
                      <a:pt x="436" y="257"/>
                    </a:cubicBezTo>
                    <a:cubicBezTo>
                      <a:pt x="436" y="257"/>
                      <a:pt x="436" y="255"/>
                      <a:pt x="438" y="253"/>
                    </a:cubicBezTo>
                    <a:cubicBezTo>
                      <a:pt x="437" y="252"/>
                      <a:pt x="437" y="252"/>
                      <a:pt x="436" y="252"/>
                    </a:cubicBezTo>
                    <a:cubicBezTo>
                      <a:pt x="433" y="252"/>
                      <a:pt x="425" y="261"/>
                      <a:pt x="425" y="261"/>
                    </a:cubicBezTo>
                    <a:cubicBezTo>
                      <a:pt x="416" y="262"/>
                      <a:pt x="416" y="262"/>
                      <a:pt x="416" y="262"/>
                    </a:cubicBezTo>
                    <a:cubicBezTo>
                      <a:pt x="416" y="262"/>
                      <a:pt x="412" y="268"/>
                      <a:pt x="411" y="269"/>
                    </a:cubicBezTo>
                    <a:cubicBezTo>
                      <a:pt x="410" y="269"/>
                      <a:pt x="405" y="271"/>
                      <a:pt x="403" y="271"/>
                    </a:cubicBezTo>
                    <a:cubicBezTo>
                      <a:pt x="401" y="270"/>
                      <a:pt x="403" y="279"/>
                      <a:pt x="398" y="269"/>
                    </a:cubicBezTo>
                    <a:cubicBezTo>
                      <a:pt x="392" y="258"/>
                      <a:pt x="390" y="258"/>
                      <a:pt x="390" y="258"/>
                    </a:cubicBezTo>
                    <a:cubicBezTo>
                      <a:pt x="384" y="258"/>
                      <a:pt x="384" y="258"/>
                      <a:pt x="384" y="258"/>
                    </a:cubicBezTo>
                    <a:cubicBezTo>
                      <a:pt x="384" y="258"/>
                      <a:pt x="379" y="260"/>
                      <a:pt x="379" y="259"/>
                    </a:cubicBezTo>
                    <a:cubicBezTo>
                      <a:pt x="378" y="257"/>
                      <a:pt x="376" y="253"/>
                      <a:pt x="376" y="253"/>
                    </a:cubicBezTo>
                    <a:cubicBezTo>
                      <a:pt x="368" y="253"/>
                      <a:pt x="368" y="253"/>
                      <a:pt x="368" y="253"/>
                    </a:cubicBezTo>
                    <a:cubicBezTo>
                      <a:pt x="365" y="254"/>
                      <a:pt x="365" y="254"/>
                      <a:pt x="365" y="254"/>
                    </a:cubicBezTo>
                    <a:cubicBezTo>
                      <a:pt x="353" y="254"/>
                      <a:pt x="353" y="254"/>
                      <a:pt x="353" y="254"/>
                    </a:cubicBezTo>
                    <a:cubicBezTo>
                      <a:pt x="348" y="250"/>
                      <a:pt x="348" y="250"/>
                      <a:pt x="348" y="250"/>
                    </a:cubicBezTo>
                    <a:cubicBezTo>
                      <a:pt x="355" y="247"/>
                      <a:pt x="355" y="247"/>
                      <a:pt x="355" y="247"/>
                    </a:cubicBezTo>
                    <a:cubicBezTo>
                      <a:pt x="355" y="247"/>
                      <a:pt x="357" y="250"/>
                      <a:pt x="358" y="249"/>
                    </a:cubicBezTo>
                    <a:cubicBezTo>
                      <a:pt x="359" y="249"/>
                      <a:pt x="358" y="246"/>
                      <a:pt x="360" y="245"/>
                    </a:cubicBezTo>
                    <a:cubicBezTo>
                      <a:pt x="362" y="244"/>
                      <a:pt x="364" y="242"/>
                      <a:pt x="367" y="244"/>
                    </a:cubicBezTo>
                    <a:cubicBezTo>
                      <a:pt x="369" y="245"/>
                      <a:pt x="367" y="249"/>
                      <a:pt x="371" y="246"/>
                    </a:cubicBezTo>
                    <a:cubicBezTo>
                      <a:pt x="375" y="243"/>
                      <a:pt x="379" y="244"/>
                      <a:pt x="379" y="244"/>
                    </a:cubicBezTo>
                    <a:cubicBezTo>
                      <a:pt x="383" y="236"/>
                      <a:pt x="383" y="236"/>
                      <a:pt x="383" y="236"/>
                    </a:cubicBezTo>
                    <a:cubicBezTo>
                      <a:pt x="387" y="228"/>
                      <a:pt x="387" y="228"/>
                      <a:pt x="387" y="228"/>
                    </a:cubicBezTo>
                    <a:cubicBezTo>
                      <a:pt x="387" y="228"/>
                      <a:pt x="388" y="230"/>
                      <a:pt x="390" y="230"/>
                    </a:cubicBezTo>
                    <a:cubicBezTo>
                      <a:pt x="393" y="230"/>
                      <a:pt x="398" y="220"/>
                      <a:pt x="398" y="220"/>
                    </a:cubicBezTo>
                    <a:cubicBezTo>
                      <a:pt x="398" y="220"/>
                      <a:pt x="398" y="218"/>
                      <a:pt x="399" y="216"/>
                    </a:cubicBezTo>
                    <a:cubicBezTo>
                      <a:pt x="397" y="216"/>
                      <a:pt x="397" y="216"/>
                      <a:pt x="397" y="216"/>
                    </a:cubicBezTo>
                    <a:cubicBezTo>
                      <a:pt x="397" y="214"/>
                      <a:pt x="397" y="214"/>
                      <a:pt x="397" y="214"/>
                    </a:cubicBezTo>
                    <a:cubicBezTo>
                      <a:pt x="397" y="211"/>
                      <a:pt x="398" y="209"/>
                      <a:pt x="400" y="208"/>
                    </a:cubicBezTo>
                    <a:cubicBezTo>
                      <a:pt x="413" y="204"/>
                      <a:pt x="413" y="204"/>
                      <a:pt x="413" y="204"/>
                    </a:cubicBezTo>
                    <a:cubicBezTo>
                      <a:pt x="420" y="200"/>
                      <a:pt x="420" y="200"/>
                      <a:pt x="420" y="200"/>
                    </a:cubicBezTo>
                    <a:cubicBezTo>
                      <a:pt x="421" y="198"/>
                      <a:pt x="425" y="193"/>
                      <a:pt x="427" y="193"/>
                    </a:cubicBezTo>
                    <a:cubicBezTo>
                      <a:pt x="428" y="192"/>
                      <a:pt x="428" y="191"/>
                      <a:pt x="429" y="190"/>
                    </a:cubicBezTo>
                    <a:cubicBezTo>
                      <a:pt x="430" y="189"/>
                      <a:pt x="430" y="188"/>
                      <a:pt x="431" y="187"/>
                    </a:cubicBezTo>
                    <a:cubicBezTo>
                      <a:pt x="433" y="183"/>
                      <a:pt x="435" y="180"/>
                      <a:pt x="435" y="180"/>
                    </a:cubicBezTo>
                    <a:cubicBezTo>
                      <a:pt x="436" y="180"/>
                      <a:pt x="436" y="180"/>
                      <a:pt x="436" y="180"/>
                    </a:cubicBezTo>
                    <a:cubicBezTo>
                      <a:pt x="436" y="180"/>
                      <a:pt x="436" y="180"/>
                      <a:pt x="436" y="180"/>
                    </a:cubicBezTo>
                    <a:cubicBezTo>
                      <a:pt x="439" y="179"/>
                      <a:pt x="441" y="178"/>
                      <a:pt x="443" y="178"/>
                    </a:cubicBezTo>
                    <a:cubicBezTo>
                      <a:pt x="442" y="177"/>
                      <a:pt x="441" y="175"/>
                      <a:pt x="442" y="174"/>
                    </a:cubicBezTo>
                    <a:cubicBezTo>
                      <a:pt x="443" y="172"/>
                      <a:pt x="446" y="171"/>
                      <a:pt x="446" y="171"/>
                    </a:cubicBezTo>
                    <a:cubicBezTo>
                      <a:pt x="449" y="171"/>
                      <a:pt x="449" y="171"/>
                      <a:pt x="449" y="171"/>
                    </a:cubicBezTo>
                    <a:cubicBezTo>
                      <a:pt x="451" y="171"/>
                      <a:pt x="451" y="171"/>
                      <a:pt x="452" y="171"/>
                    </a:cubicBezTo>
                    <a:cubicBezTo>
                      <a:pt x="452" y="170"/>
                      <a:pt x="452" y="170"/>
                      <a:pt x="453" y="169"/>
                    </a:cubicBezTo>
                    <a:cubicBezTo>
                      <a:pt x="453" y="169"/>
                      <a:pt x="453" y="168"/>
                      <a:pt x="453" y="167"/>
                    </a:cubicBezTo>
                    <a:cubicBezTo>
                      <a:pt x="455" y="165"/>
                      <a:pt x="455" y="163"/>
                      <a:pt x="455" y="163"/>
                    </a:cubicBezTo>
                    <a:cubicBezTo>
                      <a:pt x="455" y="162"/>
                      <a:pt x="454" y="160"/>
                      <a:pt x="453" y="159"/>
                    </a:cubicBezTo>
                    <a:cubicBezTo>
                      <a:pt x="451" y="156"/>
                      <a:pt x="451" y="155"/>
                      <a:pt x="450" y="153"/>
                    </a:cubicBezTo>
                    <a:cubicBezTo>
                      <a:pt x="449" y="151"/>
                      <a:pt x="451" y="146"/>
                      <a:pt x="451" y="145"/>
                    </a:cubicBezTo>
                    <a:cubicBezTo>
                      <a:pt x="451" y="145"/>
                      <a:pt x="451" y="145"/>
                      <a:pt x="451" y="145"/>
                    </a:cubicBezTo>
                    <a:cubicBezTo>
                      <a:pt x="451" y="145"/>
                      <a:pt x="451" y="145"/>
                      <a:pt x="451" y="145"/>
                    </a:cubicBezTo>
                    <a:cubicBezTo>
                      <a:pt x="452" y="144"/>
                      <a:pt x="452" y="144"/>
                      <a:pt x="453" y="143"/>
                    </a:cubicBezTo>
                    <a:cubicBezTo>
                      <a:pt x="454" y="143"/>
                      <a:pt x="455" y="142"/>
                      <a:pt x="456" y="142"/>
                    </a:cubicBezTo>
                    <a:cubicBezTo>
                      <a:pt x="457" y="141"/>
                      <a:pt x="458" y="139"/>
                      <a:pt x="460" y="136"/>
                    </a:cubicBezTo>
                    <a:cubicBezTo>
                      <a:pt x="461" y="132"/>
                      <a:pt x="461" y="132"/>
                      <a:pt x="461" y="132"/>
                    </a:cubicBezTo>
                    <a:cubicBezTo>
                      <a:pt x="461" y="132"/>
                      <a:pt x="461" y="132"/>
                      <a:pt x="461" y="132"/>
                    </a:cubicBezTo>
                    <a:cubicBezTo>
                      <a:pt x="462" y="131"/>
                      <a:pt x="465" y="129"/>
                      <a:pt x="467" y="128"/>
                    </a:cubicBezTo>
                    <a:cubicBezTo>
                      <a:pt x="467" y="128"/>
                      <a:pt x="471" y="126"/>
                      <a:pt x="473" y="126"/>
                    </a:cubicBezTo>
                    <a:cubicBezTo>
                      <a:pt x="480" y="123"/>
                      <a:pt x="481" y="122"/>
                      <a:pt x="482" y="122"/>
                    </a:cubicBezTo>
                    <a:cubicBezTo>
                      <a:pt x="485" y="122"/>
                      <a:pt x="485" y="122"/>
                      <a:pt x="485" y="122"/>
                    </a:cubicBezTo>
                    <a:cubicBezTo>
                      <a:pt x="485" y="122"/>
                      <a:pt x="486" y="122"/>
                      <a:pt x="487" y="122"/>
                    </a:cubicBezTo>
                    <a:cubicBezTo>
                      <a:pt x="487" y="122"/>
                      <a:pt x="487" y="122"/>
                      <a:pt x="487" y="122"/>
                    </a:cubicBezTo>
                    <a:cubicBezTo>
                      <a:pt x="484" y="119"/>
                      <a:pt x="483" y="117"/>
                      <a:pt x="482" y="115"/>
                    </a:cubicBezTo>
                    <a:cubicBezTo>
                      <a:pt x="482" y="113"/>
                      <a:pt x="482" y="106"/>
                      <a:pt x="482" y="104"/>
                    </a:cubicBezTo>
                    <a:cubicBezTo>
                      <a:pt x="482" y="104"/>
                      <a:pt x="482" y="104"/>
                      <a:pt x="483" y="104"/>
                    </a:cubicBezTo>
                    <a:cubicBezTo>
                      <a:pt x="481" y="104"/>
                      <a:pt x="480" y="103"/>
                      <a:pt x="479" y="102"/>
                    </a:cubicBezTo>
                    <a:cubicBezTo>
                      <a:pt x="478" y="100"/>
                      <a:pt x="478" y="99"/>
                      <a:pt x="479" y="98"/>
                    </a:cubicBezTo>
                    <a:cubicBezTo>
                      <a:pt x="477" y="97"/>
                      <a:pt x="474" y="95"/>
                      <a:pt x="473" y="94"/>
                    </a:cubicBezTo>
                    <a:cubicBezTo>
                      <a:pt x="469" y="95"/>
                      <a:pt x="469" y="95"/>
                      <a:pt x="469" y="95"/>
                    </a:cubicBezTo>
                    <a:cubicBezTo>
                      <a:pt x="470" y="83"/>
                      <a:pt x="470" y="83"/>
                      <a:pt x="470" y="83"/>
                    </a:cubicBezTo>
                    <a:cubicBezTo>
                      <a:pt x="470" y="83"/>
                      <a:pt x="470" y="83"/>
                      <a:pt x="470" y="83"/>
                    </a:cubicBezTo>
                    <a:cubicBezTo>
                      <a:pt x="470" y="83"/>
                      <a:pt x="471" y="81"/>
                      <a:pt x="472" y="80"/>
                    </a:cubicBezTo>
                    <a:cubicBezTo>
                      <a:pt x="471" y="80"/>
                      <a:pt x="469" y="81"/>
                      <a:pt x="469" y="81"/>
                    </a:cubicBezTo>
                    <a:cubicBezTo>
                      <a:pt x="469" y="81"/>
                      <a:pt x="469" y="81"/>
                      <a:pt x="469" y="81"/>
                    </a:cubicBezTo>
                    <a:cubicBezTo>
                      <a:pt x="469" y="79"/>
                      <a:pt x="469" y="79"/>
                      <a:pt x="469" y="79"/>
                    </a:cubicBezTo>
                    <a:cubicBezTo>
                      <a:pt x="469" y="81"/>
                      <a:pt x="469" y="81"/>
                      <a:pt x="469" y="81"/>
                    </a:cubicBezTo>
                    <a:cubicBezTo>
                      <a:pt x="468" y="81"/>
                      <a:pt x="465" y="80"/>
                      <a:pt x="464" y="79"/>
                    </a:cubicBezTo>
                    <a:cubicBezTo>
                      <a:pt x="463" y="78"/>
                      <a:pt x="463" y="77"/>
                      <a:pt x="463" y="76"/>
                    </a:cubicBezTo>
                    <a:cubicBezTo>
                      <a:pt x="464" y="74"/>
                      <a:pt x="465" y="73"/>
                      <a:pt x="466" y="72"/>
                    </a:cubicBezTo>
                    <a:cubicBezTo>
                      <a:pt x="467" y="71"/>
                      <a:pt x="467" y="71"/>
                      <a:pt x="468" y="70"/>
                    </a:cubicBezTo>
                    <a:cubicBezTo>
                      <a:pt x="469" y="69"/>
                      <a:pt x="470" y="68"/>
                      <a:pt x="470" y="68"/>
                    </a:cubicBezTo>
                    <a:cubicBezTo>
                      <a:pt x="470" y="63"/>
                      <a:pt x="470" y="63"/>
                      <a:pt x="470" y="63"/>
                    </a:cubicBezTo>
                    <a:cubicBezTo>
                      <a:pt x="470" y="62"/>
                      <a:pt x="469" y="61"/>
                      <a:pt x="469" y="60"/>
                    </a:cubicBezTo>
                    <a:cubicBezTo>
                      <a:pt x="469" y="60"/>
                      <a:pt x="466" y="54"/>
                      <a:pt x="465" y="51"/>
                    </a:cubicBezTo>
                    <a:cubicBezTo>
                      <a:pt x="464" y="51"/>
                      <a:pt x="464" y="51"/>
                      <a:pt x="463" y="51"/>
                    </a:cubicBezTo>
                    <a:cubicBezTo>
                      <a:pt x="462" y="53"/>
                      <a:pt x="461" y="55"/>
                      <a:pt x="461" y="55"/>
                    </a:cubicBezTo>
                    <a:cubicBezTo>
                      <a:pt x="461" y="57"/>
                      <a:pt x="461" y="57"/>
                      <a:pt x="461" y="57"/>
                    </a:cubicBezTo>
                    <a:cubicBezTo>
                      <a:pt x="453" y="56"/>
                      <a:pt x="453" y="56"/>
                      <a:pt x="453" y="56"/>
                    </a:cubicBezTo>
                    <a:cubicBezTo>
                      <a:pt x="450" y="53"/>
                      <a:pt x="450" y="53"/>
                      <a:pt x="450" y="53"/>
                    </a:cubicBezTo>
                    <a:cubicBezTo>
                      <a:pt x="445" y="52"/>
                      <a:pt x="445" y="52"/>
                      <a:pt x="445" y="52"/>
                    </a:cubicBezTo>
                    <a:cubicBezTo>
                      <a:pt x="445" y="52"/>
                      <a:pt x="444" y="53"/>
                      <a:pt x="444" y="53"/>
                    </a:cubicBezTo>
                    <a:cubicBezTo>
                      <a:pt x="443" y="54"/>
                      <a:pt x="443" y="54"/>
                      <a:pt x="443" y="54"/>
                    </a:cubicBezTo>
                    <a:cubicBezTo>
                      <a:pt x="442" y="54"/>
                      <a:pt x="442" y="54"/>
                      <a:pt x="442" y="54"/>
                    </a:cubicBezTo>
                    <a:cubicBezTo>
                      <a:pt x="441" y="54"/>
                      <a:pt x="440" y="53"/>
                      <a:pt x="437" y="51"/>
                    </a:cubicBezTo>
                    <a:cubicBezTo>
                      <a:pt x="436" y="53"/>
                      <a:pt x="435" y="54"/>
                      <a:pt x="434" y="54"/>
                    </a:cubicBezTo>
                    <a:cubicBezTo>
                      <a:pt x="433" y="54"/>
                      <a:pt x="433" y="54"/>
                      <a:pt x="433" y="54"/>
                    </a:cubicBezTo>
                    <a:cubicBezTo>
                      <a:pt x="433" y="54"/>
                      <a:pt x="433" y="54"/>
                      <a:pt x="433" y="54"/>
                    </a:cubicBezTo>
                    <a:cubicBezTo>
                      <a:pt x="431" y="54"/>
                      <a:pt x="429" y="54"/>
                      <a:pt x="426" y="53"/>
                    </a:cubicBezTo>
                    <a:cubicBezTo>
                      <a:pt x="420" y="54"/>
                      <a:pt x="420" y="54"/>
                      <a:pt x="420" y="54"/>
                    </a:cubicBezTo>
                    <a:cubicBezTo>
                      <a:pt x="414" y="55"/>
                      <a:pt x="414" y="55"/>
                      <a:pt x="414" y="55"/>
                    </a:cubicBezTo>
                    <a:cubicBezTo>
                      <a:pt x="410" y="53"/>
                      <a:pt x="410" y="53"/>
                      <a:pt x="410" y="53"/>
                    </a:cubicBezTo>
                    <a:cubicBezTo>
                      <a:pt x="411" y="57"/>
                      <a:pt x="411" y="57"/>
                      <a:pt x="411" y="57"/>
                    </a:cubicBezTo>
                    <a:cubicBezTo>
                      <a:pt x="405" y="61"/>
                      <a:pt x="405" y="61"/>
                      <a:pt x="405" y="61"/>
                    </a:cubicBezTo>
                    <a:cubicBezTo>
                      <a:pt x="399" y="58"/>
                      <a:pt x="399" y="58"/>
                      <a:pt x="399" y="58"/>
                    </a:cubicBezTo>
                    <a:cubicBezTo>
                      <a:pt x="395" y="57"/>
                      <a:pt x="395" y="57"/>
                      <a:pt x="395" y="57"/>
                    </a:cubicBezTo>
                    <a:cubicBezTo>
                      <a:pt x="389" y="52"/>
                      <a:pt x="389" y="52"/>
                      <a:pt x="389" y="52"/>
                    </a:cubicBezTo>
                    <a:cubicBezTo>
                      <a:pt x="382" y="49"/>
                      <a:pt x="382" y="49"/>
                      <a:pt x="382" y="49"/>
                    </a:cubicBezTo>
                    <a:cubicBezTo>
                      <a:pt x="381" y="51"/>
                      <a:pt x="380" y="54"/>
                      <a:pt x="378" y="54"/>
                    </a:cubicBezTo>
                    <a:cubicBezTo>
                      <a:pt x="377" y="55"/>
                      <a:pt x="373" y="56"/>
                      <a:pt x="372" y="56"/>
                    </a:cubicBezTo>
                    <a:cubicBezTo>
                      <a:pt x="372" y="57"/>
                      <a:pt x="371" y="58"/>
                      <a:pt x="371" y="59"/>
                    </a:cubicBezTo>
                    <a:cubicBezTo>
                      <a:pt x="371" y="60"/>
                      <a:pt x="371" y="60"/>
                      <a:pt x="371" y="60"/>
                    </a:cubicBezTo>
                    <a:cubicBezTo>
                      <a:pt x="365" y="64"/>
                      <a:pt x="365" y="64"/>
                      <a:pt x="365" y="64"/>
                    </a:cubicBezTo>
                    <a:cubicBezTo>
                      <a:pt x="365" y="63"/>
                      <a:pt x="365" y="63"/>
                      <a:pt x="365" y="63"/>
                    </a:cubicBezTo>
                    <a:cubicBezTo>
                      <a:pt x="364" y="63"/>
                      <a:pt x="364" y="63"/>
                      <a:pt x="363" y="63"/>
                    </a:cubicBezTo>
                    <a:cubicBezTo>
                      <a:pt x="363" y="63"/>
                      <a:pt x="362" y="62"/>
                      <a:pt x="362" y="62"/>
                    </a:cubicBezTo>
                    <a:cubicBezTo>
                      <a:pt x="361" y="62"/>
                      <a:pt x="361" y="62"/>
                      <a:pt x="361" y="62"/>
                    </a:cubicBezTo>
                    <a:cubicBezTo>
                      <a:pt x="360" y="65"/>
                      <a:pt x="360" y="65"/>
                      <a:pt x="360" y="65"/>
                    </a:cubicBezTo>
                    <a:cubicBezTo>
                      <a:pt x="359" y="65"/>
                      <a:pt x="359" y="65"/>
                      <a:pt x="359" y="65"/>
                    </a:cubicBezTo>
                    <a:cubicBezTo>
                      <a:pt x="359" y="65"/>
                      <a:pt x="358" y="65"/>
                      <a:pt x="358" y="65"/>
                    </a:cubicBezTo>
                    <a:cubicBezTo>
                      <a:pt x="357" y="65"/>
                      <a:pt x="356" y="65"/>
                      <a:pt x="354" y="63"/>
                    </a:cubicBezTo>
                    <a:cubicBezTo>
                      <a:pt x="352" y="63"/>
                      <a:pt x="350" y="61"/>
                      <a:pt x="350" y="61"/>
                    </a:cubicBezTo>
                    <a:cubicBezTo>
                      <a:pt x="348" y="61"/>
                      <a:pt x="348" y="61"/>
                      <a:pt x="348" y="61"/>
                    </a:cubicBezTo>
                    <a:cubicBezTo>
                      <a:pt x="345" y="62"/>
                      <a:pt x="343" y="63"/>
                      <a:pt x="342" y="63"/>
                    </a:cubicBezTo>
                    <a:cubicBezTo>
                      <a:pt x="342" y="65"/>
                      <a:pt x="341" y="66"/>
                      <a:pt x="340" y="67"/>
                    </a:cubicBezTo>
                    <a:cubicBezTo>
                      <a:pt x="339" y="68"/>
                      <a:pt x="339" y="68"/>
                      <a:pt x="339" y="68"/>
                    </a:cubicBezTo>
                    <a:cubicBezTo>
                      <a:pt x="333" y="64"/>
                      <a:pt x="333" y="64"/>
                      <a:pt x="333" y="64"/>
                    </a:cubicBezTo>
                    <a:cubicBezTo>
                      <a:pt x="327" y="60"/>
                      <a:pt x="327" y="60"/>
                      <a:pt x="327" y="60"/>
                    </a:cubicBezTo>
                    <a:cubicBezTo>
                      <a:pt x="327" y="54"/>
                      <a:pt x="327" y="54"/>
                      <a:pt x="327" y="54"/>
                    </a:cubicBezTo>
                    <a:cubicBezTo>
                      <a:pt x="318" y="47"/>
                      <a:pt x="318" y="47"/>
                      <a:pt x="318" y="47"/>
                    </a:cubicBezTo>
                    <a:cubicBezTo>
                      <a:pt x="316" y="38"/>
                      <a:pt x="316" y="38"/>
                      <a:pt x="316" y="38"/>
                    </a:cubicBezTo>
                    <a:cubicBezTo>
                      <a:pt x="312" y="35"/>
                      <a:pt x="312" y="35"/>
                      <a:pt x="312" y="35"/>
                    </a:cubicBezTo>
                    <a:cubicBezTo>
                      <a:pt x="309" y="39"/>
                      <a:pt x="309" y="39"/>
                      <a:pt x="309" y="39"/>
                    </a:cubicBezTo>
                    <a:cubicBezTo>
                      <a:pt x="301" y="38"/>
                      <a:pt x="301" y="38"/>
                      <a:pt x="301" y="38"/>
                    </a:cubicBezTo>
                    <a:cubicBezTo>
                      <a:pt x="297" y="40"/>
                      <a:pt x="297" y="40"/>
                      <a:pt x="297" y="40"/>
                    </a:cubicBezTo>
                    <a:cubicBezTo>
                      <a:pt x="296" y="41"/>
                      <a:pt x="293" y="43"/>
                      <a:pt x="292" y="43"/>
                    </a:cubicBezTo>
                    <a:cubicBezTo>
                      <a:pt x="291" y="43"/>
                      <a:pt x="289" y="42"/>
                      <a:pt x="289" y="41"/>
                    </a:cubicBezTo>
                    <a:cubicBezTo>
                      <a:pt x="288" y="39"/>
                      <a:pt x="289" y="38"/>
                      <a:pt x="289" y="36"/>
                    </a:cubicBezTo>
                    <a:cubicBezTo>
                      <a:pt x="288" y="36"/>
                      <a:pt x="287" y="36"/>
                      <a:pt x="286" y="35"/>
                    </a:cubicBezTo>
                    <a:cubicBezTo>
                      <a:pt x="286" y="34"/>
                      <a:pt x="286" y="33"/>
                      <a:pt x="286" y="31"/>
                    </a:cubicBezTo>
                    <a:cubicBezTo>
                      <a:pt x="286" y="31"/>
                      <a:pt x="286" y="30"/>
                      <a:pt x="286" y="29"/>
                    </a:cubicBezTo>
                    <a:cubicBezTo>
                      <a:pt x="286" y="29"/>
                      <a:pt x="285" y="29"/>
                      <a:pt x="284" y="28"/>
                    </a:cubicBezTo>
                    <a:cubicBezTo>
                      <a:pt x="283" y="28"/>
                      <a:pt x="281" y="27"/>
                      <a:pt x="280" y="25"/>
                    </a:cubicBezTo>
                    <a:cubicBezTo>
                      <a:pt x="280" y="24"/>
                      <a:pt x="280" y="23"/>
                      <a:pt x="281" y="21"/>
                    </a:cubicBezTo>
                    <a:cubicBezTo>
                      <a:pt x="282" y="19"/>
                      <a:pt x="284" y="18"/>
                      <a:pt x="286" y="17"/>
                    </a:cubicBezTo>
                    <a:cubicBezTo>
                      <a:pt x="284" y="16"/>
                      <a:pt x="284" y="16"/>
                      <a:pt x="284" y="16"/>
                    </a:cubicBezTo>
                    <a:cubicBezTo>
                      <a:pt x="274" y="11"/>
                      <a:pt x="274" y="11"/>
                      <a:pt x="274" y="11"/>
                    </a:cubicBezTo>
                    <a:cubicBezTo>
                      <a:pt x="274" y="10"/>
                      <a:pt x="274" y="10"/>
                      <a:pt x="274" y="10"/>
                    </a:cubicBezTo>
                    <a:cubicBezTo>
                      <a:pt x="273" y="8"/>
                      <a:pt x="273" y="7"/>
                      <a:pt x="273" y="7"/>
                    </a:cubicBezTo>
                    <a:cubicBezTo>
                      <a:pt x="272" y="6"/>
                      <a:pt x="270" y="5"/>
                      <a:pt x="269" y="4"/>
                    </a:cubicBezTo>
                    <a:cubicBezTo>
                      <a:pt x="269" y="3"/>
                      <a:pt x="266" y="1"/>
                      <a:pt x="264" y="0"/>
                    </a:cubicBezTo>
                    <a:cubicBezTo>
                      <a:pt x="263" y="0"/>
                      <a:pt x="262" y="2"/>
                      <a:pt x="261" y="4"/>
                    </a:cubicBezTo>
                    <a:cubicBezTo>
                      <a:pt x="260" y="7"/>
                      <a:pt x="260" y="7"/>
                      <a:pt x="260" y="7"/>
                    </a:cubicBezTo>
                    <a:cubicBezTo>
                      <a:pt x="255" y="3"/>
                      <a:pt x="255" y="3"/>
                      <a:pt x="255" y="3"/>
                    </a:cubicBezTo>
                    <a:cubicBezTo>
                      <a:pt x="251" y="5"/>
                      <a:pt x="251" y="5"/>
                      <a:pt x="251" y="5"/>
                    </a:cubicBezTo>
                    <a:cubicBezTo>
                      <a:pt x="246" y="12"/>
                      <a:pt x="246" y="12"/>
                      <a:pt x="246" y="12"/>
                    </a:cubicBezTo>
                    <a:cubicBezTo>
                      <a:pt x="242" y="13"/>
                      <a:pt x="242" y="13"/>
                      <a:pt x="242" y="13"/>
                    </a:cubicBezTo>
                    <a:cubicBezTo>
                      <a:pt x="231" y="15"/>
                      <a:pt x="231" y="15"/>
                      <a:pt x="231" y="15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31" y="24"/>
                      <a:pt x="231" y="24"/>
                      <a:pt x="231" y="24"/>
                    </a:cubicBezTo>
                    <a:cubicBezTo>
                      <a:pt x="225" y="28"/>
                      <a:pt x="225" y="28"/>
                      <a:pt x="225" y="28"/>
                    </a:cubicBezTo>
                    <a:cubicBezTo>
                      <a:pt x="215" y="27"/>
                      <a:pt x="215" y="27"/>
                      <a:pt x="215" y="27"/>
                    </a:cubicBezTo>
                    <a:cubicBezTo>
                      <a:pt x="215" y="27"/>
                      <a:pt x="215" y="27"/>
                      <a:pt x="215" y="27"/>
                    </a:cubicBezTo>
                    <a:cubicBezTo>
                      <a:pt x="213" y="26"/>
                      <a:pt x="213" y="26"/>
                      <a:pt x="213" y="26"/>
                    </a:cubicBezTo>
                    <a:cubicBezTo>
                      <a:pt x="208" y="27"/>
                      <a:pt x="208" y="27"/>
                      <a:pt x="208" y="27"/>
                    </a:cubicBezTo>
                    <a:cubicBezTo>
                      <a:pt x="205" y="32"/>
                      <a:pt x="205" y="32"/>
                      <a:pt x="205" y="32"/>
                    </a:cubicBezTo>
                    <a:cubicBezTo>
                      <a:pt x="195" y="32"/>
                      <a:pt x="195" y="32"/>
                      <a:pt x="195" y="32"/>
                    </a:cubicBezTo>
                    <a:cubicBezTo>
                      <a:pt x="194" y="41"/>
                      <a:pt x="194" y="41"/>
                      <a:pt x="194" y="41"/>
                    </a:cubicBezTo>
                    <a:cubicBezTo>
                      <a:pt x="191" y="48"/>
                      <a:pt x="191" y="48"/>
                      <a:pt x="191" y="48"/>
                    </a:cubicBezTo>
                    <a:cubicBezTo>
                      <a:pt x="189" y="55"/>
                      <a:pt x="189" y="55"/>
                      <a:pt x="189" y="55"/>
                    </a:cubicBezTo>
                    <a:cubicBezTo>
                      <a:pt x="191" y="59"/>
                      <a:pt x="191" y="59"/>
                      <a:pt x="191" y="59"/>
                    </a:cubicBezTo>
                    <a:cubicBezTo>
                      <a:pt x="194" y="65"/>
                      <a:pt x="194" y="65"/>
                      <a:pt x="194" y="65"/>
                    </a:cubicBezTo>
                    <a:cubicBezTo>
                      <a:pt x="198" y="70"/>
                      <a:pt x="198" y="70"/>
                      <a:pt x="198" y="70"/>
                    </a:cubicBezTo>
                    <a:cubicBezTo>
                      <a:pt x="198" y="70"/>
                      <a:pt x="198" y="70"/>
                      <a:pt x="198" y="70"/>
                    </a:cubicBezTo>
                    <a:cubicBezTo>
                      <a:pt x="193" y="72"/>
                      <a:pt x="193" y="72"/>
                      <a:pt x="193" y="72"/>
                    </a:cubicBezTo>
                    <a:cubicBezTo>
                      <a:pt x="190" y="72"/>
                      <a:pt x="190" y="72"/>
                      <a:pt x="190" y="72"/>
                    </a:cubicBezTo>
                    <a:cubicBezTo>
                      <a:pt x="187" y="68"/>
                      <a:pt x="187" y="68"/>
                      <a:pt x="187" y="68"/>
                    </a:cubicBezTo>
                    <a:cubicBezTo>
                      <a:pt x="182" y="66"/>
                      <a:pt x="182" y="66"/>
                      <a:pt x="182" y="66"/>
                    </a:cubicBezTo>
                    <a:cubicBezTo>
                      <a:pt x="176" y="69"/>
                      <a:pt x="176" y="69"/>
                      <a:pt x="176" y="69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69" y="70"/>
                      <a:pt x="169" y="70"/>
                      <a:pt x="169" y="70"/>
                    </a:cubicBezTo>
                    <a:cubicBezTo>
                      <a:pt x="167" y="73"/>
                      <a:pt x="167" y="73"/>
                      <a:pt x="167" y="73"/>
                    </a:cubicBezTo>
                    <a:cubicBezTo>
                      <a:pt x="163" y="76"/>
                      <a:pt x="163" y="76"/>
                      <a:pt x="163" y="76"/>
                    </a:cubicBezTo>
                    <a:cubicBezTo>
                      <a:pt x="163" y="76"/>
                      <a:pt x="161" y="74"/>
                      <a:pt x="160" y="74"/>
                    </a:cubicBezTo>
                    <a:cubicBezTo>
                      <a:pt x="159" y="73"/>
                      <a:pt x="157" y="71"/>
                      <a:pt x="157" y="71"/>
                    </a:cubicBezTo>
                    <a:cubicBezTo>
                      <a:pt x="157" y="71"/>
                      <a:pt x="156" y="69"/>
                      <a:pt x="155" y="69"/>
                    </a:cubicBezTo>
                    <a:cubicBezTo>
                      <a:pt x="154" y="69"/>
                      <a:pt x="150" y="72"/>
                      <a:pt x="150" y="72"/>
                    </a:cubicBezTo>
                    <a:cubicBezTo>
                      <a:pt x="150" y="72"/>
                      <a:pt x="146" y="74"/>
                      <a:pt x="146" y="75"/>
                    </a:cubicBezTo>
                    <a:cubicBezTo>
                      <a:pt x="146" y="75"/>
                      <a:pt x="146" y="79"/>
                      <a:pt x="146" y="79"/>
                    </a:cubicBezTo>
                    <a:cubicBezTo>
                      <a:pt x="140" y="74"/>
                      <a:pt x="140" y="74"/>
                      <a:pt x="140" y="74"/>
                    </a:cubicBezTo>
                    <a:cubicBezTo>
                      <a:pt x="136" y="77"/>
                      <a:pt x="136" y="77"/>
                      <a:pt x="136" y="77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1" y="74"/>
                      <a:pt x="131" y="74"/>
                      <a:pt x="131" y="74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23" y="78"/>
                      <a:pt x="123" y="78"/>
                      <a:pt x="123" y="78"/>
                    </a:cubicBezTo>
                    <a:cubicBezTo>
                      <a:pt x="122" y="84"/>
                      <a:pt x="122" y="84"/>
                      <a:pt x="122" y="84"/>
                    </a:cubicBezTo>
                    <a:cubicBezTo>
                      <a:pt x="117" y="81"/>
                      <a:pt x="117" y="81"/>
                      <a:pt x="117" y="81"/>
                    </a:cubicBezTo>
                    <a:cubicBezTo>
                      <a:pt x="117" y="81"/>
                      <a:pt x="113" y="79"/>
                      <a:pt x="113" y="80"/>
                    </a:cubicBezTo>
                    <a:cubicBezTo>
                      <a:pt x="112" y="80"/>
                      <a:pt x="110" y="83"/>
                      <a:pt x="110" y="83"/>
                    </a:cubicBezTo>
                    <a:cubicBezTo>
                      <a:pt x="105" y="80"/>
                      <a:pt x="105" y="80"/>
                      <a:pt x="105" y="80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3" y="77"/>
                      <a:pt x="94" y="78"/>
                      <a:pt x="93" y="78"/>
                    </a:cubicBezTo>
                    <a:cubicBezTo>
                      <a:pt x="92" y="79"/>
                      <a:pt x="86" y="78"/>
                      <a:pt x="86" y="78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59" y="80"/>
                      <a:pt x="59" y="80"/>
                      <a:pt x="59" y="80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46" y="84"/>
                      <a:pt x="46" y="84"/>
                      <a:pt x="46" y="84"/>
                    </a:cubicBezTo>
                    <a:cubicBezTo>
                      <a:pt x="41" y="84"/>
                      <a:pt x="41" y="84"/>
                      <a:pt x="41" y="84"/>
                    </a:cubicBezTo>
                    <a:cubicBezTo>
                      <a:pt x="34" y="85"/>
                      <a:pt x="34" y="85"/>
                      <a:pt x="34" y="85"/>
                    </a:cubicBezTo>
                    <a:cubicBezTo>
                      <a:pt x="33" y="85"/>
                      <a:pt x="33" y="85"/>
                      <a:pt x="33" y="85"/>
                    </a:cubicBezTo>
                    <a:cubicBezTo>
                      <a:pt x="33" y="86"/>
                      <a:pt x="33" y="86"/>
                      <a:pt x="33" y="86"/>
                    </a:cubicBezTo>
                    <a:cubicBezTo>
                      <a:pt x="30" y="88"/>
                      <a:pt x="30" y="88"/>
                      <a:pt x="30" y="88"/>
                    </a:cubicBezTo>
                    <a:cubicBezTo>
                      <a:pt x="30" y="89"/>
                      <a:pt x="30" y="89"/>
                      <a:pt x="30" y="89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94"/>
                      <a:pt x="28" y="94"/>
                      <a:pt x="28" y="94"/>
                    </a:cubicBezTo>
                    <a:cubicBezTo>
                      <a:pt x="27" y="96"/>
                      <a:pt x="25" y="98"/>
                      <a:pt x="24" y="99"/>
                    </a:cubicBezTo>
                    <a:cubicBezTo>
                      <a:pt x="24" y="99"/>
                      <a:pt x="24" y="99"/>
                      <a:pt x="24" y="99"/>
                    </a:cubicBezTo>
                    <a:cubicBezTo>
                      <a:pt x="24" y="99"/>
                      <a:pt x="22" y="98"/>
                      <a:pt x="22" y="100"/>
                    </a:cubicBezTo>
                    <a:cubicBezTo>
                      <a:pt x="22" y="100"/>
                      <a:pt x="22" y="101"/>
                      <a:pt x="22" y="101"/>
                    </a:cubicBezTo>
                    <a:cubicBezTo>
                      <a:pt x="20" y="101"/>
                      <a:pt x="15" y="100"/>
                      <a:pt x="15" y="100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2"/>
                      <a:pt x="14" y="102"/>
                      <a:pt x="14" y="103"/>
                    </a:cubicBezTo>
                    <a:cubicBezTo>
                      <a:pt x="15" y="103"/>
                      <a:pt x="15" y="104"/>
                      <a:pt x="16" y="104"/>
                    </a:cubicBezTo>
                    <a:cubicBezTo>
                      <a:pt x="18" y="110"/>
                      <a:pt x="18" y="110"/>
                      <a:pt x="18" y="110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8" y="114"/>
                      <a:pt x="18" y="114"/>
                      <a:pt x="18" y="114"/>
                    </a:cubicBezTo>
                    <a:cubicBezTo>
                      <a:pt x="20" y="114"/>
                      <a:pt x="21" y="116"/>
                      <a:pt x="22" y="118"/>
                    </a:cubicBezTo>
                    <a:cubicBezTo>
                      <a:pt x="22" y="118"/>
                      <a:pt x="23" y="119"/>
                      <a:pt x="25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6" y="122"/>
                      <a:pt x="26" y="122"/>
                      <a:pt x="26" y="122"/>
                    </a:cubicBezTo>
                    <a:cubicBezTo>
                      <a:pt x="26" y="122"/>
                      <a:pt x="26" y="123"/>
                      <a:pt x="26" y="124"/>
                    </a:cubicBezTo>
                    <a:cubicBezTo>
                      <a:pt x="27" y="124"/>
                      <a:pt x="27" y="124"/>
                      <a:pt x="27" y="124"/>
                    </a:cubicBezTo>
                    <a:cubicBezTo>
                      <a:pt x="28" y="125"/>
                      <a:pt x="29" y="125"/>
                      <a:pt x="30" y="125"/>
                    </a:cubicBezTo>
                    <a:cubicBezTo>
                      <a:pt x="33" y="126"/>
                      <a:pt x="34" y="128"/>
                      <a:pt x="34" y="129"/>
                    </a:cubicBezTo>
                    <a:cubicBezTo>
                      <a:pt x="34" y="130"/>
                      <a:pt x="34" y="130"/>
                      <a:pt x="35" y="130"/>
                    </a:cubicBezTo>
                    <a:cubicBezTo>
                      <a:pt x="35" y="130"/>
                      <a:pt x="38" y="132"/>
                      <a:pt x="38" y="134"/>
                    </a:cubicBezTo>
                    <a:cubicBezTo>
                      <a:pt x="38" y="136"/>
                      <a:pt x="37" y="137"/>
                      <a:pt x="36" y="137"/>
                    </a:cubicBezTo>
                    <a:cubicBezTo>
                      <a:pt x="35" y="137"/>
                      <a:pt x="34" y="137"/>
                      <a:pt x="34" y="137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7" y="147"/>
                      <a:pt x="37" y="147"/>
                      <a:pt x="37" y="147"/>
                    </a:cubicBezTo>
                    <a:cubicBezTo>
                      <a:pt x="37" y="148"/>
                      <a:pt x="37" y="150"/>
                      <a:pt x="37" y="151"/>
                    </a:cubicBezTo>
                    <a:cubicBezTo>
                      <a:pt x="37" y="152"/>
                      <a:pt x="36" y="155"/>
                      <a:pt x="33" y="155"/>
                    </a:cubicBezTo>
                    <a:cubicBezTo>
                      <a:pt x="33" y="155"/>
                      <a:pt x="33" y="155"/>
                      <a:pt x="33" y="156"/>
                    </a:cubicBezTo>
                    <a:cubicBezTo>
                      <a:pt x="32" y="156"/>
                      <a:pt x="32" y="157"/>
                      <a:pt x="31" y="157"/>
                    </a:cubicBezTo>
                    <a:cubicBezTo>
                      <a:pt x="31" y="158"/>
                      <a:pt x="31" y="158"/>
                      <a:pt x="31" y="158"/>
                    </a:cubicBezTo>
                    <a:cubicBezTo>
                      <a:pt x="30" y="158"/>
                      <a:pt x="30" y="158"/>
                      <a:pt x="30" y="158"/>
                    </a:cubicBezTo>
                    <a:cubicBezTo>
                      <a:pt x="30" y="158"/>
                      <a:pt x="30" y="158"/>
                      <a:pt x="29" y="158"/>
                    </a:cubicBezTo>
                    <a:cubicBezTo>
                      <a:pt x="29" y="158"/>
                      <a:pt x="29" y="158"/>
                      <a:pt x="29" y="158"/>
                    </a:cubicBezTo>
                    <a:cubicBezTo>
                      <a:pt x="28" y="160"/>
                      <a:pt x="28" y="160"/>
                      <a:pt x="28" y="160"/>
                    </a:cubicBezTo>
                    <a:cubicBezTo>
                      <a:pt x="27" y="162"/>
                      <a:pt x="26" y="163"/>
                      <a:pt x="26" y="164"/>
                    </a:cubicBezTo>
                    <a:cubicBezTo>
                      <a:pt x="26" y="164"/>
                      <a:pt x="25" y="165"/>
                      <a:pt x="25" y="165"/>
                    </a:cubicBezTo>
                    <a:cubicBezTo>
                      <a:pt x="24" y="165"/>
                      <a:pt x="23" y="166"/>
                      <a:pt x="23" y="167"/>
                    </a:cubicBezTo>
                    <a:cubicBezTo>
                      <a:pt x="23" y="167"/>
                      <a:pt x="22" y="168"/>
                      <a:pt x="22" y="168"/>
                    </a:cubicBezTo>
                    <a:cubicBezTo>
                      <a:pt x="22" y="168"/>
                      <a:pt x="22" y="168"/>
                      <a:pt x="21" y="170"/>
                    </a:cubicBezTo>
                    <a:cubicBezTo>
                      <a:pt x="19" y="175"/>
                      <a:pt x="19" y="176"/>
                      <a:pt x="19" y="176"/>
                    </a:cubicBezTo>
                    <a:cubicBezTo>
                      <a:pt x="11" y="187"/>
                      <a:pt x="11" y="187"/>
                      <a:pt x="11" y="187"/>
                    </a:cubicBezTo>
                    <a:cubicBezTo>
                      <a:pt x="9" y="190"/>
                      <a:pt x="8" y="193"/>
                      <a:pt x="8" y="193"/>
                    </a:cubicBezTo>
                    <a:cubicBezTo>
                      <a:pt x="8" y="193"/>
                      <a:pt x="7" y="195"/>
                      <a:pt x="8" y="196"/>
                    </a:cubicBezTo>
                    <a:cubicBezTo>
                      <a:pt x="11" y="199"/>
                      <a:pt x="11" y="199"/>
                      <a:pt x="11" y="199"/>
                    </a:cubicBezTo>
                    <a:cubicBezTo>
                      <a:pt x="11" y="203"/>
                      <a:pt x="11" y="203"/>
                      <a:pt x="11" y="203"/>
                    </a:cubicBezTo>
                    <a:cubicBezTo>
                      <a:pt x="11" y="203"/>
                      <a:pt x="11" y="204"/>
                      <a:pt x="11" y="204"/>
                    </a:cubicBezTo>
                    <a:cubicBezTo>
                      <a:pt x="12" y="205"/>
                      <a:pt x="12" y="205"/>
                      <a:pt x="12" y="205"/>
                    </a:cubicBezTo>
                    <a:cubicBezTo>
                      <a:pt x="12" y="208"/>
                      <a:pt x="12" y="208"/>
                      <a:pt x="12" y="208"/>
                    </a:cubicBezTo>
                    <a:cubicBezTo>
                      <a:pt x="12" y="208"/>
                      <a:pt x="12" y="208"/>
                      <a:pt x="12" y="209"/>
                    </a:cubicBezTo>
                    <a:cubicBezTo>
                      <a:pt x="12" y="209"/>
                      <a:pt x="13" y="209"/>
                      <a:pt x="14" y="210"/>
                    </a:cubicBezTo>
                    <a:cubicBezTo>
                      <a:pt x="16" y="211"/>
                      <a:pt x="16" y="212"/>
                      <a:pt x="16" y="212"/>
                    </a:cubicBezTo>
                    <a:cubicBezTo>
                      <a:pt x="16" y="213"/>
                      <a:pt x="17" y="214"/>
                      <a:pt x="16" y="216"/>
                    </a:cubicBezTo>
                    <a:cubicBezTo>
                      <a:pt x="16" y="217"/>
                      <a:pt x="15" y="218"/>
                      <a:pt x="13" y="219"/>
                    </a:cubicBezTo>
                    <a:cubicBezTo>
                      <a:pt x="13" y="219"/>
                      <a:pt x="13" y="219"/>
                      <a:pt x="13" y="219"/>
                    </a:cubicBezTo>
                    <a:cubicBezTo>
                      <a:pt x="13" y="219"/>
                      <a:pt x="13" y="219"/>
                      <a:pt x="12" y="219"/>
                    </a:cubicBezTo>
                    <a:cubicBezTo>
                      <a:pt x="11" y="219"/>
                      <a:pt x="11" y="218"/>
                      <a:pt x="10" y="218"/>
                    </a:cubicBezTo>
                    <a:cubicBezTo>
                      <a:pt x="10" y="218"/>
                      <a:pt x="8" y="218"/>
                      <a:pt x="7" y="218"/>
                    </a:cubicBezTo>
                    <a:cubicBezTo>
                      <a:pt x="7" y="218"/>
                      <a:pt x="7" y="218"/>
                      <a:pt x="7" y="218"/>
                    </a:cubicBezTo>
                    <a:cubicBezTo>
                      <a:pt x="5" y="219"/>
                      <a:pt x="5" y="219"/>
                      <a:pt x="5" y="219"/>
                    </a:cubicBezTo>
                    <a:cubicBezTo>
                      <a:pt x="5" y="220"/>
                      <a:pt x="5" y="220"/>
                      <a:pt x="5" y="221"/>
                    </a:cubicBezTo>
                    <a:cubicBezTo>
                      <a:pt x="5" y="222"/>
                      <a:pt x="5" y="222"/>
                      <a:pt x="5" y="222"/>
                    </a:cubicBezTo>
                    <a:cubicBezTo>
                      <a:pt x="5" y="222"/>
                      <a:pt x="5" y="222"/>
                      <a:pt x="5" y="222"/>
                    </a:cubicBezTo>
                    <a:cubicBezTo>
                      <a:pt x="5" y="222"/>
                      <a:pt x="5" y="224"/>
                      <a:pt x="5" y="224"/>
                    </a:cubicBezTo>
                    <a:cubicBezTo>
                      <a:pt x="4" y="225"/>
                      <a:pt x="4" y="225"/>
                      <a:pt x="4" y="225"/>
                    </a:cubicBezTo>
                    <a:cubicBezTo>
                      <a:pt x="4" y="225"/>
                      <a:pt x="4" y="226"/>
                      <a:pt x="4" y="226"/>
                    </a:cubicBezTo>
                    <a:cubicBezTo>
                      <a:pt x="5" y="228"/>
                      <a:pt x="5" y="228"/>
                      <a:pt x="5" y="228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4" y="230"/>
                      <a:pt x="4" y="230"/>
                      <a:pt x="4" y="230"/>
                    </a:cubicBezTo>
                    <a:cubicBezTo>
                      <a:pt x="4" y="231"/>
                      <a:pt x="4" y="232"/>
                      <a:pt x="3" y="234"/>
                    </a:cubicBezTo>
                    <a:cubicBezTo>
                      <a:pt x="3" y="234"/>
                      <a:pt x="2" y="234"/>
                      <a:pt x="2" y="235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6"/>
                      <a:pt x="1" y="236"/>
                      <a:pt x="1" y="236"/>
                    </a:cubicBezTo>
                    <a:cubicBezTo>
                      <a:pt x="1" y="237"/>
                      <a:pt x="1" y="237"/>
                      <a:pt x="0" y="238"/>
                    </a:cubicBezTo>
                    <a:cubicBezTo>
                      <a:pt x="0" y="238"/>
                      <a:pt x="0" y="238"/>
                      <a:pt x="0" y="238"/>
                    </a:cubicBezTo>
                    <a:cubicBezTo>
                      <a:pt x="0" y="238"/>
                      <a:pt x="0" y="238"/>
                      <a:pt x="0" y="239"/>
                    </a:cubicBezTo>
                    <a:cubicBezTo>
                      <a:pt x="0" y="239"/>
                      <a:pt x="1" y="239"/>
                      <a:pt x="1" y="240"/>
                    </a:cubicBezTo>
                    <a:cubicBezTo>
                      <a:pt x="1" y="240"/>
                      <a:pt x="1" y="240"/>
                      <a:pt x="1" y="240"/>
                    </a:cubicBezTo>
                    <a:cubicBezTo>
                      <a:pt x="1" y="240"/>
                      <a:pt x="1" y="240"/>
                      <a:pt x="1" y="240"/>
                    </a:cubicBezTo>
                    <a:cubicBezTo>
                      <a:pt x="1" y="241"/>
                      <a:pt x="1" y="241"/>
                      <a:pt x="1" y="242"/>
                    </a:cubicBezTo>
                    <a:cubicBezTo>
                      <a:pt x="1" y="242"/>
                      <a:pt x="1" y="242"/>
                      <a:pt x="1" y="242"/>
                    </a:cubicBezTo>
                    <a:cubicBezTo>
                      <a:pt x="1" y="243"/>
                      <a:pt x="1" y="243"/>
                      <a:pt x="1" y="243"/>
                    </a:cubicBezTo>
                    <a:cubicBezTo>
                      <a:pt x="1" y="245"/>
                      <a:pt x="1" y="245"/>
                      <a:pt x="1" y="245"/>
                    </a:cubicBezTo>
                    <a:cubicBezTo>
                      <a:pt x="0" y="247"/>
                      <a:pt x="0" y="247"/>
                      <a:pt x="0" y="247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0" y="248"/>
                      <a:pt x="0" y="248"/>
                      <a:pt x="0" y="248"/>
                    </a:cubicBezTo>
                    <a:cubicBezTo>
                      <a:pt x="4" y="246"/>
                      <a:pt x="4" y="246"/>
                      <a:pt x="4" y="246"/>
                    </a:cubicBezTo>
                    <a:cubicBezTo>
                      <a:pt x="7" y="249"/>
                      <a:pt x="7" y="249"/>
                      <a:pt x="7" y="249"/>
                    </a:cubicBezTo>
                    <a:cubicBezTo>
                      <a:pt x="9" y="251"/>
                      <a:pt x="9" y="251"/>
                      <a:pt x="9" y="251"/>
                    </a:cubicBezTo>
                    <a:cubicBezTo>
                      <a:pt x="13" y="251"/>
                      <a:pt x="13" y="251"/>
                      <a:pt x="13" y="251"/>
                    </a:cubicBezTo>
                    <a:cubicBezTo>
                      <a:pt x="16" y="254"/>
                      <a:pt x="16" y="254"/>
                      <a:pt x="16" y="254"/>
                    </a:cubicBezTo>
                    <a:cubicBezTo>
                      <a:pt x="18" y="257"/>
                      <a:pt x="18" y="257"/>
                      <a:pt x="18" y="257"/>
                    </a:cubicBezTo>
                    <a:cubicBezTo>
                      <a:pt x="22" y="256"/>
                      <a:pt x="22" y="256"/>
                      <a:pt x="22" y="256"/>
                    </a:cubicBezTo>
                    <a:cubicBezTo>
                      <a:pt x="26" y="259"/>
                      <a:pt x="26" y="259"/>
                      <a:pt x="26" y="259"/>
                    </a:cubicBezTo>
                    <a:cubicBezTo>
                      <a:pt x="25" y="261"/>
                      <a:pt x="25" y="261"/>
                      <a:pt x="25" y="261"/>
                    </a:cubicBezTo>
                    <a:cubicBezTo>
                      <a:pt x="25" y="261"/>
                      <a:pt x="25" y="261"/>
                      <a:pt x="25" y="260"/>
                    </a:cubicBezTo>
                    <a:cubicBezTo>
                      <a:pt x="26" y="257"/>
                      <a:pt x="26" y="257"/>
                      <a:pt x="26" y="257"/>
                    </a:cubicBezTo>
                    <a:cubicBezTo>
                      <a:pt x="27" y="256"/>
                      <a:pt x="27" y="256"/>
                      <a:pt x="27" y="256"/>
                    </a:cubicBezTo>
                    <a:cubicBezTo>
                      <a:pt x="27" y="256"/>
                      <a:pt x="28" y="255"/>
                      <a:pt x="28" y="255"/>
                    </a:cubicBezTo>
                    <a:cubicBezTo>
                      <a:pt x="29" y="254"/>
                      <a:pt x="30" y="254"/>
                      <a:pt x="32" y="253"/>
                    </a:cubicBezTo>
                    <a:cubicBezTo>
                      <a:pt x="32" y="250"/>
                      <a:pt x="32" y="250"/>
                      <a:pt x="32" y="250"/>
                    </a:cubicBezTo>
                    <a:cubicBezTo>
                      <a:pt x="35" y="253"/>
                      <a:pt x="35" y="253"/>
                      <a:pt x="35" y="253"/>
                    </a:cubicBezTo>
                    <a:cubicBezTo>
                      <a:pt x="35" y="254"/>
                      <a:pt x="36" y="254"/>
                      <a:pt x="37" y="255"/>
                    </a:cubicBezTo>
                    <a:cubicBezTo>
                      <a:pt x="39" y="255"/>
                      <a:pt x="39" y="255"/>
                      <a:pt x="39" y="255"/>
                    </a:cubicBezTo>
                    <a:cubicBezTo>
                      <a:pt x="40" y="255"/>
                      <a:pt x="42" y="254"/>
                      <a:pt x="45" y="25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55" y="255"/>
                      <a:pt x="55" y="255"/>
                      <a:pt x="55" y="255"/>
                    </a:cubicBezTo>
                    <a:cubicBezTo>
                      <a:pt x="60" y="252"/>
                      <a:pt x="60" y="252"/>
                      <a:pt x="60" y="252"/>
                    </a:cubicBezTo>
                    <a:cubicBezTo>
                      <a:pt x="71" y="253"/>
                      <a:pt x="71" y="253"/>
                      <a:pt x="71" y="253"/>
                    </a:cubicBezTo>
                    <a:cubicBezTo>
                      <a:pt x="76" y="252"/>
                      <a:pt x="76" y="252"/>
                      <a:pt x="76" y="252"/>
                    </a:cubicBezTo>
                    <a:cubicBezTo>
                      <a:pt x="80" y="255"/>
                      <a:pt x="80" y="255"/>
                      <a:pt x="80" y="255"/>
                    </a:cubicBezTo>
                    <a:cubicBezTo>
                      <a:pt x="85" y="255"/>
                      <a:pt x="85" y="255"/>
                      <a:pt x="85" y="255"/>
                    </a:cubicBezTo>
                    <a:cubicBezTo>
                      <a:pt x="88" y="250"/>
                      <a:pt x="88" y="250"/>
                      <a:pt x="88" y="250"/>
                    </a:cubicBezTo>
                    <a:cubicBezTo>
                      <a:pt x="89" y="249"/>
                      <a:pt x="92" y="246"/>
                      <a:pt x="95" y="246"/>
                    </a:cubicBezTo>
                    <a:cubicBezTo>
                      <a:pt x="97" y="246"/>
                      <a:pt x="102" y="244"/>
                      <a:pt x="103" y="244"/>
                    </a:cubicBezTo>
                    <a:cubicBezTo>
                      <a:pt x="110" y="240"/>
                      <a:pt x="110" y="240"/>
                      <a:pt x="110" y="240"/>
                    </a:cubicBezTo>
                    <a:cubicBezTo>
                      <a:pt x="110" y="240"/>
                      <a:pt x="110" y="240"/>
                      <a:pt x="110" y="240"/>
                    </a:cubicBezTo>
                    <a:cubicBezTo>
                      <a:pt x="111" y="240"/>
                      <a:pt x="111" y="239"/>
                      <a:pt x="112" y="239"/>
                    </a:cubicBezTo>
                    <a:cubicBezTo>
                      <a:pt x="113" y="237"/>
                      <a:pt x="114" y="236"/>
                      <a:pt x="116" y="235"/>
                    </a:cubicBezTo>
                    <a:cubicBezTo>
                      <a:pt x="116" y="235"/>
                      <a:pt x="116" y="234"/>
                      <a:pt x="116" y="233"/>
                    </a:cubicBezTo>
                    <a:cubicBezTo>
                      <a:pt x="116" y="232"/>
                      <a:pt x="116" y="231"/>
                      <a:pt x="117" y="230"/>
                    </a:cubicBezTo>
                    <a:cubicBezTo>
                      <a:pt x="117" y="229"/>
                      <a:pt x="119" y="227"/>
                      <a:pt x="121" y="226"/>
                    </a:cubicBezTo>
                    <a:cubicBezTo>
                      <a:pt x="122" y="226"/>
                      <a:pt x="122" y="226"/>
                      <a:pt x="122" y="226"/>
                    </a:cubicBezTo>
                    <a:cubicBezTo>
                      <a:pt x="122" y="226"/>
                      <a:pt x="122" y="226"/>
                      <a:pt x="122" y="226"/>
                    </a:cubicBezTo>
                    <a:cubicBezTo>
                      <a:pt x="124" y="224"/>
                      <a:pt x="124" y="224"/>
                      <a:pt x="124" y="224"/>
                    </a:cubicBezTo>
                    <a:cubicBezTo>
                      <a:pt x="125" y="222"/>
                      <a:pt x="125" y="222"/>
                      <a:pt x="125" y="222"/>
                    </a:cubicBezTo>
                    <a:cubicBezTo>
                      <a:pt x="127" y="221"/>
                      <a:pt x="127" y="221"/>
                      <a:pt x="127" y="221"/>
                    </a:cubicBezTo>
                    <a:cubicBezTo>
                      <a:pt x="127" y="221"/>
                      <a:pt x="128" y="220"/>
                      <a:pt x="128" y="220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28" y="220"/>
                      <a:pt x="128" y="220"/>
                      <a:pt x="128" y="220"/>
                    </a:cubicBezTo>
                    <a:cubicBezTo>
                      <a:pt x="130" y="218"/>
                      <a:pt x="130" y="218"/>
                      <a:pt x="130" y="218"/>
                    </a:cubicBezTo>
                    <a:cubicBezTo>
                      <a:pt x="130" y="218"/>
                      <a:pt x="130" y="218"/>
                      <a:pt x="130" y="218"/>
                    </a:cubicBezTo>
                    <a:cubicBezTo>
                      <a:pt x="130" y="218"/>
                      <a:pt x="130" y="218"/>
                      <a:pt x="131" y="218"/>
                    </a:cubicBezTo>
                    <a:cubicBezTo>
                      <a:pt x="131" y="217"/>
                      <a:pt x="131" y="217"/>
                      <a:pt x="131" y="217"/>
                    </a:cubicBezTo>
                    <a:cubicBezTo>
                      <a:pt x="132" y="216"/>
                      <a:pt x="132" y="216"/>
                      <a:pt x="132" y="216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35" y="217"/>
                      <a:pt x="135" y="217"/>
                      <a:pt x="135" y="217"/>
                    </a:cubicBezTo>
                    <a:cubicBezTo>
                      <a:pt x="135" y="217"/>
                      <a:pt x="135" y="217"/>
                      <a:pt x="135" y="217"/>
                    </a:cubicBezTo>
                    <a:cubicBezTo>
                      <a:pt x="136" y="217"/>
                      <a:pt x="136" y="217"/>
                      <a:pt x="136" y="217"/>
                    </a:cubicBezTo>
                    <a:cubicBezTo>
                      <a:pt x="136" y="217"/>
                      <a:pt x="136" y="216"/>
                      <a:pt x="136" y="216"/>
                    </a:cubicBezTo>
                    <a:cubicBezTo>
                      <a:pt x="137" y="215"/>
                      <a:pt x="138" y="215"/>
                      <a:pt x="138" y="215"/>
                    </a:cubicBezTo>
                    <a:cubicBezTo>
                      <a:pt x="139" y="215"/>
                      <a:pt x="139" y="215"/>
                      <a:pt x="140" y="215"/>
                    </a:cubicBezTo>
                    <a:cubicBezTo>
                      <a:pt x="140" y="215"/>
                      <a:pt x="142" y="215"/>
                      <a:pt x="142" y="215"/>
                    </a:cubicBezTo>
                    <a:cubicBezTo>
                      <a:pt x="142" y="215"/>
                      <a:pt x="142" y="215"/>
                      <a:pt x="142" y="215"/>
                    </a:cubicBezTo>
                    <a:cubicBezTo>
                      <a:pt x="142" y="215"/>
                      <a:pt x="143" y="214"/>
                      <a:pt x="143" y="214"/>
                    </a:cubicBezTo>
                    <a:cubicBezTo>
                      <a:pt x="143" y="214"/>
                      <a:pt x="143" y="214"/>
                      <a:pt x="143" y="214"/>
                    </a:cubicBezTo>
                    <a:cubicBezTo>
                      <a:pt x="143" y="212"/>
                      <a:pt x="144" y="212"/>
                      <a:pt x="145" y="211"/>
                    </a:cubicBezTo>
                    <a:cubicBezTo>
                      <a:pt x="146" y="211"/>
                      <a:pt x="146" y="211"/>
                      <a:pt x="146" y="211"/>
                    </a:cubicBezTo>
                    <a:cubicBezTo>
                      <a:pt x="146" y="211"/>
                      <a:pt x="146" y="211"/>
                      <a:pt x="146" y="211"/>
                    </a:cubicBezTo>
                    <a:cubicBezTo>
                      <a:pt x="146" y="211"/>
                      <a:pt x="147" y="211"/>
                      <a:pt x="147" y="211"/>
                    </a:cubicBezTo>
                    <a:cubicBezTo>
                      <a:pt x="147" y="211"/>
                      <a:pt x="147" y="211"/>
                      <a:pt x="147" y="211"/>
                    </a:cubicBezTo>
                    <a:cubicBezTo>
                      <a:pt x="148" y="210"/>
                      <a:pt x="149" y="210"/>
                      <a:pt x="149" y="209"/>
                    </a:cubicBezTo>
                    <a:cubicBezTo>
                      <a:pt x="149" y="209"/>
                      <a:pt x="149" y="209"/>
                      <a:pt x="149" y="209"/>
                    </a:cubicBezTo>
                    <a:cubicBezTo>
                      <a:pt x="150" y="208"/>
                      <a:pt x="150" y="207"/>
                      <a:pt x="152" y="207"/>
                    </a:cubicBezTo>
                    <a:cubicBezTo>
                      <a:pt x="153" y="207"/>
                      <a:pt x="154" y="208"/>
                      <a:pt x="154" y="209"/>
                    </a:cubicBezTo>
                    <a:cubicBezTo>
                      <a:pt x="154" y="209"/>
                      <a:pt x="154" y="209"/>
                      <a:pt x="154" y="209"/>
                    </a:cubicBezTo>
                    <a:cubicBezTo>
                      <a:pt x="155" y="208"/>
                      <a:pt x="156" y="207"/>
                      <a:pt x="157" y="207"/>
                    </a:cubicBezTo>
                    <a:cubicBezTo>
                      <a:pt x="158" y="207"/>
                      <a:pt x="159" y="208"/>
                      <a:pt x="160" y="208"/>
                    </a:cubicBezTo>
                    <a:cubicBezTo>
                      <a:pt x="160" y="208"/>
                      <a:pt x="160" y="208"/>
                      <a:pt x="160" y="208"/>
                    </a:cubicBezTo>
                    <a:cubicBezTo>
                      <a:pt x="160" y="209"/>
                      <a:pt x="161" y="209"/>
                      <a:pt x="161" y="209"/>
                    </a:cubicBezTo>
                    <a:cubicBezTo>
                      <a:pt x="162" y="209"/>
                      <a:pt x="162" y="209"/>
                      <a:pt x="162" y="209"/>
                    </a:cubicBezTo>
                    <a:cubicBezTo>
                      <a:pt x="162" y="209"/>
                      <a:pt x="163" y="210"/>
                      <a:pt x="164" y="210"/>
                    </a:cubicBezTo>
                    <a:cubicBezTo>
                      <a:pt x="164" y="211"/>
                      <a:pt x="164" y="211"/>
                      <a:pt x="165" y="211"/>
                    </a:cubicBezTo>
                    <a:cubicBezTo>
                      <a:pt x="165" y="211"/>
                      <a:pt x="166" y="211"/>
                      <a:pt x="167" y="211"/>
                    </a:cubicBezTo>
                    <a:cubicBezTo>
                      <a:pt x="168" y="210"/>
                      <a:pt x="168" y="210"/>
                      <a:pt x="168" y="210"/>
                    </a:cubicBezTo>
                    <a:cubicBezTo>
                      <a:pt x="170" y="212"/>
                      <a:pt x="170" y="212"/>
                      <a:pt x="170" y="212"/>
                    </a:cubicBezTo>
                    <a:cubicBezTo>
                      <a:pt x="170" y="212"/>
                      <a:pt x="170" y="212"/>
                      <a:pt x="171" y="212"/>
                    </a:cubicBezTo>
                    <a:cubicBezTo>
                      <a:pt x="171" y="212"/>
                      <a:pt x="172" y="212"/>
                      <a:pt x="172" y="213"/>
                    </a:cubicBezTo>
                    <a:cubicBezTo>
                      <a:pt x="172" y="212"/>
                      <a:pt x="173" y="212"/>
                      <a:pt x="173" y="212"/>
                    </a:cubicBezTo>
                    <a:cubicBezTo>
                      <a:pt x="173" y="212"/>
                      <a:pt x="174" y="211"/>
                      <a:pt x="176" y="211"/>
                    </a:cubicBezTo>
                    <a:cubicBezTo>
                      <a:pt x="176" y="211"/>
                      <a:pt x="177" y="211"/>
                      <a:pt x="177" y="212"/>
                    </a:cubicBezTo>
                    <a:cubicBezTo>
                      <a:pt x="178" y="212"/>
                      <a:pt x="179" y="213"/>
                      <a:pt x="179" y="214"/>
                    </a:cubicBezTo>
                    <a:cubicBezTo>
                      <a:pt x="179" y="214"/>
                      <a:pt x="180" y="214"/>
                      <a:pt x="180" y="214"/>
                    </a:cubicBezTo>
                    <a:cubicBezTo>
                      <a:pt x="180" y="214"/>
                      <a:pt x="180" y="214"/>
                      <a:pt x="180" y="214"/>
                    </a:cubicBezTo>
                    <a:cubicBezTo>
                      <a:pt x="180" y="214"/>
                      <a:pt x="181" y="213"/>
                      <a:pt x="188" y="213"/>
                    </a:cubicBezTo>
                    <a:cubicBezTo>
                      <a:pt x="189" y="213"/>
                      <a:pt x="189" y="213"/>
                      <a:pt x="189" y="213"/>
                    </a:cubicBezTo>
                    <a:cubicBezTo>
                      <a:pt x="192" y="212"/>
                      <a:pt x="192" y="212"/>
                      <a:pt x="192" y="212"/>
                    </a:cubicBezTo>
                    <a:cubicBezTo>
                      <a:pt x="192" y="213"/>
                      <a:pt x="192" y="213"/>
                      <a:pt x="192" y="213"/>
                    </a:cubicBezTo>
                    <a:cubicBezTo>
                      <a:pt x="194" y="217"/>
                      <a:pt x="194" y="217"/>
                      <a:pt x="194" y="217"/>
                    </a:cubicBezTo>
                    <a:cubicBezTo>
                      <a:pt x="195" y="217"/>
                      <a:pt x="195" y="218"/>
                      <a:pt x="196" y="219"/>
                    </a:cubicBezTo>
                    <a:cubicBezTo>
                      <a:pt x="196" y="219"/>
                      <a:pt x="196" y="219"/>
                      <a:pt x="197" y="219"/>
                    </a:cubicBezTo>
                    <a:cubicBezTo>
                      <a:pt x="197" y="219"/>
                      <a:pt x="197" y="218"/>
                      <a:pt x="197" y="218"/>
                    </a:cubicBezTo>
                    <a:cubicBezTo>
                      <a:pt x="198" y="216"/>
                      <a:pt x="199" y="216"/>
                      <a:pt x="200" y="216"/>
                    </a:cubicBezTo>
                    <a:cubicBezTo>
                      <a:pt x="202" y="216"/>
                      <a:pt x="204" y="218"/>
                      <a:pt x="204" y="219"/>
                    </a:cubicBezTo>
                    <a:cubicBezTo>
                      <a:pt x="207" y="220"/>
                      <a:pt x="207" y="220"/>
                      <a:pt x="207" y="220"/>
                    </a:cubicBezTo>
                    <a:cubicBezTo>
                      <a:pt x="208" y="222"/>
                      <a:pt x="208" y="222"/>
                      <a:pt x="208" y="222"/>
                    </a:cubicBezTo>
                    <a:cubicBezTo>
                      <a:pt x="207" y="224"/>
                      <a:pt x="207" y="224"/>
                      <a:pt x="207" y="224"/>
                    </a:cubicBezTo>
                    <a:cubicBezTo>
                      <a:pt x="209" y="225"/>
                      <a:pt x="209" y="225"/>
                      <a:pt x="209" y="225"/>
                    </a:cubicBezTo>
                    <a:cubicBezTo>
                      <a:pt x="208" y="228"/>
                      <a:pt x="208" y="228"/>
                      <a:pt x="208" y="228"/>
                    </a:cubicBezTo>
                    <a:cubicBezTo>
                      <a:pt x="209" y="228"/>
                      <a:pt x="209" y="229"/>
                      <a:pt x="209" y="229"/>
                    </a:cubicBezTo>
                    <a:cubicBezTo>
                      <a:pt x="209" y="230"/>
                      <a:pt x="209" y="231"/>
                      <a:pt x="209" y="231"/>
                    </a:cubicBezTo>
                    <a:cubicBezTo>
                      <a:pt x="210" y="231"/>
                      <a:pt x="210" y="231"/>
                      <a:pt x="210" y="231"/>
                    </a:cubicBezTo>
                    <a:cubicBezTo>
                      <a:pt x="210" y="235"/>
                      <a:pt x="210" y="235"/>
                      <a:pt x="210" y="235"/>
                    </a:cubicBezTo>
                    <a:cubicBezTo>
                      <a:pt x="209" y="236"/>
                      <a:pt x="209" y="236"/>
                      <a:pt x="209" y="236"/>
                    </a:cubicBezTo>
                    <a:cubicBezTo>
                      <a:pt x="210" y="237"/>
                      <a:pt x="210" y="237"/>
                      <a:pt x="210" y="237"/>
                    </a:cubicBezTo>
                    <a:cubicBezTo>
                      <a:pt x="212" y="237"/>
                      <a:pt x="212" y="237"/>
                      <a:pt x="212" y="237"/>
                    </a:cubicBezTo>
                    <a:cubicBezTo>
                      <a:pt x="214" y="239"/>
                      <a:pt x="214" y="239"/>
                      <a:pt x="214" y="239"/>
                    </a:cubicBezTo>
                    <a:cubicBezTo>
                      <a:pt x="217" y="240"/>
                      <a:pt x="217" y="240"/>
                      <a:pt x="217" y="240"/>
                    </a:cubicBezTo>
                    <a:cubicBezTo>
                      <a:pt x="217" y="239"/>
                      <a:pt x="217" y="239"/>
                      <a:pt x="217" y="239"/>
                    </a:cubicBezTo>
                    <a:cubicBezTo>
                      <a:pt x="223" y="240"/>
                      <a:pt x="223" y="240"/>
                      <a:pt x="223" y="240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25" y="245"/>
                      <a:pt x="225" y="245"/>
                      <a:pt x="225" y="245"/>
                    </a:cubicBezTo>
                    <a:cubicBezTo>
                      <a:pt x="225" y="245"/>
                      <a:pt x="225" y="246"/>
                      <a:pt x="225" y="246"/>
                    </a:cubicBezTo>
                    <a:cubicBezTo>
                      <a:pt x="225" y="246"/>
                      <a:pt x="225" y="248"/>
                      <a:pt x="225" y="248"/>
                    </a:cubicBezTo>
                    <a:cubicBezTo>
                      <a:pt x="226" y="250"/>
                      <a:pt x="226" y="250"/>
                      <a:pt x="226" y="250"/>
                    </a:cubicBezTo>
                    <a:cubicBezTo>
                      <a:pt x="226" y="250"/>
                      <a:pt x="226" y="250"/>
                      <a:pt x="226" y="250"/>
                    </a:cubicBezTo>
                    <a:cubicBezTo>
                      <a:pt x="228" y="251"/>
                      <a:pt x="228" y="253"/>
                      <a:pt x="228" y="254"/>
                    </a:cubicBezTo>
                    <a:cubicBezTo>
                      <a:pt x="228" y="254"/>
                      <a:pt x="228" y="254"/>
                      <a:pt x="228" y="254"/>
                    </a:cubicBezTo>
                    <a:cubicBezTo>
                      <a:pt x="228" y="254"/>
                      <a:pt x="228" y="255"/>
                      <a:pt x="228" y="256"/>
                    </a:cubicBezTo>
                    <a:cubicBezTo>
                      <a:pt x="228" y="256"/>
                      <a:pt x="228" y="256"/>
                      <a:pt x="228" y="256"/>
                    </a:cubicBezTo>
                    <a:cubicBezTo>
                      <a:pt x="229" y="256"/>
                      <a:pt x="230" y="256"/>
                      <a:pt x="230" y="256"/>
                    </a:cubicBezTo>
                    <a:cubicBezTo>
                      <a:pt x="230" y="256"/>
                      <a:pt x="230" y="256"/>
                      <a:pt x="230" y="256"/>
                    </a:cubicBezTo>
                    <a:cubicBezTo>
                      <a:pt x="231" y="256"/>
                      <a:pt x="231" y="256"/>
                      <a:pt x="231" y="256"/>
                    </a:cubicBezTo>
                    <a:cubicBezTo>
                      <a:pt x="233" y="256"/>
                      <a:pt x="233" y="256"/>
                      <a:pt x="233" y="256"/>
                    </a:cubicBezTo>
                    <a:cubicBezTo>
                      <a:pt x="235" y="256"/>
                      <a:pt x="235" y="256"/>
                      <a:pt x="235" y="256"/>
                    </a:cubicBezTo>
                    <a:cubicBezTo>
                      <a:pt x="237" y="257"/>
                      <a:pt x="237" y="257"/>
                      <a:pt x="237" y="257"/>
                    </a:cubicBezTo>
                    <a:cubicBezTo>
                      <a:pt x="239" y="256"/>
                      <a:pt x="239" y="256"/>
                      <a:pt x="239" y="256"/>
                    </a:cubicBezTo>
                    <a:cubicBezTo>
                      <a:pt x="241" y="259"/>
                      <a:pt x="241" y="259"/>
                      <a:pt x="241" y="259"/>
                    </a:cubicBezTo>
                    <a:cubicBezTo>
                      <a:pt x="242" y="262"/>
                      <a:pt x="242" y="263"/>
                      <a:pt x="242" y="264"/>
                    </a:cubicBezTo>
                    <a:cubicBezTo>
                      <a:pt x="242" y="264"/>
                      <a:pt x="242" y="265"/>
                      <a:pt x="243" y="265"/>
                    </a:cubicBezTo>
                    <a:cubicBezTo>
                      <a:pt x="243" y="266"/>
                      <a:pt x="243" y="266"/>
                      <a:pt x="243" y="266"/>
                    </a:cubicBezTo>
                    <a:cubicBezTo>
                      <a:pt x="243" y="266"/>
                      <a:pt x="243" y="266"/>
                      <a:pt x="243" y="266"/>
                    </a:cubicBezTo>
                    <a:cubicBezTo>
                      <a:pt x="243" y="267"/>
                      <a:pt x="243" y="268"/>
                      <a:pt x="243" y="268"/>
                    </a:cubicBezTo>
                    <a:cubicBezTo>
                      <a:pt x="244" y="269"/>
                      <a:pt x="244" y="269"/>
                      <a:pt x="244" y="269"/>
                    </a:cubicBezTo>
                    <a:cubicBezTo>
                      <a:pt x="244" y="269"/>
                      <a:pt x="244" y="269"/>
                      <a:pt x="244" y="269"/>
                    </a:cubicBezTo>
                    <a:cubicBezTo>
                      <a:pt x="244" y="270"/>
                      <a:pt x="244" y="270"/>
                      <a:pt x="244" y="270"/>
                    </a:cubicBezTo>
                    <a:cubicBezTo>
                      <a:pt x="243" y="270"/>
                      <a:pt x="243" y="270"/>
                      <a:pt x="243" y="270"/>
                    </a:cubicBezTo>
                    <a:cubicBezTo>
                      <a:pt x="245" y="272"/>
                      <a:pt x="245" y="272"/>
                      <a:pt x="245" y="272"/>
                    </a:cubicBezTo>
                    <a:cubicBezTo>
                      <a:pt x="246" y="272"/>
                      <a:pt x="246" y="272"/>
                      <a:pt x="246" y="272"/>
                    </a:cubicBezTo>
                    <a:cubicBezTo>
                      <a:pt x="247" y="272"/>
                      <a:pt x="247" y="272"/>
                      <a:pt x="247" y="272"/>
                    </a:cubicBezTo>
                    <a:cubicBezTo>
                      <a:pt x="247" y="272"/>
                      <a:pt x="247" y="272"/>
                      <a:pt x="247" y="272"/>
                    </a:cubicBezTo>
                    <a:cubicBezTo>
                      <a:pt x="250" y="272"/>
                      <a:pt x="251" y="273"/>
                      <a:pt x="252" y="275"/>
                    </a:cubicBezTo>
                    <a:cubicBezTo>
                      <a:pt x="252" y="277"/>
                      <a:pt x="249" y="278"/>
                      <a:pt x="247" y="278"/>
                    </a:cubicBezTo>
                    <a:cubicBezTo>
                      <a:pt x="246" y="279"/>
                      <a:pt x="245" y="279"/>
                      <a:pt x="245" y="279"/>
                    </a:cubicBezTo>
                    <a:cubicBezTo>
                      <a:pt x="244" y="281"/>
                      <a:pt x="244" y="281"/>
                      <a:pt x="244" y="281"/>
                    </a:cubicBezTo>
                    <a:cubicBezTo>
                      <a:pt x="239" y="282"/>
                      <a:pt x="239" y="282"/>
                      <a:pt x="239" y="282"/>
                    </a:cubicBezTo>
                    <a:cubicBezTo>
                      <a:pt x="238" y="280"/>
                      <a:pt x="238" y="280"/>
                      <a:pt x="238" y="280"/>
                    </a:cubicBezTo>
                    <a:cubicBezTo>
                      <a:pt x="238" y="280"/>
                      <a:pt x="238" y="280"/>
                      <a:pt x="238" y="280"/>
                    </a:cubicBezTo>
                    <a:cubicBezTo>
                      <a:pt x="238" y="280"/>
                      <a:pt x="238" y="280"/>
                      <a:pt x="238" y="280"/>
                    </a:cubicBezTo>
                    <a:cubicBezTo>
                      <a:pt x="238" y="281"/>
                      <a:pt x="237" y="282"/>
                      <a:pt x="235" y="283"/>
                    </a:cubicBezTo>
                    <a:cubicBezTo>
                      <a:pt x="234" y="283"/>
                      <a:pt x="234" y="283"/>
                      <a:pt x="234" y="283"/>
                    </a:cubicBezTo>
                    <a:cubicBezTo>
                      <a:pt x="233" y="283"/>
                      <a:pt x="233" y="283"/>
                      <a:pt x="233" y="283"/>
                    </a:cubicBezTo>
                    <a:cubicBezTo>
                      <a:pt x="232" y="282"/>
                      <a:pt x="232" y="282"/>
                      <a:pt x="232" y="282"/>
                    </a:cubicBezTo>
                    <a:cubicBezTo>
                      <a:pt x="232" y="282"/>
                      <a:pt x="232" y="282"/>
                      <a:pt x="232" y="282"/>
                    </a:cubicBezTo>
                    <a:cubicBezTo>
                      <a:pt x="231" y="282"/>
                      <a:pt x="231" y="282"/>
                      <a:pt x="231" y="282"/>
                    </a:cubicBezTo>
                    <a:cubicBezTo>
                      <a:pt x="230" y="282"/>
                      <a:pt x="230" y="282"/>
                      <a:pt x="230" y="282"/>
                    </a:cubicBezTo>
                    <a:cubicBezTo>
                      <a:pt x="230" y="282"/>
                      <a:pt x="230" y="282"/>
                      <a:pt x="230" y="282"/>
                    </a:cubicBezTo>
                    <a:cubicBezTo>
                      <a:pt x="230" y="282"/>
                      <a:pt x="230" y="282"/>
                      <a:pt x="230" y="282"/>
                    </a:cubicBezTo>
                    <a:cubicBezTo>
                      <a:pt x="229" y="282"/>
                      <a:pt x="229" y="283"/>
                      <a:pt x="229" y="283"/>
                    </a:cubicBezTo>
                    <a:cubicBezTo>
                      <a:pt x="229" y="283"/>
                      <a:pt x="229" y="283"/>
                      <a:pt x="229" y="283"/>
                    </a:cubicBezTo>
                    <a:cubicBezTo>
                      <a:pt x="228" y="283"/>
                      <a:pt x="228" y="283"/>
                      <a:pt x="228" y="283"/>
                    </a:cubicBezTo>
                    <a:cubicBezTo>
                      <a:pt x="228" y="283"/>
                      <a:pt x="227" y="283"/>
                      <a:pt x="227" y="283"/>
                    </a:cubicBezTo>
                    <a:cubicBezTo>
                      <a:pt x="227" y="283"/>
                      <a:pt x="227" y="283"/>
                      <a:pt x="227" y="283"/>
                    </a:cubicBezTo>
                    <a:cubicBezTo>
                      <a:pt x="226" y="283"/>
                      <a:pt x="226" y="283"/>
                      <a:pt x="226" y="283"/>
                    </a:cubicBezTo>
                    <a:cubicBezTo>
                      <a:pt x="226" y="284"/>
                      <a:pt x="226" y="284"/>
                      <a:pt x="226" y="284"/>
                    </a:cubicBezTo>
                    <a:cubicBezTo>
                      <a:pt x="225" y="285"/>
                      <a:pt x="225" y="286"/>
                      <a:pt x="223" y="287"/>
                    </a:cubicBezTo>
                    <a:cubicBezTo>
                      <a:pt x="223" y="287"/>
                      <a:pt x="223" y="287"/>
                      <a:pt x="223" y="287"/>
                    </a:cubicBezTo>
                    <a:cubicBezTo>
                      <a:pt x="223" y="287"/>
                      <a:pt x="223" y="287"/>
                      <a:pt x="223" y="287"/>
                    </a:cubicBezTo>
                    <a:cubicBezTo>
                      <a:pt x="222" y="287"/>
                      <a:pt x="221" y="287"/>
                      <a:pt x="220" y="286"/>
                    </a:cubicBezTo>
                    <a:cubicBezTo>
                      <a:pt x="220" y="285"/>
                      <a:pt x="220" y="284"/>
                      <a:pt x="220" y="283"/>
                    </a:cubicBezTo>
                    <a:cubicBezTo>
                      <a:pt x="219" y="280"/>
                      <a:pt x="219" y="280"/>
                      <a:pt x="219" y="280"/>
                    </a:cubicBezTo>
                    <a:cubicBezTo>
                      <a:pt x="218" y="281"/>
                      <a:pt x="218" y="281"/>
                      <a:pt x="218" y="281"/>
                    </a:cubicBezTo>
                    <a:cubicBezTo>
                      <a:pt x="218" y="281"/>
                      <a:pt x="218" y="282"/>
                      <a:pt x="218" y="282"/>
                    </a:cubicBezTo>
                    <a:cubicBezTo>
                      <a:pt x="217" y="283"/>
                      <a:pt x="217" y="284"/>
                      <a:pt x="216" y="285"/>
                    </a:cubicBezTo>
                    <a:cubicBezTo>
                      <a:pt x="216" y="285"/>
                      <a:pt x="216" y="285"/>
                      <a:pt x="216" y="285"/>
                    </a:cubicBezTo>
                    <a:cubicBezTo>
                      <a:pt x="218" y="287"/>
                      <a:pt x="218" y="287"/>
                      <a:pt x="218" y="287"/>
                    </a:cubicBezTo>
                    <a:cubicBezTo>
                      <a:pt x="218" y="289"/>
                      <a:pt x="218" y="289"/>
                      <a:pt x="218" y="289"/>
                    </a:cubicBez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9" y="290"/>
                      <a:pt x="220" y="290"/>
                      <a:pt x="221" y="290"/>
                    </a:cubicBezTo>
                    <a:cubicBezTo>
                      <a:pt x="221" y="291"/>
                      <a:pt x="221" y="291"/>
                      <a:pt x="221" y="291"/>
                    </a:cubicBezTo>
                    <a:cubicBezTo>
                      <a:pt x="221" y="291"/>
                      <a:pt x="221" y="291"/>
                      <a:pt x="221" y="291"/>
                    </a:cubicBezTo>
                    <a:cubicBezTo>
                      <a:pt x="222" y="293"/>
                      <a:pt x="222" y="294"/>
                      <a:pt x="222" y="295"/>
                    </a:cubicBezTo>
                    <a:cubicBezTo>
                      <a:pt x="221" y="297"/>
                      <a:pt x="221" y="297"/>
                      <a:pt x="221" y="297"/>
                    </a:cubicBezTo>
                    <a:cubicBezTo>
                      <a:pt x="222" y="298"/>
                      <a:pt x="222" y="299"/>
                      <a:pt x="222" y="299"/>
                    </a:cubicBezTo>
                    <a:cubicBezTo>
                      <a:pt x="223" y="300"/>
                      <a:pt x="222" y="302"/>
                      <a:pt x="220" y="303"/>
                    </a:cubicBezTo>
                    <a:cubicBezTo>
                      <a:pt x="220" y="304"/>
                      <a:pt x="217" y="306"/>
                      <a:pt x="217" y="306"/>
                    </a:cubicBezTo>
                    <a:cubicBezTo>
                      <a:pt x="217" y="306"/>
                      <a:pt x="217" y="306"/>
                      <a:pt x="217" y="306"/>
                    </a:cubicBezTo>
                    <a:cubicBezTo>
                      <a:pt x="218" y="310"/>
                      <a:pt x="218" y="310"/>
                      <a:pt x="218" y="310"/>
                    </a:cubicBezTo>
                    <a:cubicBezTo>
                      <a:pt x="218" y="311"/>
                      <a:pt x="218" y="311"/>
                      <a:pt x="218" y="311"/>
                    </a:cubicBezTo>
                    <a:cubicBezTo>
                      <a:pt x="218" y="311"/>
                      <a:pt x="217" y="312"/>
                      <a:pt x="216" y="312"/>
                    </a:cubicBezTo>
                    <a:cubicBezTo>
                      <a:pt x="216" y="312"/>
                      <a:pt x="216" y="314"/>
                      <a:pt x="216" y="314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14" y="315"/>
                      <a:pt x="214" y="315"/>
                      <a:pt x="214" y="315"/>
                    </a:cubicBezTo>
                    <a:cubicBezTo>
                      <a:pt x="214" y="316"/>
                      <a:pt x="214" y="317"/>
                      <a:pt x="214" y="317"/>
                    </a:cubicBezTo>
                    <a:cubicBezTo>
                      <a:pt x="213" y="318"/>
                      <a:pt x="213" y="318"/>
                      <a:pt x="213" y="318"/>
                    </a:cubicBezTo>
                    <a:cubicBezTo>
                      <a:pt x="213" y="318"/>
                      <a:pt x="213" y="318"/>
                      <a:pt x="213" y="318"/>
                    </a:cubicBezTo>
                    <a:cubicBezTo>
                      <a:pt x="213" y="319"/>
                      <a:pt x="213" y="319"/>
                      <a:pt x="213" y="319"/>
                    </a:cubicBezTo>
                    <a:cubicBezTo>
                      <a:pt x="216" y="320"/>
                      <a:pt x="216" y="320"/>
                      <a:pt x="216" y="320"/>
                    </a:cubicBezTo>
                    <a:cubicBezTo>
                      <a:pt x="215" y="323"/>
                      <a:pt x="215" y="323"/>
                      <a:pt x="215" y="323"/>
                    </a:cubicBezTo>
                    <a:cubicBezTo>
                      <a:pt x="215" y="325"/>
                      <a:pt x="215" y="325"/>
                      <a:pt x="215" y="325"/>
                    </a:cubicBezTo>
                    <a:cubicBezTo>
                      <a:pt x="215" y="326"/>
                      <a:pt x="215" y="326"/>
                      <a:pt x="215" y="326"/>
                    </a:cubicBezTo>
                    <a:cubicBezTo>
                      <a:pt x="214" y="327"/>
                      <a:pt x="212" y="328"/>
                      <a:pt x="212" y="328"/>
                    </a:cubicBezTo>
                    <a:cubicBezTo>
                      <a:pt x="211" y="328"/>
                      <a:pt x="211" y="328"/>
                      <a:pt x="210" y="328"/>
                    </a:cubicBezTo>
                    <a:cubicBezTo>
                      <a:pt x="209" y="328"/>
                      <a:pt x="209" y="328"/>
                      <a:pt x="209" y="328"/>
                    </a:cubicBezTo>
                    <a:cubicBezTo>
                      <a:pt x="207" y="329"/>
                      <a:pt x="207" y="329"/>
                      <a:pt x="207" y="329"/>
                    </a:cubicBezTo>
                    <a:cubicBezTo>
                      <a:pt x="206" y="332"/>
                      <a:pt x="206" y="332"/>
                      <a:pt x="206" y="332"/>
                    </a:cubicBezTo>
                    <a:cubicBezTo>
                      <a:pt x="210" y="335"/>
                      <a:pt x="215" y="336"/>
                      <a:pt x="221" y="337"/>
                    </a:cubicBezTo>
                    <a:cubicBezTo>
                      <a:pt x="223" y="337"/>
                      <a:pt x="223" y="337"/>
                      <a:pt x="223" y="337"/>
                    </a:cubicBezTo>
                    <a:cubicBezTo>
                      <a:pt x="226" y="333"/>
                      <a:pt x="226" y="333"/>
                      <a:pt x="226" y="333"/>
                    </a:cubicBezTo>
                    <a:cubicBezTo>
                      <a:pt x="227" y="331"/>
                      <a:pt x="232" y="322"/>
                      <a:pt x="238" y="320"/>
                    </a:cubicBezTo>
                    <a:cubicBezTo>
                      <a:pt x="238" y="319"/>
                      <a:pt x="238" y="319"/>
                      <a:pt x="238" y="319"/>
                    </a:cubicBezTo>
                    <a:cubicBezTo>
                      <a:pt x="240" y="320"/>
                      <a:pt x="240" y="320"/>
                      <a:pt x="240" y="320"/>
                    </a:cubicBezTo>
                    <a:cubicBezTo>
                      <a:pt x="248" y="322"/>
                      <a:pt x="248" y="322"/>
                      <a:pt x="248" y="322"/>
                    </a:cubicBezTo>
                    <a:cubicBezTo>
                      <a:pt x="250" y="322"/>
                      <a:pt x="250" y="322"/>
                      <a:pt x="250" y="322"/>
                    </a:cubicBezTo>
                    <a:cubicBezTo>
                      <a:pt x="247" y="317"/>
                      <a:pt x="241" y="311"/>
                      <a:pt x="242" y="309"/>
                    </a:cubicBezTo>
                    <a:cubicBezTo>
                      <a:pt x="244" y="307"/>
                      <a:pt x="248" y="302"/>
                      <a:pt x="250" y="298"/>
                    </a:cubicBezTo>
                    <a:cubicBezTo>
                      <a:pt x="252" y="295"/>
                      <a:pt x="260" y="292"/>
                      <a:pt x="260" y="292"/>
                    </a:cubicBezTo>
                    <a:cubicBezTo>
                      <a:pt x="266" y="281"/>
                      <a:pt x="266" y="281"/>
                      <a:pt x="266" y="281"/>
                    </a:cubicBezTo>
                    <a:cubicBezTo>
                      <a:pt x="264" y="262"/>
                      <a:pt x="263" y="257"/>
                      <a:pt x="282" y="255"/>
                    </a:cubicBezTo>
                    <a:cubicBezTo>
                      <a:pt x="286" y="254"/>
                      <a:pt x="289" y="252"/>
                      <a:pt x="289" y="252"/>
                    </a:cubicBezTo>
                    <a:cubicBezTo>
                      <a:pt x="296" y="250"/>
                      <a:pt x="296" y="250"/>
                      <a:pt x="296" y="250"/>
                    </a:cubicBezTo>
                    <a:cubicBezTo>
                      <a:pt x="308" y="248"/>
                      <a:pt x="308" y="248"/>
                      <a:pt x="308" y="248"/>
                    </a:cubicBezTo>
                    <a:cubicBezTo>
                      <a:pt x="298" y="253"/>
                      <a:pt x="298" y="253"/>
                      <a:pt x="298" y="253"/>
                    </a:cubicBezTo>
                    <a:cubicBezTo>
                      <a:pt x="292" y="262"/>
                      <a:pt x="292" y="262"/>
                      <a:pt x="292" y="262"/>
                    </a:cubicBezTo>
                    <a:cubicBezTo>
                      <a:pt x="301" y="264"/>
                      <a:pt x="301" y="264"/>
                      <a:pt x="301" y="264"/>
                    </a:cubicBezTo>
                    <a:cubicBezTo>
                      <a:pt x="301" y="264"/>
                      <a:pt x="301" y="271"/>
                      <a:pt x="306" y="270"/>
                    </a:cubicBezTo>
                    <a:cubicBezTo>
                      <a:pt x="310" y="268"/>
                      <a:pt x="320" y="264"/>
                      <a:pt x="321" y="263"/>
                    </a:cubicBezTo>
                    <a:cubicBezTo>
                      <a:pt x="323" y="263"/>
                      <a:pt x="331" y="260"/>
                      <a:pt x="334" y="261"/>
                    </a:cubicBezTo>
                    <a:cubicBezTo>
                      <a:pt x="336" y="261"/>
                      <a:pt x="349" y="259"/>
                      <a:pt x="349" y="259"/>
                    </a:cubicBezTo>
                    <a:cubicBezTo>
                      <a:pt x="351" y="267"/>
                      <a:pt x="351" y="267"/>
                      <a:pt x="351" y="267"/>
                    </a:cubicBezTo>
                    <a:cubicBezTo>
                      <a:pt x="345" y="274"/>
                      <a:pt x="345" y="274"/>
                      <a:pt x="345" y="274"/>
                    </a:cubicBezTo>
                    <a:cubicBezTo>
                      <a:pt x="338" y="281"/>
                      <a:pt x="338" y="281"/>
                      <a:pt x="338" y="281"/>
                    </a:cubicBezTo>
                    <a:cubicBezTo>
                      <a:pt x="327" y="291"/>
                      <a:pt x="327" y="291"/>
                      <a:pt x="327" y="291"/>
                    </a:cubicBezTo>
                    <a:cubicBezTo>
                      <a:pt x="327" y="291"/>
                      <a:pt x="323" y="297"/>
                      <a:pt x="325" y="298"/>
                    </a:cubicBezTo>
                    <a:cubicBezTo>
                      <a:pt x="326" y="298"/>
                      <a:pt x="338" y="297"/>
                      <a:pt x="338" y="297"/>
                    </a:cubicBezTo>
                    <a:cubicBezTo>
                      <a:pt x="353" y="298"/>
                      <a:pt x="353" y="298"/>
                      <a:pt x="353" y="298"/>
                    </a:cubicBezTo>
                    <a:cubicBezTo>
                      <a:pt x="353" y="298"/>
                      <a:pt x="355" y="298"/>
                      <a:pt x="357" y="304"/>
                    </a:cubicBezTo>
                    <a:cubicBezTo>
                      <a:pt x="358" y="309"/>
                      <a:pt x="361" y="311"/>
                      <a:pt x="362" y="313"/>
                    </a:cubicBezTo>
                    <a:cubicBezTo>
                      <a:pt x="362" y="315"/>
                      <a:pt x="366" y="320"/>
                      <a:pt x="366" y="320"/>
                    </a:cubicBezTo>
                    <a:cubicBezTo>
                      <a:pt x="366" y="320"/>
                      <a:pt x="362" y="323"/>
                      <a:pt x="367" y="323"/>
                    </a:cubicBezTo>
                    <a:cubicBezTo>
                      <a:pt x="371" y="323"/>
                      <a:pt x="375" y="322"/>
                      <a:pt x="375" y="322"/>
                    </a:cubicBezTo>
                    <a:cubicBezTo>
                      <a:pt x="375" y="322"/>
                      <a:pt x="375" y="316"/>
                      <a:pt x="377" y="315"/>
                    </a:cubicBezTo>
                    <a:cubicBezTo>
                      <a:pt x="379" y="314"/>
                      <a:pt x="382" y="312"/>
                      <a:pt x="382" y="312"/>
                    </a:cubicBezTo>
                    <a:cubicBezTo>
                      <a:pt x="382" y="312"/>
                      <a:pt x="382" y="307"/>
                      <a:pt x="384" y="306"/>
                    </a:cubicBezTo>
                    <a:cubicBezTo>
                      <a:pt x="386" y="305"/>
                      <a:pt x="389" y="304"/>
                      <a:pt x="392" y="303"/>
                    </a:cubicBezTo>
                    <a:cubicBezTo>
                      <a:pt x="396" y="302"/>
                      <a:pt x="399" y="296"/>
                      <a:pt x="399" y="296"/>
                    </a:cubicBezTo>
                    <a:cubicBezTo>
                      <a:pt x="403" y="293"/>
                      <a:pt x="403" y="293"/>
                      <a:pt x="403" y="293"/>
                    </a:cubicBezTo>
                    <a:cubicBezTo>
                      <a:pt x="412" y="289"/>
                      <a:pt x="412" y="289"/>
                      <a:pt x="412" y="289"/>
                    </a:cubicBezTo>
                    <a:cubicBezTo>
                      <a:pt x="411" y="282"/>
                      <a:pt x="411" y="282"/>
                      <a:pt x="411" y="282"/>
                    </a:cubicBezTo>
                    <a:cubicBezTo>
                      <a:pt x="411" y="282"/>
                      <a:pt x="413" y="280"/>
                      <a:pt x="415" y="280"/>
                    </a:cubicBezTo>
                    <a:cubicBezTo>
                      <a:pt x="417" y="279"/>
                      <a:pt x="434" y="274"/>
                      <a:pt x="434" y="274"/>
                    </a:cubicBezTo>
                    <a:cubicBezTo>
                      <a:pt x="438" y="266"/>
                      <a:pt x="438" y="266"/>
                      <a:pt x="438" y="266"/>
                    </a:cubicBezTo>
                    <a:cubicBezTo>
                      <a:pt x="438" y="262"/>
                      <a:pt x="438" y="262"/>
                      <a:pt x="438" y="262"/>
                    </a:cubicBezTo>
                    <a:lnTo>
                      <a:pt x="436" y="262"/>
                    </a:ln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8" name="Freeform 225">
                <a:extLst>
                  <a:ext uri="{FF2B5EF4-FFF2-40B4-BE49-F238E27FC236}">
                    <a16:creationId xmlns:a16="http://schemas.microsoft.com/office/drawing/2014/main" id="{3877F1BE-CE44-46BF-6FDA-DB7DEDD57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7976" y="2327958"/>
                <a:ext cx="9525" cy="9525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1 h 3"/>
                  <a:gd name="T4" fmla="*/ 0 w 3"/>
                  <a:gd name="T5" fmla="*/ 2 h 3"/>
                  <a:gd name="T6" fmla="*/ 2 w 3"/>
                  <a:gd name="T7" fmla="*/ 2 h 3"/>
                  <a:gd name="T8" fmla="*/ 3 w 3"/>
                  <a:gd name="T9" fmla="*/ 2 h 3"/>
                  <a:gd name="T10" fmla="*/ 2 w 3"/>
                  <a:gd name="T11" fmla="*/ 1 h 3"/>
                  <a:gd name="T12" fmla="*/ 1 w 3"/>
                  <a:gd name="T13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3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59" name="Freeform 226">
                <a:extLst>
                  <a:ext uri="{FF2B5EF4-FFF2-40B4-BE49-F238E27FC236}">
                    <a16:creationId xmlns:a16="http://schemas.microsoft.com/office/drawing/2014/main" id="{E6AE8EFB-9A12-97C8-86AD-95A992DDD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352" y="2204134"/>
                <a:ext cx="73026" cy="50799"/>
              </a:xfrm>
              <a:custGeom>
                <a:avLst/>
                <a:gdLst>
                  <a:gd name="T0" fmla="*/ 4 w 23"/>
                  <a:gd name="T1" fmla="*/ 10 h 16"/>
                  <a:gd name="T2" fmla="*/ 6 w 23"/>
                  <a:gd name="T3" fmla="*/ 10 h 16"/>
                  <a:gd name="T4" fmla="*/ 7 w 23"/>
                  <a:gd name="T5" fmla="*/ 10 h 16"/>
                  <a:gd name="T6" fmla="*/ 8 w 23"/>
                  <a:gd name="T7" fmla="*/ 12 h 16"/>
                  <a:gd name="T8" fmla="*/ 9 w 23"/>
                  <a:gd name="T9" fmla="*/ 14 h 16"/>
                  <a:gd name="T10" fmla="*/ 11 w 23"/>
                  <a:gd name="T11" fmla="*/ 16 h 16"/>
                  <a:gd name="T12" fmla="*/ 13 w 23"/>
                  <a:gd name="T13" fmla="*/ 16 h 16"/>
                  <a:gd name="T14" fmla="*/ 15 w 23"/>
                  <a:gd name="T15" fmla="*/ 15 h 16"/>
                  <a:gd name="T16" fmla="*/ 15 w 23"/>
                  <a:gd name="T17" fmla="*/ 13 h 16"/>
                  <a:gd name="T18" fmla="*/ 15 w 23"/>
                  <a:gd name="T19" fmla="*/ 10 h 16"/>
                  <a:gd name="T20" fmla="*/ 17 w 23"/>
                  <a:gd name="T21" fmla="*/ 12 h 16"/>
                  <a:gd name="T22" fmla="*/ 19 w 23"/>
                  <a:gd name="T23" fmla="*/ 12 h 16"/>
                  <a:gd name="T24" fmla="*/ 18 w 23"/>
                  <a:gd name="T25" fmla="*/ 10 h 16"/>
                  <a:gd name="T26" fmla="*/ 19 w 23"/>
                  <a:gd name="T27" fmla="*/ 9 h 16"/>
                  <a:gd name="T28" fmla="*/ 22 w 23"/>
                  <a:gd name="T29" fmla="*/ 9 h 16"/>
                  <a:gd name="T30" fmla="*/ 22 w 23"/>
                  <a:gd name="T31" fmla="*/ 8 h 16"/>
                  <a:gd name="T32" fmla="*/ 21 w 23"/>
                  <a:gd name="T33" fmla="*/ 7 h 16"/>
                  <a:gd name="T34" fmla="*/ 20 w 23"/>
                  <a:gd name="T35" fmla="*/ 5 h 16"/>
                  <a:gd name="T36" fmla="*/ 19 w 23"/>
                  <a:gd name="T37" fmla="*/ 4 h 16"/>
                  <a:gd name="T38" fmla="*/ 17 w 23"/>
                  <a:gd name="T39" fmla="*/ 2 h 16"/>
                  <a:gd name="T40" fmla="*/ 15 w 23"/>
                  <a:gd name="T41" fmla="*/ 2 h 16"/>
                  <a:gd name="T42" fmla="*/ 14 w 23"/>
                  <a:gd name="T43" fmla="*/ 3 h 16"/>
                  <a:gd name="T44" fmla="*/ 13 w 23"/>
                  <a:gd name="T45" fmla="*/ 2 h 16"/>
                  <a:gd name="T46" fmla="*/ 12 w 23"/>
                  <a:gd name="T47" fmla="*/ 0 h 16"/>
                  <a:gd name="T48" fmla="*/ 10 w 23"/>
                  <a:gd name="T49" fmla="*/ 0 h 16"/>
                  <a:gd name="T50" fmla="*/ 9 w 23"/>
                  <a:gd name="T51" fmla="*/ 3 h 16"/>
                  <a:gd name="T52" fmla="*/ 8 w 23"/>
                  <a:gd name="T53" fmla="*/ 6 h 16"/>
                  <a:gd name="T54" fmla="*/ 5 w 23"/>
                  <a:gd name="T55" fmla="*/ 6 h 16"/>
                  <a:gd name="T56" fmla="*/ 3 w 23"/>
                  <a:gd name="T57" fmla="*/ 7 h 16"/>
                  <a:gd name="T58" fmla="*/ 0 w 23"/>
                  <a:gd name="T59" fmla="*/ 8 h 16"/>
                  <a:gd name="T60" fmla="*/ 2 w 23"/>
                  <a:gd name="T61" fmla="*/ 9 h 16"/>
                  <a:gd name="T62" fmla="*/ 4 w 23"/>
                  <a:gd name="T6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16">
                    <a:moveTo>
                      <a:pt x="4" y="10"/>
                    </a:moveTo>
                    <a:cubicBezTo>
                      <a:pt x="5" y="11"/>
                      <a:pt x="4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8" y="11"/>
                      <a:pt x="8" y="12"/>
                    </a:cubicBezTo>
                    <a:cubicBezTo>
                      <a:pt x="8" y="12"/>
                      <a:pt x="9" y="13"/>
                      <a:pt x="9" y="14"/>
                    </a:cubicBezTo>
                    <a:cubicBezTo>
                      <a:pt x="9" y="15"/>
                      <a:pt x="11" y="16"/>
                      <a:pt x="11" y="16"/>
                    </a:cubicBezTo>
                    <a:cubicBezTo>
                      <a:pt x="12" y="16"/>
                      <a:pt x="13" y="16"/>
                      <a:pt x="13" y="16"/>
                    </a:cubicBezTo>
                    <a:cubicBezTo>
                      <a:pt x="13" y="16"/>
                      <a:pt x="15" y="16"/>
                      <a:pt x="15" y="15"/>
                    </a:cubicBezTo>
                    <a:cubicBezTo>
                      <a:pt x="15" y="15"/>
                      <a:pt x="15" y="14"/>
                      <a:pt x="15" y="13"/>
                    </a:cubicBezTo>
                    <a:cubicBezTo>
                      <a:pt x="15" y="13"/>
                      <a:pt x="15" y="11"/>
                      <a:pt x="15" y="10"/>
                    </a:cubicBezTo>
                    <a:cubicBezTo>
                      <a:pt x="16" y="10"/>
                      <a:pt x="16" y="11"/>
                      <a:pt x="17" y="12"/>
                    </a:cubicBezTo>
                    <a:cubicBezTo>
                      <a:pt x="18" y="13"/>
                      <a:pt x="18" y="12"/>
                      <a:pt x="19" y="12"/>
                    </a:cubicBezTo>
                    <a:cubicBezTo>
                      <a:pt x="19" y="12"/>
                      <a:pt x="19" y="11"/>
                      <a:pt x="18" y="10"/>
                    </a:cubicBezTo>
                    <a:cubicBezTo>
                      <a:pt x="18" y="10"/>
                      <a:pt x="19" y="9"/>
                      <a:pt x="19" y="9"/>
                    </a:cubicBezTo>
                    <a:cubicBezTo>
                      <a:pt x="19" y="9"/>
                      <a:pt x="22" y="9"/>
                      <a:pt x="22" y="9"/>
                    </a:cubicBezTo>
                    <a:cubicBezTo>
                      <a:pt x="23" y="9"/>
                      <a:pt x="22" y="8"/>
                      <a:pt x="22" y="8"/>
                    </a:cubicBezTo>
                    <a:cubicBezTo>
                      <a:pt x="22" y="8"/>
                      <a:pt x="21" y="7"/>
                      <a:pt x="21" y="7"/>
                    </a:cubicBezTo>
                    <a:cubicBezTo>
                      <a:pt x="21" y="6"/>
                      <a:pt x="20" y="5"/>
                      <a:pt x="20" y="5"/>
                    </a:cubicBezTo>
                    <a:cubicBezTo>
                      <a:pt x="20" y="5"/>
                      <a:pt x="19" y="4"/>
                      <a:pt x="19" y="4"/>
                    </a:cubicBezTo>
                    <a:cubicBezTo>
                      <a:pt x="19" y="4"/>
                      <a:pt x="18" y="3"/>
                      <a:pt x="17" y="2"/>
                    </a:cubicBezTo>
                    <a:cubicBezTo>
                      <a:pt x="17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3" y="3"/>
                      <a:pt x="13" y="2"/>
                      <a:pt x="13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0" y="0"/>
                      <a:pt x="10" y="0"/>
                    </a:cubicBezTo>
                    <a:cubicBezTo>
                      <a:pt x="11" y="0"/>
                      <a:pt x="10" y="2"/>
                      <a:pt x="9" y="3"/>
                    </a:cubicBezTo>
                    <a:cubicBezTo>
                      <a:pt x="9" y="3"/>
                      <a:pt x="8" y="5"/>
                      <a:pt x="8" y="6"/>
                    </a:cubicBezTo>
                    <a:cubicBezTo>
                      <a:pt x="8" y="7"/>
                      <a:pt x="7" y="6"/>
                      <a:pt x="5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7"/>
                      <a:pt x="0" y="8"/>
                      <a:pt x="0" y="8"/>
                    </a:cubicBezTo>
                    <a:cubicBezTo>
                      <a:pt x="0" y="8"/>
                      <a:pt x="1" y="9"/>
                      <a:pt x="2" y="9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0" name="Freeform 227">
                <a:extLst>
                  <a:ext uri="{FF2B5EF4-FFF2-40B4-BE49-F238E27FC236}">
                    <a16:creationId xmlns:a16="http://schemas.microsoft.com/office/drawing/2014/main" id="{086705CF-414B-1D1E-EDE9-366475E50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202" y="2200959"/>
                <a:ext cx="22225" cy="9525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7 w 7"/>
                  <a:gd name="T5" fmla="*/ 2 h 3"/>
                  <a:gd name="T6" fmla="*/ 6 w 7"/>
                  <a:gd name="T7" fmla="*/ 0 h 3"/>
                  <a:gd name="T8" fmla="*/ 4 w 7"/>
                  <a:gd name="T9" fmla="*/ 0 h 3"/>
                  <a:gd name="T10" fmla="*/ 4 w 7"/>
                  <a:gd name="T11" fmla="*/ 0 h 3"/>
                  <a:gd name="T12" fmla="*/ 1 w 7"/>
                  <a:gd name="T13" fmla="*/ 0 h 3"/>
                  <a:gd name="T14" fmla="*/ 0 w 7"/>
                  <a:gd name="T15" fmla="*/ 2 h 3"/>
                  <a:gd name="T16" fmla="*/ 1 w 7"/>
                  <a:gd name="T17" fmla="*/ 3 h 3"/>
                  <a:gd name="T18" fmla="*/ 3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6" y="3"/>
                      <a:pt x="6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1" name="Freeform 228">
                <a:extLst>
                  <a:ext uri="{FF2B5EF4-FFF2-40B4-BE49-F238E27FC236}">
                    <a16:creationId xmlns:a16="http://schemas.microsoft.com/office/drawing/2014/main" id="{F71FA12B-013B-1A8D-0C3D-2340EF876E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751" y="2308909"/>
                <a:ext cx="9525" cy="9525"/>
              </a:xfrm>
              <a:custGeom>
                <a:avLst/>
                <a:gdLst>
                  <a:gd name="T0" fmla="*/ 0 w 3"/>
                  <a:gd name="T1" fmla="*/ 1 h 3"/>
                  <a:gd name="T2" fmla="*/ 1 w 3"/>
                  <a:gd name="T3" fmla="*/ 3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0 h 3"/>
                  <a:gd name="T10" fmla="*/ 0 w 3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0"/>
                      <a:pt x="3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2" name="Freeform 229">
                <a:extLst>
                  <a:ext uri="{FF2B5EF4-FFF2-40B4-BE49-F238E27FC236}">
                    <a16:creationId xmlns:a16="http://schemas.microsoft.com/office/drawing/2014/main" id="{43908938-5EA4-1A37-D8B7-DF3814F2A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9252" y="2072371"/>
                <a:ext cx="344489" cy="280987"/>
              </a:xfrm>
              <a:custGeom>
                <a:avLst/>
                <a:gdLst>
                  <a:gd name="T0" fmla="*/ 99 w 108"/>
                  <a:gd name="T1" fmla="*/ 77 h 88"/>
                  <a:gd name="T2" fmla="*/ 107 w 108"/>
                  <a:gd name="T3" fmla="*/ 67 h 88"/>
                  <a:gd name="T4" fmla="*/ 105 w 108"/>
                  <a:gd name="T5" fmla="*/ 64 h 88"/>
                  <a:gd name="T6" fmla="*/ 101 w 108"/>
                  <a:gd name="T7" fmla="*/ 58 h 88"/>
                  <a:gd name="T8" fmla="*/ 96 w 108"/>
                  <a:gd name="T9" fmla="*/ 53 h 88"/>
                  <a:gd name="T10" fmla="*/ 91 w 108"/>
                  <a:gd name="T11" fmla="*/ 38 h 88"/>
                  <a:gd name="T12" fmla="*/ 89 w 108"/>
                  <a:gd name="T13" fmla="*/ 26 h 88"/>
                  <a:gd name="T14" fmla="*/ 94 w 108"/>
                  <a:gd name="T15" fmla="*/ 3 h 88"/>
                  <a:gd name="T16" fmla="*/ 95 w 108"/>
                  <a:gd name="T17" fmla="*/ 0 h 88"/>
                  <a:gd name="T18" fmla="*/ 87 w 108"/>
                  <a:gd name="T19" fmla="*/ 1 h 88"/>
                  <a:gd name="T20" fmla="*/ 76 w 108"/>
                  <a:gd name="T21" fmla="*/ 3 h 88"/>
                  <a:gd name="T22" fmla="*/ 65 w 108"/>
                  <a:gd name="T23" fmla="*/ 1 h 88"/>
                  <a:gd name="T24" fmla="*/ 57 w 108"/>
                  <a:gd name="T25" fmla="*/ 1 h 88"/>
                  <a:gd name="T26" fmla="*/ 52 w 108"/>
                  <a:gd name="T27" fmla="*/ 1 h 88"/>
                  <a:gd name="T28" fmla="*/ 45 w 108"/>
                  <a:gd name="T29" fmla="*/ 1 h 88"/>
                  <a:gd name="T30" fmla="*/ 43 w 108"/>
                  <a:gd name="T31" fmla="*/ 5 h 88"/>
                  <a:gd name="T32" fmla="*/ 42 w 108"/>
                  <a:gd name="T33" fmla="*/ 7 h 88"/>
                  <a:gd name="T34" fmla="*/ 34 w 108"/>
                  <a:gd name="T35" fmla="*/ 10 h 88"/>
                  <a:gd name="T36" fmla="*/ 28 w 108"/>
                  <a:gd name="T37" fmla="*/ 13 h 88"/>
                  <a:gd name="T38" fmla="*/ 27 w 108"/>
                  <a:gd name="T39" fmla="*/ 14 h 88"/>
                  <a:gd name="T40" fmla="*/ 19 w 108"/>
                  <a:gd name="T41" fmla="*/ 16 h 88"/>
                  <a:gd name="T42" fmla="*/ 14 w 108"/>
                  <a:gd name="T43" fmla="*/ 20 h 88"/>
                  <a:gd name="T44" fmla="*/ 10 w 108"/>
                  <a:gd name="T45" fmla="*/ 21 h 88"/>
                  <a:gd name="T46" fmla="*/ 11 w 108"/>
                  <a:gd name="T47" fmla="*/ 26 h 88"/>
                  <a:gd name="T48" fmla="*/ 5 w 108"/>
                  <a:gd name="T49" fmla="*/ 29 h 88"/>
                  <a:gd name="T50" fmla="*/ 0 w 108"/>
                  <a:gd name="T51" fmla="*/ 32 h 88"/>
                  <a:gd name="T52" fmla="*/ 2 w 108"/>
                  <a:gd name="T53" fmla="*/ 36 h 88"/>
                  <a:gd name="T54" fmla="*/ 1 w 108"/>
                  <a:gd name="T55" fmla="*/ 41 h 88"/>
                  <a:gd name="T56" fmla="*/ 6 w 108"/>
                  <a:gd name="T57" fmla="*/ 39 h 88"/>
                  <a:gd name="T58" fmla="*/ 3 w 108"/>
                  <a:gd name="T59" fmla="*/ 43 h 88"/>
                  <a:gd name="T60" fmla="*/ 3 w 108"/>
                  <a:gd name="T61" fmla="*/ 47 h 88"/>
                  <a:gd name="T62" fmla="*/ 6 w 108"/>
                  <a:gd name="T63" fmla="*/ 50 h 88"/>
                  <a:gd name="T64" fmla="*/ 12 w 108"/>
                  <a:gd name="T65" fmla="*/ 51 h 88"/>
                  <a:gd name="T66" fmla="*/ 8 w 108"/>
                  <a:gd name="T67" fmla="*/ 52 h 88"/>
                  <a:gd name="T68" fmla="*/ 6 w 108"/>
                  <a:gd name="T69" fmla="*/ 58 h 88"/>
                  <a:gd name="T70" fmla="*/ 9 w 108"/>
                  <a:gd name="T71" fmla="*/ 60 h 88"/>
                  <a:gd name="T72" fmla="*/ 16 w 108"/>
                  <a:gd name="T73" fmla="*/ 67 h 88"/>
                  <a:gd name="T74" fmla="*/ 24 w 108"/>
                  <a:gd name="T75" fmla="*/ 71 h 88"/>
                  <a:gd name="T76" fmla="*/ 26 w 108"/>
                  <a:gd name="T77" fmla="*/ 65 h 88"/>
                  <a:gd name="T78" fmla="*/ 32 w 108"/>
                  <a:gd name="T79" fmla="*/ 63 h 88"/>
                  <a:gd name="T80" fmla="*/ 32 w 108"/>
                  <a:gd name="T81" fmla="*/ 72 h 88"/>
                  <a:gd name="T82" fmla="*/ 31 w 108"/>
                  <a:gd name="T83" fmla="*/ 83 h 88"/>
                  <a:gd name="T84" fmla="*/ 40 w 108"/>
                  <a:gd name="T85" fmla="*/ 77 h 88"/>
                  <a:gd name="T86" fmla="*/ 51 w 108"/>
                  <a:gd name="T87" fmla="*/ 74 h 88"/>
                  <a:gd name="T88" fmla="*/ 62 w 108"/>
                  <a:gd name="T89" fmla="*/ 75 h 88"/>
                  <a:gd name="T90" fmla="*/ 76 w 108"/>
                  <a:gd name="T91" fmla="*/ 82 h 88"/>
                  <a:gd name="T92" fmla="*/ 85 w 108"/>
                  <a:gd name="T93" fmla="*/ 87 h 88"/>
                  <a:gd name="T94" fmla="*/ 90 w 108"/>
                  <a:gd name="T95" fmla="*/ 83 h 88"/>
                  <a:gd name="T96" fmla="*/ 102 w 108"/>
                  <a:gd name="T97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8" h="88">
                    <a:moveTo>
                      <a:pt x="101" y="81"/>
                    </a:moveTo>
                    <a:cubicBezTo>
                      <a:pt x="101" y="81"/>
                      <a:pt x="101" y="79"/>
                      <a:pt x="100" y="78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2"/>
                      <a:pt x="102" y="69"/>
                      <a:pt x="102" y="69"/>
                    </a:cubicBezTo>
                    <a:cubicBezTo>
                      <a:pt x="103" y="68"/>
                      <a:pt x="104" y="67"/>
                      <a:pt x="107" y="67"/>
                    </a:cubicBezTo>
                    <a:cubicBezTo>
                      <a:pt x="108" y="66"/>
                      <a:pt x="108" y="66"/>
                      <a:pt x="108" y="66"/>
                    </a:cubicBezTo>
                    <a:cubicBezTo>
                      <a:pt x="107" y="66"/>
                      <a:pt x="106" y="65"/>
                      <a:pt x="105" y="65"/>
                    </a:cubicBezTo>
                    <a:cubicBezTo>
                      <a:pt x="105" y="65"/>
                      <a:pt x="105" y="64"/>
                      <a:pt x="105" y="64"/>
                    </a:cubicBezTo>
                    <a:cubicBezTo>
                      <a:pt x="103" y="64"/>
                      <a:pt x="103" y="62"/>
                      <a:pt x="103" y="61"/>
                    </a:cubicBezTo>
                    <a:cubicBezTo>
                      <a:pt x="103" y="60"/>
                      <a:pt x="103" y="59"/>
                      <a:pt x="103" y="59"/>
                    </a:cubicBezTo>
                    <a:cubicBezTo>
                      <a:pt x="102" y="59"/>
                      <a:pt x="102" y="58"/>
                      <a:pt x="101" y="58"/>
                    </a:cubicBezTo>
                    <a:cubicBezTo>
                      <a:pt x="101" y="58"/>
                      <a:pt x="100" y="58"/>
                      <a:pt x="100" y="57"/>
                    </a:cubicBezTo>
                    <a:cubicBezTo>
                      <a:pt x="100" y="57"/>
                      <a:pt x="99" y="56"/>
                      <a:pt x="98" y="55"/>
                    </a:cubicBezTo>
                    <a:cubicBezTo>
                      <a:pt x="97" y="54"/>
                      <a:pt x="97" y="53"/>
                      <a:pt x="96" y="53"/>
                    </a:cubicBezTo>
                    <a:cubicBezTo>
                      <a:pt x="95" y="51"/>
                      <a:pt x="95" y="49"/>
                      <a:pt x="95" y="47"/>
                    </a:cubicBezTo>
                    <a:cubicBezTo>
                      <a:pt x="95" y="47"/>
                      <a:pt x="95" y="46"/>
                      <a:pt x="95" y="46"/>
                    </a:cubicBezTo>
                    <a:cubicBezTo>
                      <a:pt x="92" y="44"/>
                      <a:pt x="91" y="41"/>
                      <a:pt x="91" y="38"/>
                    </a:cubicBezTo>
                    <a:cubicBezTo>
                      <a:pt x="90" y="37"/>
                      <a:pt x="90" y="36"/>
                      <a:pt x="90" y="35"/>
                    </a:cubicBezTo>
                    <a:cubicBezTo>
                      <a:pt x="87" y="32"/>
                      <a:pt x="88" y="29"/>
                      <a:pt x="88" y="27"/>
                    </a:cubicBezTo>
                    <a:cubicBezTo>
                      <a:pt x="89" y="27"/>
                      <a:pt x="89" y="26"/>
                      <a:pt x="89" y="26"/>
                    </a:cubicBezTo>
                    <a:cubicBezTo>
                      <a:pt x="89" y="25"/>
                      <a:pt x="90" y="23"/>
                      <a:pt x="90" y="22"/>
                    </a:cubicBezTo>
                    <a:cubicBezTo>
                      <a:pt x="91" y="19"/>
                      <a:pt x="93" y="15"/>
                      <a:pt x="93" y="10"/>
                    </a:cubicBezTo>
                    <a:cubicBezTo>
                      <a:pt x="94" y="3"/>
                      <a:pt x="94" y="3"/>
                      <a:pt x="94" y="3"/>
                    </a:cubicBezTo>
                    <a:cubicBezTo>
                      <a:pt x="97" y="1"/>
                      <a:pt x="97" y="1"/>
                      <a:pt x="97" y="1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89" y="0"/>
                      <a:pt x="87" y="1"/>
                    </a:cubicBezTo>
                    <a:cubicBezTo>
                      <a:pt x="86" y="1"/>
                      <a:pt x="85" y="1"/>
                      <a:pt x="85" y="1"/>
                    </a:cubicBezTo>
                    <a:cubicBezTo>
                      <a:pt x="85" y="1"/>
                      <a:pt x="82" y="1"/>
                      <a:pt x="81" y="2"/>
                    </a:cubicBezTo>
                    <a:cubicBezTo>
                      <a:pt x="79" y="2"/>
                      <a:pt x="76" y="3"/>
                      <a:pt x="76" y="3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2"/>
                      <a:pt x="58" y="2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2"/>
                      <a:pt x="53" y="2"/>
                      <a:pt x="53" y="2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7" y="4"/>
                      <a:pt x="45" y="2"/>
                      <a:pt x="45" y="1"/>
                    </a:cubicBezTo>
                    <a:cubicBezTo>
                      <a:pt x="44" y="1"/>
                      <a:pt x="44" y="2"/>
                      <a:pt x="44" y="2"/>
                    </a:cubicBezTo>
                    <a:cubicBezTo>
                      <a:pt x="44" y="2"/>
                      <a:pt x="45" y="4"/>
                      <a:pt x="45" y="5"/>
                    </a:cubicBezTo>
                    <a:cubicBezTo>
                      <a:pt x="44" y="6"/>
                      <a:pt x="43" y="5"/>
                      <a:pt x="43" y="5"/>
                    </a:cubicBezTo>
                    <a:cubicBezTo>
                      <a:pt x="42" y="5"/>
                      <a:pt x="41" y="3"/>
                      <a:pt x="41" y="3"/>
                    </a:cubicBezTo>
                    <a:cubicBezTo>
                      <a:pt x="41" y="2"/>
                      <a:pt x="40" y="4"/>
                      <a:pt x="40" y="4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39" y="10"/>
                      <a:pt x="38" y="10"/>
                    </a:cubicBezTo>
                    <a:cubicBezTo>
                      <a:pt x="37" y="10"/>
                      <a:pt x="34" y="10"/>
                      <a:pt x="34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3"/>
                      <a:pt x="26" y="11"/>
                      <a:pt x="26" y="10"/>
                    </a:cubicBezTo>
                    <a:cubicBezTo>
                      <a:pt x="25" y="9"/>
                      <a:pt x="25" y="12"/>
                      <a:pt x="25" y="12"/>
                    </a:cubicBezTo>
                    <a:cubicBezTo>
                      <a:pt x="25" y="12"/>
                      <a:pt x="27" y="13"/>
                      <a:pt x="27" y="14"/>
                    </a:cubicBezTo>
                    <a:cubicBezTo>
                      <a:pt x="27" y="15"/>
                      <a:pt x="25" y="15"/>
                      <a:pt x="25" y="15"/>
                    </a:cubicBezTo>
                    <a:cubicBezTo>
                      <a:pt x="25" y="15"/>
                      <a:pt x="23" y="16"/>
                      <a:pt x="22" y="16"/>
                    </a:cubicBezTo>
                    <a:cubicBezTo>
                      <a:pt x="21" y="16"/>
                      <a:pt x="22" y="16"/>
                      <a:pt x="19" y="16"/>
                    </a:cubicBezTo>
                    <a:cubicBezTo>
                      <a:pt x="17" y="16"/>
                      <a:pt x="17" y="17"/>
                      <a:pt x="17" y="17"/>
                    </a:cubicBezTo>
                    <a:cubicBezTo>
                      <a:pt x="17" y="17"/>
                      <a:pt x="17" y="18"/>
                      <a:pt x="17" y="19"/>
                    </a:cubicBezTo>
                    <a:cubicBezTo>
                      <a:pt x="17" y="20"/>
                      <a:pt x="14" y="20"/>
                      <a:pt x="14" y="20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5" y="22"/>
                      <a:pt x="13" y="21"/>
                      <a:pt x="13" y="21"/>
                    </a:cubicBezTo>
                    <a:cubicBezTo>
                      <a:pt x="12" y="21"/>
                      <a:pt x="11" y="21"/>
                      <a:pt x="10" y="21"/>
                    </a:cubicBezTo>
                    <a:cubicBezTo>
                      <a:pt x="9" y="22"/>
                      <a:pt x="11" y="23"/>
                      <a:pt x="12" y="24"/>
                    </a:cubicBezTo>
                    <a:cubicBezTo>
                      <a:pt x="13" y="25"/>
                      <a:pt x="13" y="26"/>
                      <a:pt x="13" y="26"/>
                    </a:cubicBezTo>
                    <a:cubicBezTo>
                      <a:pt x="13" y="27"/>
                      <a:pt x="12" y="26"/>
                      <a:pt x="11" y="26"/>
                    </a:cubicBezTo>
                    <a:cubicBezTo>
                      <a:pt x="11" y="26"/>
                      <a:pt x="10" y="27"/>
                      <a:pt x="10" y="27"/>
                    </a:cubicBezTo>
                    <a:cubicBezTo>
                      <a:pt x="9" y="27"/>
                      <a:pt x="7" y="27"/>
                      <a:pt x="6" y="27"/>
                    </a:cubicBezTo>
                    <a:cubicBezTo>
                      <a:pt x="5" y="27"/>
                      <a:pt x="5" y="29"/>
                      <a:pt x="5" y="29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2" y="30"/>
                      <a:pt x="1" y="31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40"/>
                      <a:pt x="1" y="40"/>
                      <a:pt x="1" y="40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6" y="39"/>
                      <a:pt x="6" y="39"/>
                      <a:pt x="6" y="3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3" y="46"/>
                      <a:pt x="3" y="46"/>
                      <a:pt x="3" y="46"/>
                    </a:cubicBezTo>
                    <a:cubicBezTo>
                      <a:pt x="3" y="47"/>
                      <a:pt x="3" y="47"/>
                      <a:pt x="3" y="47"/>
                    </a:cubicBezTo>
                    <a:cubicBezTo>
                      <a:pt x="4" y="48"/>
                      <a:pt x="4" y="48"/>
                      <a:pt x="4" y="48"/>
                    </a:cubicBezTo>
                    <a:cubicBezTo>
                      <a:pt x="3" y="51"/>
                      <a:pt x="3" y="51"/>
                      <a:pt x="3" y="51"/>
                    </a:cubicBezTo>
                    <a:cubicBezTo>
                      <a:pt x="6" y="50"/>
                      <a:pt x="6" y="50"/>
                      <a:pt x="6" y="50"/>
                    </a:cubicBezTo>
                    <a:cubicBezTo>
                      <a:pt x="6" y="50"/>
                      <a:pt x="11" y="48"/>
                      <a:pt x="12" y="48"/>
                    </a:cubicBezTo>
                    <a:cubicBezTo>
                      <a:pt x="12" y="48"/>
                      <a:pt x="12" y="49"/>
                      <a:pt x="12" y="49"/>
                    </a:cubicBezTo>
                    <a:cubicBezTo>
                      <a:pt x="13" y="50"/>
                      <a:pt x="12" y="51"/>
                      <a:pt x="12" y="51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0" y="51"/>
                      <a:pt x="10" y="50"/>
                      <a:pt x="9" y="50"/>
                    </a:cubicBezTo>
                    <a:cubicBezTo>
                      <a:pt x="8" y="50"/>
                      <a:pt x="8" y="52"/>
                      <a:pt x="8" y="52"/>
                    </a:cubicBezTo>
                    <a:cubicBezTo>
                      <a:pt x="7" y="52"/>
                      <a:pt x="6" y="51"/>
                      <a:pt x="6" y="51"/>
                    </a:cubicBezTo>
                    <a:cubicBezTo>
                      <a:pt x="5" y="51"/>
                      <a:pt x="6" y="52"/>
                      <a:pt x="6" y="54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8"/>
                      <a:pt x="7" y="59"/>
                      <a:pt x="7" y="60"/>
                    </a:cubicBezTo>
                    <a:cubicBezTo>
                      <a:pt x="7" y="60"/>
                      <a:pt x="8" y="58"/>
                      <a:pt x="8" y="58"/>
                    </a:cubicBezTo>
                    <a:cubicBezTo>
                      <a:pt x="9" y="58"/>
                      <a:pt x="9" y="60"/>
                      <a:pt x="9" y="60"/>
                    </a:cubicBezTo>
                    <a:cubicBezTo>
                      <a:pt x="9" y="60"/>
                      <a:pt x="12" y="64"/>
                      <a:pt x="13" y="65"/>
                    </a:cubicBezTo>
                    <a:cubicBezTo>
                      <a:pt x="14" y="67"/>
                      <a:pt x="14" y="67"/>
                      <a:pt x="15" y="67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67"/>
                      <a:pt x="18" y="67"/>
                      <a:pt x="18" y="67"/>
                    </a:cubicBezTo>
                    <a:cubicBezTo>
                      <a:pt x="19" y="67"/>
                      <a:pt x="21" y="68"/>
                      <a:pt x="21" y="68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1"/>
                      <a:pt x="24" y="68"/>
                      <a:pt x="25" y="68"/>
                    </a:cubicBezTo>
                    <a:cubicBezTo>
                      <a:pt x="25" y="68"/>
                      <a:pt x="26" y="68"/>
                      <a:pt x="27" y="67"/>
                    </a:cubicBezTo>
                    <a:cubicBezTo>
                      <a:pt x="27" y="66"/>
                      <a:pt x="26" y="65"/>
                      <a:pt x="26" y="65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2" y="63"/>
                      <a:pt x="32" y="63"/>
                      <a:pt x="32" y="63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1" y="68"/>
                      <a:pt x="31" y="68"/>
                      <a:pt x="31" y="68"/>
                    </a:cubicBezTo>
                    <a:cubicBezTo>
                      <a:pt x="31" y="68"/>
                      <a:pt x="32" y="70"/>
                      <a:pt x="32" y="72"/>
                    </a:cubicBezTo>
                    <a:cubicBezTo>
                      <a:pt x="33" y="74"/>
                      <a:pt x="33" y="75"/>
                      <a:pt x="33" y="76"/>
                    </a:cubicBezTo>
                    <a:cubicBezTo>
                      <a:pt x="33" y="76"/>
                      <a:pt x="32" y="78"/>
                      <a:pt x="32" y="79"/>
                    </a:cubicBezTo>
                    <a:cubicBezTo>
                      <a:pt x="31" y="81"/>
                      <a:pt x="31" y="83"/>
                      <a:pt x="31" y="83"/>
                    </a:cubicBezTo>
                    <a:cubicBezTo>
                      <a:pt x="32" y="84"/>
                      <a:pt x="32" y="84"/>
                      <a:pt x="32" y="84"/>
                    </a:cubicBezTo>
                    <a:cubicBezTo>
                      <a:pt x="33" y="83"/>
                      <a:pt x="36" y="81"/>
                      <a:pt x="36" y="81"/>
                    </a:cubicBezTo>
                    <a:cubicBezTo>
                      <a:pt x="40" y="77"/>
                      <a:pt x="40" y="77"/>
                      <a:pt x="40" y="77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7" y="72"/>
                      <a:pt x="47" y="72"/>
                      <a:pt x="47" y="72"/>
                    </a:cubicBezTo>
                    <a:cubicBezTo>
                      <a:pt x="51" y="74"/>
                      <a:pt x="51" y="74"/>
                      <a:pt x="51" y="74"/>
                    </a:cubicBezTo>
                    <a:cubicBezTo>
                      <a:pt x="54" y="73"/>
                      <a:pt x="54" y="73"/>
                      <a:pt x="54" y="73"/>
                    </a:cubicBezTo>
                    <a:cubicBezTo>
                      <a:pt x="57" y="75"/>
                      <a:pt x="57" y="75"/>
                      <a:pt x="57" y="75"/>
                    </a:cubicBezTo>
                    <a:cubicBezTo>
                      <a:pt x="62" y="75"/>
                      <a:pt x="62" y="75"/>
                      <a:pt x="62" y="75"/>
                    </a:cubicBezTo>
                    <a:cubicBezTo>
                      <a:pt x="65" y="76"/>
                      <a:pt x="65" y="76"/>
                      <a:pt x="65" y="76"/>
                    </a:cubicBezTo>
                    <a:cubicBezTo>
                      <a:pt x="69" y="77"/>
                      <a:pt x="69" y="77"/>
                      <a:pt x="69" y="77"/>
                    </a:cubicBezTo>
                    <a:cubicBezTo>
                      <a:pt x="76" y="82"/>
                      <a:pt x="76" y="82"/>
                      <a:pt x="76" y="82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81" y="86"/>
                      <a:pt x="81" y="86"/>
                      <a:pt x="81" y="86"/>
                    </a:cubicBezTo>
                    <a:cubicBezTo>
                      <a:pt x="81" y="86"/>
                      <a:pt x="83" y="88"/>
                      <a:pt x="85" y="87"/>
                    </a:cubicBezTo>
                    <a:cubicBezTo>
                      <a:pt x="85" y="87"/>
                      <a:pt x="86" y="86"/>
                      <a:pt x="87" y="86"/>
                    </a:cubicBezTo>
                    <a:cubicBezTo>
                      <a:pt x="88" y="84"/>
                      <a:pt x="89" y="83"/>
                      <a:pt x="89" y="83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3" y="81"/>
                      <a:pt x="93" y="81"/>
                      <a:pt x="93" y="81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2" y="82"/>
                      <a:pt x="102" y="82"/>
                      <a:pt x="102" y="82"/>
                    </a:cubicBezTo>
                    <a:cubicBezTo>
                      <a:pt x="101" y="82"/>
                      <a:pt x="101" y="81"/>
                      <a:pt x="101" y="81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3" name="Freeform 230">
                <a:extLst>
                  <a:ext uri="{FF2B5EF4-FFF2-40B4-BE49-F238E27FC236}">
                    <a16:creationId xmlns:a16="http://schemas.microsoft.com/office/drawing/2014/main" id="{44D8C402-E1BE-A3AB-B50A-E6F30F01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002" y="2264458"/>
                <a:ext cx="107950" cy="107950"/>
              </a:xfrm>
              <a:custGeom>
                <a:avLst/>
                <a:gdLst>
                  <a:gd name="T0" fmla="*/ 32 w 34"/>
                  <a:gd name="T1" fmla="*/ 3 h 34"/>
                  <a:gd name="T2" fmla="*/ 27 w 34"/>
                  <a:gd name="T3" fmla="*/ 1 h 34"/>
                  <a:gd name="T4" fmla="*/ 23 w 34"/>
                  <a:gd name="T5" fmla="*/ 0 h 34"/>
                  <a:gd name="T6" fmla="*/ 20 w 34"/>
                  <a:gd name="T7" fmla="*/ 1 h 34"/>
                  <a:gd name="T8" fmla="*/ 17 w 34"/>
                  <a:gd name="T9" fmla="*/ 1 h 34"/>
                  <a:gd name="T10" fmla="*/ 15 w 34"/>
                  <a:gd name="T11" fmla="*/ 3 h 34"/>
                  <a:gd name="T12" fmla="*/ 10 w 34"/>
                  <a:gd name="T13" fmla="*/ 4 h 34"/>
                  <a:gd name="T14" fmla="*/ 10 w 34"/>
                  <a:gd name="T15" fmla="*/ 7 h 34"/>
                  <a:gd name="T16" fmla="*/ 8 w 34"/>
                  <a:gd name="T17" fmla="*/ 6 h 34"/>
                  <a:gd name="T18" fmla="*/ 6 w 34"/>
                  <a:gd name="T19" fmla="*/ 9 h 34"/>
                  <a:gd name="T20" fmla="*/ 6 w 34"/>
                  <a:gd name="T21" fmla="*/ 12 h 34"/>
                  <a:gd name="T22" fmla="*/ 3 w 34"/>
                  <a:gd name="T23" fmla="*/ 8 h 34"/>
                  <a:gd name="T24" fmla="*/ 1 w 34"/>
                  <a:gd name="T25" fmla="*/ 9 h 34"/>
                  <a:gd name="T26" fmla="*/ 0 w 34"/>
                  <a:gd name="T27" fmla="*/ 9 h 34"/>
                  <a:gd name="T28" fmla="*/ 2 w 34"/>
                  <a:gd name="T29" fmla="*/ 11 h 34"/>
                  <a:gd name="T30" fmla="*/ 5 w 34"/>
                  <a:gd name="T31" fmla="*/ 13 h 34"/>
                  <a:gd name="T32" fmla="*/ 3 w 34"/>
                  <a:gd name="T33" fmla="*/ 16 h 34"/>
                  <a:gd name="T34" fmla="*/ 2 w 34"/>
                  <a:gd name="T35" fmla="*/ 17 h 34"/>
                  <a:gd name="T36" fmla="*/ 5 w 34"/>
                  <a:gd name="T37" fmla="*/ 20 h 34"/>
                  <a:gd name="T38" fmla="*/ 7 w 34"/>
                  <a:gd name="T39" fmla="*/ 21 h 34"/>
                  <a:gd name="T40" fmla="*/ 8 w 34"/>
                  <a:gd name="T41" fmla="*/ 22 h 34"/>
                  <a:gd name="T42" fmla="*/ 10 w 34"/>
                  <a:gd name="T43" fmla="*/ 24 h 34"/>
                  <a:gd name="T44" fmla="*/ 9 w 34"/>
                  <a:gd name="T45" fmla="*/ 27 h 34"/>
                  <a:gd name="T46" fmla="*/ 8 w 34"/>
                  <a:gd name="T47" fmla="*/ 30 h 34"/>
                  <a:gd name="T48" fmla="*/ 9 w 34"/>
                  <a:gd name="T49" fmla="*/ 34 h 34"/>
                  <a:gd name="T50" fmla="*/ 13 w 34"/>
                  <a:gd name="T51" fmla="*/ 30 h 34"/>
                  <a:gd name="T52" fmla="*/ 13 w 34"/>
                  <a:gd name="T53" fmla="*/ 27 h 34"/>
                  <a:gd name="T54" fmla="*/ 12 w 34"/>
                  <a:gd name="T55" fmla="*/ 22 h 34"/>
                  <a:gd name="T56" fmla="*/ 15 w 34"/>
                  <a:gd name="T57" fmla="*/ 19 h 34"/>
                  <a:gd name="T58" fmla="*/ 18 w 34"/>
                  <a:gd name="T59" fmla="*/ 17 h 34"/>
                  <a:gd name="T60" fmla="*/ 21 w 34"/>
                  <a:gd name="T61" fmla="*/ 18 h 34"/>
                  <a:gd name="T62" fmla="*/ 23 w 34"/>
                  <a:gd name="T63" fmla="*/ 17 h 34"/>
                  <a:gd name="T64" fmla="*/ 22 w 34"/>
                  <a:gd name="T65" fmla="*/ 15 h 34"/>
                  <a:gd name="T66" fmla="*/ 25 w 34"/>
                  <a:gd name="T67" fmla="*/ 12 h 34"/>
                  <a:gd name="T68" fmla="*/ 26 w 34"/>
                  <a:gd name="T69" fmla="*/ 10 h 34"/>
                  <a:gd name="T70" fmla="*/ 28 w 34"/>
                  <a:gd name="T71" fmla="*/ 8 h 34"/>
                  <a:gd name="T72" fmla="*/ 30 w 34"/>
                  <a:gd name="T73" fmla="*/ 7 h 34"/>
                  <a:gd name="T74" fmla="*/ 30 w 34"/>
                  <a:gd name="T75" fmla="*/ 4 h 34"/>
                  <a:gd name="T76" fmla="*/ 34 w 34"/>
                  <a:gd name="T77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" h="34">
                    <a:moveTo>
                      <a:pt x="33" y="4"/>
                    </a:moveTo>
                    <a:cubicBezTo>
                      <a:pt x="32" y="3"/>
                      <a:pt x="32" y="3"/>
                      <a:pt x="32" y="3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0"/>
                    </a:cubicBezTo>
                    <a:cubicBezTo>
                      <a:pt x="23" y="0"/>
                      <a:pt x="22" y="0"/>
                      <a:pt x="22" y="0"/>
                    </a:cubicBezTo>
                    <a:cubicBezTo>
                      <a:pt x="21" y="0"/>
                      <a:pt x="20" y="1"/>
                      <a:pt x="20" y="1"/>
                    </a:cubicBezTo>
                    <a:cubicBezTo>
                      <a:pt x="19" y="2"/>
                      <a:pt x="19" y="2"/>
                      <a:pt x="18" y="2"/>
                    </a:cubicBezTo>
                    <a:cubicBezTo>
                      <a:pt x="18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5" y="2"/>
                      <a:pt x="15" y="3"/>
                    </a:cubicBezTo>
                    <a:cubicBezTo>
                      <a:pt x="15" y="3"/>
                      <a:pt x="13" y="3"/>
                      <a:pt x="12" y="3"/>
                    </a:cubicBezTo>
                    <a:cubicBezTo>
                      <a:pt x="12" y="4"/>
                      <a:pt x="11" y="4"/>
                      <a:pt x="10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1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0"/>
                      <a:pt x="5" y="9"/>
                    </a:cubicBezTo>
                    <a:cubicBezTo>
                      <a:pt x="5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9"/>
                      <a:pt x="1" y="9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1" y="8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ubicBezTo>
                      <a:pt x="3" y="11"/>
                      <a:pt x="2" y="11"/>
                      <a:pt x="2" y="11"/>
                    </a:cubicBezTo>
                    <a:cubicBezTo>
                      <a:pt x="2" y="11"/>
                      <a:pt x="4" y="13"/>
                      <a:pt x="5" y="13"/>
                    </a:cubicBezTo>
                    <a:cubicBezTo>
                      <a:pt x="5" y="14"/>
                      <a:pt x="5" y="15"/>
                      <a:pt x="5" y="15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7"/>
                    </a:cubicBezTo>
                    <a:cubicBezTo>
                      <a:pt x="4" y="17"/>
                      <a:pt x="3" y="17"/>
                      <a:pt x="2" y="17"/>
                    </a:cubicBezTo>
                    <a:cubicBezTo>
                      <a:pt x="2" y="18"/>
                      <a:pt x="3" y="19"/>
                      <a:pt x="3" y="19"/>
                    </a:cubicBezTo>
                    <a:cubicBezTo>
                      <a:pt x="3" y="19"/>
                      <a:pt x="4" y="20"/>
                      <a:pt x="5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6"/>
                      <a:pt x="11" y="26"/>
                      <a:pt x="11" y="26"/>
                    </a:cubicBezTo>
                    <a:cubicBezTo>
                      <a:pt x="11" y="26"/>
                      <a:pt x="10" y="26"/>
                      <a:pt x="9" y="27"/>
                    </a:cubicBezTo>
                    <a:cubicBezTo>
                      <a:pt x="9" y="27"/>
                      <a:pt x="9" y="28"/>
                      <a:pt x="8" y="28"/>
                    </a:cubicBezTo>
                    <a:cubicBezTo>
                      <a:pt x="8" y="28"/>
                      <a:pt x="8" y="29"/>
                      <a:pt x="8" y="30"/>
                    </a:cubicBezTo>
                    <a:cubicBezTo>
                      <a:pt x="7" y="31"/>
                      <a:pt x="8" y="32"/>
                      <a:pt x="8" y="33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34"/>
                      <a:pt x="11" y="33"/>
                      <a:pt x="11" y="33"/>
                    </a:cubicBezTo>
                    <a:cubicBezTo>
                      <a:pt x="11" y="32"/>
                      <a:pt x="12" y="31"/>
                      <a:pt x="13" y="30"/>
                    </a:cubicBezTo>
                    <a:cubicBezTo>
                      <a:pt x="13" y="30"/>
                      <a:pt x="13" y="29"/>
                      <a:pt x="13" y="28"/>
                    </a:cubicBezTo>
                    <a:cubicBezTo>
                      <a:pt x="12" y="28"/>
                      <a:pt x="13" y="27"/>
                      <a:pt x="13" y="27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7"/>
                      <a:pt x="18" y="17"/>
                    </a:cubicBezTo>
                    <a:cubicBezTo>
                      <a:pt x="18" y="17"/>
                      <a:pt x="18" y="17"/>
                      <a:pt x="20" y="17"/>
                    </a:cubicBezTo>
                    <a:cubicBezTo>
                      <a:pt x="21" y="17"/>
                      <a:pt x="21" y="17"/>
                      <a:pt x="21" y="18"/>
                    </a:cubicBezTo>
                    <a:cubicBezTo>
                      <a:pt x="21" y="18"/>
                      <a:pt x="22" y="18"/>
                      <a:pt x="23" y="18"/>
                    </a:cubicBezTo>
                    <a:cubicBezTo>
                      <a:pt x="23" y="18"/>
                      <a:pt x="23" y="17"/>
                      <a:pt x="23" y="17"/>
                    </a:cubicBezTo>
                    <a:cubicBezTo>
                      <a:pt x="23" y="16"/>
                      <a:pt x="22" y="16"/>
                      <a:pt x="22" y="16"/>
                    </a:cubicBezTo>
                    <a:cubicBezTo>
                      <a:pt x="22" y="15"/>
                      <a:pt x="22" y="15"/>
                      <a:pt x="22" y="15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7" y="10"/>
                      <a:pt x="28" y="9"/>
                    </a:cubicBezTo>
                    <a:cubicBezTo>
                      <a:pt x="29" y="9"/>
                      <a:pt x="28" y="8"/>
                      <a:pt x="28" y="8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7"/>
                      <a:pt x="29" y="7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30" y="4"/>
                      <a:pt x="30" y="4"/>
                    </a:cubicBezTo>
                    <a:cubicBezTo>
                      <a:pt x="30" y="4"/>
                      <a:pt x="32" y="6"/>
                      <a:pt x="32" y="6"/>
                    </a:cubicBezTo>
                    <a:cubicBezTo>
                      <a:pt x="33" y="6"/>
                      <a:pt x="33" y="5"/>
                      <a:pt x="34" y="5"/>
                    </a:cubicBezTo>
                    <a:cubicBezTo>
                      <a:pt x="34" y="5"/>
                      <a:pt x="33" y="4"/>
                      <a:pt x="33" y="4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4" name="Freeform 231">
                <a:extLst>
                  <a:ext uri="{FF2B5EF4-FFF2-40B4-BE49-F238E27FC236}">
                    <a16:creationId xmlns:a16="http://schemas.microsoft.com/office/drawing/2014/main" id="{81679320-8A62-FF3F-8A7A-B52F7CA6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9727" y="2248583"/>
                <a:ext cx="25400" cy="22225"/>
              </a:xfrm>
              <a:custGeom>
                <a:avLst/>
                <a:gdLst>
                  <a:gd name="T0" fmla="*/ 6 w 8"/>
                  <a:gd name="T1" fmla="*/ 3 h 7"/>
                  <a:gd name="T2" fmla="*/ 5 w 8"/>
                  <a:gd name="T3" fmla="*/ 1 h 7"/>
                  <a:gd name="T4" fmla="*/ 3 w 8"/>
                  <a:gd name="T5" fmla="*/ 0 h 7"/>
                  <a:gd name="T6" fmla="*/ 1 w 8"/>
                  <a:gd name="T7" fmla="*/ 1 h 7"/>
                  <a:gd name="T8" fmla="*/ 1 w 8"/>
                  <a:gd name="T9" fmla="*/ 3 h 7"/>
                  <a:gd name="T10" fmla="*/ 0 w 8"/>
                  <a:gd name="T11" fmla="*/ 4 h 7"/>
                  <a:gd name="T12" fmla="*/ 1 w 8"/>
                  <a:gd name="T13" fmla="*/ 5 h 7"/>
                  <a:gd name="T14" fmla="*/ 3 w 8"/>
                  <a:gd name="T15" fmla="*/ 5 h 7"/>
                  <a:gd name="T16" fmla="*/ 7 w 8"/>
                  <a:gd name="T17" fmla="*/ 5 h 7"/>
                  <a:gd name="T18" fmla="*/ 7 w 8"/>
                  <a:gd name="T19" fmla="*/ 4 h 7"/>
                  <a:gd name="T20" fmla="*/ 6 w 8"/>
                  <a:gd name="T21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6" y="3"/>
                    </a:moveTo>
                    <a:cubicBezTo>
                      <a:pt x="6" y="2"/>
                      <a:pt x="6" y="2"/>
                      <a:pt x="5" y="1"/>
                    </a:cubicBezTo>
                    <a:cubicBezTo>
                      <a:pt x="4" y="0"/>
                      <a:pt x="4" y="1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1"/>
                      <a:pt x="1" y="3"/>
                      <a:pt x="1" y="3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ubicBezTo>
                      <a:pt x="6" y="6"/>
                      <a:pt x="6" y="7"/>
                      <a:pt x="7" y="5"/>
                    </a:cubicBezTo>
                    <a:cubicBezTo>
                      <a:pt x="8" y="5"/>
                      <a:pt x="7" y="5"/>
                      <a:pt x="7" y="4"/>
                    </a:cubicBezTo>
                    <a:cubicBezTo>
                      <a:pt x="7" y="4"/>
                      <a:pt x="6" y="3"/>
                      <a:pt x="6" y="3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5" name="Freeform 232">
                <a:extLst>
                  <a:ext uri="{FF2B5EF4-FFF2-40B4-BE49-F238E27FC236}">
                    <a16:creationId xmlns:a16="http://schemas.microsoft.com/office/drawing/2014/main" id="{64E82F66-3FF1-869A-077C-FE207CC62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8127" y="2308909"/>
                <a:ext cx="544512" cy="322262"/>
              </a:xfrm>
              <a:custGeom>
                <a:avLst/>
                <a:gdLst>
                  <a:gd name="T0" fmla="*/ 168 w 171"/>
                  <a:gd name="T1" fmla="*/ 52 h 101"/>
                  <a:gd name="T2" fmla="*/ 166 w 171"/>
                  <a:gd name="T3" fmla="*/ 48 h 101"/>
                  <a:gd name="T4" fmla="*/ 163 w 171"/>
                  <a:gd name="T5" fmla="*/ 43 h 101"/>
                  <a:gd name="T6" fmla="*/ 157 w 171"/>
                  <a:gd name="T7" fmla="*/ 35 h 101"/>
                  <a:gd name="T8" fmla="*/ 152 w 171"/>
                  <a:gd name="T9" fmla="*/ 31 h 101"/>
                  <a:gd name="T10" fmla="*/ 151 w 171"/>
                  <a:gd name="T11" fmla="*/ 16 h 101"/>
                  <a:gd name="T12" fmla="*/ 143 w 171"/>
                  <a:gd name="T13" fmla="*/ 13 h 101"/>
                  <a:gd name="T14" fmla="*/ 140 w 171"/>
                  <a:gd name="T15" fmla="*/ 10 h 101"/>
                  <a:gd name="T16" fmla="*/ 137 w 171"/>
                  <a:gd name="T17" fmla="*/ 10 h 101"/>
                  <a:gd name="T18" fmla="*/ 128 w 171"/>
                  <a:gd name="T19" fmla="*/ 9 h 101"/>
                  <a:gd name="T20" fmla="*/ 123 w 171"/>
                  <a:gd name="T21" fmla="*/ 13 h 101"/>
                  <a:gd name="T22" fmla="*/ 115 w 171"/>
                  <a:gd name="T23" fmla="*/ 14 h 101"/>
                  <a:gd name="T24" fmla="*/ 103 w 171"/>
                  <a:gd name="T25" fmla="*/ 5 h 101"/>
                  <a:gd name="T26" fmla="*/ 92 w 171"/>
                  <a:gd name="T27" fmla="*/ 3 h 101"/>
                  <a:gd name="T28" fmla="*/ 83 w 171"/>
                  <a:gd name="T29" fmla="*/ 0 h 101"/>
                  <a:gd name="T30" fmla="*/ 72 w 171"/>
                  <a:gd name="T31" fmla="*/ 8 h 101"/>
                  <a:gd name="T32" fmla="*/ 66 w 171"/>
                  <a:gd name="T33" fmla="*/ 12 h 101"/>
                  <a:gd name="T34" fmla="*/ 70 w 171"/>
                  <a:gd name="T35" fmla="*/ 28 h 101"/>
                  <a:gd name="T36" fmla="*/ 70 w 171"/>
                  <a:gd name="T37" fmla="*/ 45 h 101"/>
                  <a:gd name="T38" fmla="*/ 65 w 171"/>
                  <a:gd name="T39" fmla="*/ 51 h 101"/>
                  <a:gd name="T40" fmla="*/ 53 w 171"/>
                  <a:gd name="T41" fmla="*/ 53 h 101"/>
                  <a:gd name="T42" fmla="*/ 45 w 171"/>
                  <a:gd name="T43" fmla="*/ 45 h 101"/>
                  <a:gd name="T44" fmla="*/ 36 w 171"/>
                  <a:gd name="T45" fmla="*/ 35 h 101"/>
                  <a:gd name="T46" fmla="*/ 28 w 171"/>
                  <a:gd name="T47" fmla="*/ 24 h 101"/>
                  <a:gd name="T48" fmla="*/ 19 w 171"/>
                  <a:gd name="T49" fmla="*/ 31 h 101"/>
                  <a:gd name="T50" fmla="*/ 8 w 171"/>
                  <a:gd name="T51" fmla="*/ 39 h 101"/>
                  <a:gd name="T52" fmla="*/ 5 w 171"/>
                  <a:gd name="T53" fmla="*/ 64 h 101"/>
                  <a:gd name="T54" fmla="*/ 0 w 171"/>
                  <a:gd name="T55" fmla="*/ 75 h 101"/>
                  <a:gd name="T56" fmla="*/ 1 w 171"/>
                  <a:gd name="T57" fmla="*/ 92 h 101"/>
                  <a:gd name="T58" fmla="*/ 6 w 171"/>
                  <a:gd name="T59" fmla="*/ 99 h 101"/>
                  <a:gd name="T60" fmla="*/ 10 w 171"/>
                  <a:gd name="T61" fmla="*/ 92 h 101"/>
                  <a:gd name="T62" fmla="*/ 19 w 171"/>
                  <a:gd name="T63" fmla="*/ 87 h 101"/>
                  <a:gd name="T64" fmla="*/ 32 w 171"/>
                  <a:gd name="T65" fmla="*/ 81 h 101"/>
                  <a:gd name="T66" fmla="*/ 46 w 171"/>
                  <a:gd name="T67" fmla="*/ 76 h 101"/>
                  <a:gd name="T68" fmla="*/ 52 w 171"/>
                  <a:gd name="T69" fmla="*/ 80 h 101"/>
                  <a:gd name="T70" fmla="*/ 62 w 171"/>
                  <a:gd name="T71" fmla="*/ 76 h 101"/>
                  <a:gd name="T72" fmla="*/ 65 w 171"/>
                  <a:gd name="T73" fmla="*/ 75 h 101"/>
                  <a:gd name="T74" fmla="*/ 75 w 171"/>
                  <a:gd name="T75" fmla="*/ 76 h 101"/>
                  <a:gd name="T76" fmla="*/ 80 w 171"/>
                  <a:gd name="T77" fmla="*/ 73 h 101"/>
                  <a:gd name="T78" fmla="*/ 89 w 171"/>
                  <a:gd name="T79" fmla="*/ 68 h 101"/>
                  <a:gd name="T80" fmla="*/ 97 w 171"/>
                  <a:gd name="T81" fmla="*/ 71 h 101"/>
                  <a:gd name="T82" fmla="*/ 107 w 171"/>
                  <a:gd name="T83" fmla="*/ 74 h 101"/>
                  <a:gd name="T84" fmla="*/ 118 w 171"/>
                  <a:gd name="T85" fmla="*/ 76 h 101"/>
                  <a:gd name="T86" fmla="*/ 127 w 171"/>
                  <a:gd name="T87" fmla="*/ 80 h 101"/>
                  <a:gd name="T88" fmla="*/ 133 w 171"/>
                  <a:gd name="T89" fmla="*/ 87 h 101"/>
                  <a:gd name="T90" fmla="*/ 146 w 171"/>
                  <a:gd name="T91" fmla="*/ 86 h 101"/>
                  <a:gd name="T92" fmla="*/ 153 w 171"/>
                  <a:gd name="T93" fmla="*/ 78 h 101"/>
                  <a:gd name="T94" fmla="*/ 158 w 171"/>
                  <a:gd name="T95" fmla="*/ 78 h 101"/>
                  <a:gd name="T96" fmla="*/ 162 w 171"/>
                  <a:gd name="T97" fmla="*/ 74 h 101"/>
                  <a:gd name="T98" fmla="*/ 171 w 171"/>
                  <a:gd name="T99" fmla="*/ 6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71" h="101">
                    <a:moveTo>
                      <a:pt x="171" y="58"/>
                    </a:moveTo>
                    <a:cubicBezTo>
                      <a:pt x="171" y="55"/>
                      <a:pt x="171" y="55"/>
                      <a:pt x="171" y="55"/>
                    </a:cubicBezTo>
                    <a:cubicBezTo>
                      <a:pt x="170" y="54"/>
                      <a:pt x="168" y="52"/>
                      <a:pt x="168" y="52"/>
                    </a:cubicBezTo>
                    <a:cubicBezTo>
                      <a:pt x="168" y="51"/>
                      <a:pt x="168" y="50"/>
                      <a:pt x="167" y="48"/>
                    </a:cubicBezTo>
                    <a:cubicBezTo>
                      <a:pt x="167" y="48"/>
                      <a:pt x="167" y="48"/>
                      <a:pt x="167" y="48"/>
                    </a:cubicBezTo>
                    <a:cubicBezTo>
                      <a:pt x="167" y="48"/>
                      <a:pt x="166" y="48"/>
                      <a:pt x="166" y="48"/>
                    </a:cubicBezTo>
                    <a:cubicBezTo>
                      <a:pt x="165" y="47"/>
                      <a:pt x="164" y="46"/>
                      <a:pt x="164" y="46"/>
                    </a:cubicBezTo>
                    <a:cubicBezTo>
                      <a:pt x="163" y="45"/>
                      <a:pt x="163" y="45"/>
                      <a:pt x="163" y="45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2" y="43"/>
                      <a:pt x="162" y="43"/>
                      <a:pt x="162" y="43"/>
                    </a:cubicBezTo>
                    <a:cubicBezTo>
                      <a:pt x="156" y="38"/>
                      <a:pt x="156" y="38"/>
                      <a:pt x="156" y="38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7" y="35"/>
                      <a:pt x="157" y="35"/>
                      <a:pt x="157" y="35"/>
                    </a:cubicBezTo>
                    <a:cubicBezTo>
                      <a:pt x="152" y="38"/>
                      <a:pt x="152" y="38"/>
                      <a:pt x="152" y="38"/>
                    </a:cubicBezTo>
                    <a:cubicBezTo>
                      <a:pt x="152" y="31"/>
                      <a:pt x="152" y="31"/>
                      <a:pt x="152" y="31"/>
                    </a:cubicBezTo>
                    <a:cubicBezTo>
                      <a:pt x="150" y="25"/>
                      <a:pt x="150" y="25"/>
                      <a:pt x="150" y="25"/>
                    </a:cubicBezTo>
                    <a:cubicBezTo>
                      <a:pt x="152" y="22"/>
                      <a:pt x="152" y="22"/>
                      <a:pt x="152" y="22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0" y="16"/>
                      <a:pt x="150" y="16"/>
                    </a:cubicBezTo>
                    <a:cubicBezTo>
                      <a:pt x="149" y="16"/>
                      <a:pt x="148" y="16"/>
                      <a:pt x="146" y="14"/>
                    </a:cubicBezTo>
                    <a:cubicBezTo>
                      <a:pt x="143" y="13"/>
                      <a:pt x="143" y="13"/>
                      <a:pt x="143" y="13"/>
                    </a:cubicBezTo>
                    <a:cubicBezTo>
                      <a:pt x="142" y="10"/>
                      <a:pt x="142" y="10"/>
                      <a:pt x="142" y="10"/>
                    </a:cubicBezTo>
                    <a:cubicBezTo>
                      <a:pt x="141" y="9"/>
                      <a:pt x="141" y="9"/>
                      <a:pt x="141" y="9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33" y="10"/>
                      <a:pt x="133" y="10"/>
                      <a:pt x="133" y="10"/>
                    </a:cubicBezTo>
                    <a:cubicBezTo>
                      <a:pt x="128" y="9"/>
                      <a:pt x="128" y="9"/>
                      <a:pt x="128" y="9"/>
                    </a:cubicBezTo>
                    <a:cubicBezTo>
                      <a:pt x="126" y="11"/>
                      <a:pt x="126" y="11"/>
                      <a:pt x="126" y="11"/>
                    </a:cubicBezTo>
                    <a:cubicBezTo>
                      <a:pt x="125" y="11"/>
                      <a:pt x="125" y="11"/>
                      <a:pt x="125" y="11"/>
                    </a:cubicBezTo>
                    <a:cubicBezTo>
                      <a:pt x="124" y="12"/>
                      <a:pt x="124" y="12"/>
                      <a:pt x="123" y="13"/>
                    </a:cubicBezTo>
                    <a:cubicBezTo>
                      <a:pt x="123" y="14"/>
                      <a:pt x="121" y="14"/>
                      <a:pt x="121" y="15"/>
                    </a:cubicBezTo>
                    <a:cubicBezTo>
                      <a:pt x="120" y="15"/>
                      <a:pt x="119" y="15"/>
                      <a:pt x="118" y="15"/>
                    </a:cubicBezTo>
                    <a:cubicBezTo>
                      <a:pt x="117" y="15"/>
                      <a:pt x="116" y="15"/>
                      <a:pt x="115" y="14"/>
                    </a:cubicBezTo>
                    <a:cubicBezTo>
                      <a:pt x="112" y="13"/>
                      <a:pt x="112" y="13"/>
                      <a:pt x="112" y="13"/>
                    </a:cubicBezTo>
                    <a:cubicBezTo>
                      <a:pt x="110" y="9"/>
                      <a:pt x="110" y="9"/>
                      <a:pt x="110" y="9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3"/>
                      <a:pt x="96" y="3"/>
                      <a:pt x="96" y="3"/>
                    </a:cubicBezTo>
                    <a:cubicBezTo>
                      <a:pt x="92" y="3"/>
                      <a:pt x="92" y="3"/>
                      <a:pt x="92" y="3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6" y="2"/>
                      <a:pt x="86" y="2"/>
                      <a:pt x="86" y="2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80" y="2"/>
                      <a:pt x="80" y="2"/>
                      <a:pt x="80" y="2"/>
                    </a:cubicBezTo>
                    <a:cubicBezTo>
                      <a:pt x="77" y="5"/>
                      <a:pt x="77" y="5"/>
                      <a:pt x="77" y="5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9"/>
                      <a:pt x="70" y="11"/>
                      <a:pt x="68" y="12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6" y="13"/>
                      <a:pt x="66" y="14"/>
                      <a:pt x="66" y="15"/>
                    </a:cubicBezTo>
                    <a:cubicBezTo>
                      <a:pt x="69" y="21"/>
                      <a:pt x="69" y="21"/>
                      <a:pt x="69" y="21"/>
                    </a:cubicBezTo>
                    <a:cubicBezTo>
                      <a:pt x="69" y="21"/>
                      <a:pt x="70" y="26"/>
                      <a:pt x="70" y="28"/>
                    </a:cubicBezTo>
                    <a:cubicBezTo>
                      <a:pt x="70" y="29"/>
                      <a:pt x="71" y="30"/>
                      <a:pt x="72" y="32"/>
                    </a:cubicBezTo>
                    <a:cubicBezTo>
                      <a:pt x="73" y="35"/>
                      <a:pt x="74" y="36"/>
                      <a:pt x="74" y="37"/>
                    </a:cubicBezTo>
                    <a:cubicBezTo>
                      <a:pt x="74" y="38"/>
                      <a:pt x="71" y="44"/>
                      <a:pt x="70" y="45"/>
                    </a:cubicBezTo>
                    <a:cubicBezTo>
                      <a:pt x="70" y="45"/>
                      <a:pt x="69" y="46"/>
                      <a:pt x="68" y="48"/>
                    </a:cubicBezTo>
                    <a:cubicBezTo>
                      <a:pt x="67" y="49"/>
                      <a:pt x="67" y="49"/>
                      <a:pt x="67" y="49"/>
                    </a:cubicBezTo>
                    <a:cubicBezTo>
                      <a:pt x="67" y="50"/>
                      <a:pt x="66" y="50"/>
                      <a:pt x="65" y="51"/>
                    </a:cubicBezTo>
                    <a:cubicBezTo>
                      <a:pt x="64" y="52"/>
                      <a:pt x="62" y="54"/>
                      <a:pt x="62" y="54"/>
                    </a:cubicBezTo>
                    <a:cubicBezTo>
                      <a:pt x="61" y="55"/>
                      <a:pt x="57" y="54"/>
                      <a:pt x="56" y="54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3"/>
                      <a:pt x="49" y="51"/>
                      <a:pt x="48" y="49"/>
                    </a:cubicBezTo>
                    <a:cubicBezTo>
                      <a:pt x="48" y="48"/>
                      <a:pt x="47" y="47"/>
                      <a:pt x="46" y="47"/>
                    </a:cubicBezTo>
                    <a:cubicBezTo>
                      <a:pt x="46" y="46"/>
                      <a:pt x="45" y="45"/>
                      <a:pt x="45" y="45"/>
                    </a:cubicBezTo>
                    <a:cubicBezTo>
                      <a:pt x="43" y="42"/>
                      <a:pt x="44" y="41"/>
                      <a:pt x="44" y="41"/>
                    </a:cubicBezTo>
                    <a:cubicBezTo>
                      <a:pt x="42" y="38"/>
                      <a:pt x="42" y="38"/>
                      <a:pt x="42" y="38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3" y="33"/>
                      <a:pt x="33" y="33"/>
                      <a:pt x="33" y="33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9" y="29"/>
                      <a:pt x="28" y="25"/>
                      <a:pt x="28" y="24"/>
                    </a:cubicBezTo>
                    <a:cubicBezTo>
                      <a:pt x="28" y="24"/>
                      <a:pt x="27" y="25"/>
                      <a:pt x="27" y="25"/>
                    </a:cubicBezTo>
                    <a:cubicBezTo>
                      <a:pt x="26" y="26"/>
                      <a:pt x="25" y="26"/>
                      <a:pt x="25" y="26"/>
                    </a:cubicBezTo>
                    <a:cubicBezTo>
                      <a:pt x="24" y="26"/>
                      <a:pt x="21" y="29"/>
                      <a:pt x="19" y="31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5" y="35"/>
                      <a:pt x="10" y="35"/>
                      <a:pt x="9" y="36"/>
                    </a:cubicBezTo>
                    <a:cubicBezTo>
                      <a:pt x="9" y="36"/>
                      <a:pt x="8" y="37"/>
                      <a:pt x="8" y="39"/>
                    </a:cubicBezTo>
                    <a:cubicBezTo>
                      <a:pt x="5" y="53"/>
                      <a:pt x="5" y="53"/>
                      <a:pt x="5" y="53"/>
                    </a:cubicBezTo>
                    <a:cubicBezTo>
                      <a:pt x="6" y="58"/>
                      <a:pt x="6" y="58"/>
                      <a:pt x="6" y="58"/>
                    </a:cubicBezTo>
                    <a:cubicBezTo>
                      <a:pt x="6" y="58"/>
                      <a:pt x="5" y="64"/>
                      <a:pt x="5" y="64"/>
                    </a:cubicBezTo>
                    <a:cubicBezTo>
                      <a:pt x="5" y="65"/>
                      <a:pt x="5" y="65"/>
                      <a:pt x="3" y="67"/>
                    </a:cubicBezTo>
                    <a:cubicBezTo>
                      <a:pt x="2" y="69"/>
                      <a:pt x="0" y="71"/>
                      <a:pt x="0" y="71"/>
                    </a:cubicBezTo>
                    <a:cubicBezTo>
                      <a:pt x="0" y="72"/>
                      <a:pt x="0" y="75"/>
                      <a:pt x="0" y="75"/>
                    </a:cubicBezTo>
                    <a:cubicBezTo>
                      <a:pt x="0" y="75"/>
                      <a:pt x="1" y="83"/>
                      <a:pt x="2" y="84"/>
                    </a:cubicBezTo>
                    <a:cubicBezTo>
                      <a:pt x="3" y="86"/>
                      <a:pt x="3" y="89"/>
                      <a:pt x="3" y="89"/>
                    </a:cubicBezTo>
                    <a:cubicBezTo>
                      <a:pt x="1" y="92"/>
                      <a:pt x="1" y="92"/>
                      <a:pt x="1" y="92"/>
                    </a:cubicBezTo>
                    <a:cubicBezTo>
                      <a:pt x="1" y="95"/>
                      <a:pt x="3" y="100"/>
                      <a:pt x="3" y="101"/>
                    </a:cubicBezTo>
                    <a:cubicBezTo>
                      <a:pt x="4" y="101"/>
                      <a:pt x="4" y="101"/>
                      <a:pt x="4" y="101"/>
                    </a:cubicBezTo>
                    <a:cubicBezTo>
                      <a:pt x="4" y="100"/>
                      <a:pt x="6" y="100"/>
                      <a:pt x="6" y="99"/>
                    </a:cubicBezTo>
                    <a:cubicBezTo>
                      <a:pt x="6" y="99"/>
                      <a:pt x="7" y="99"/>
                      <a:pt x="8" y="99"/>
                    </a:cubicBezTo>
                    <a:cubicBezTo>
                      <a:pt x="8" y="95"/>
                      <a:pt x="8" y="95"/>
                      <a:pt x="8" y="95"/>
                    </a:cubicBezTo>
                    <a:cubicBezTo>
                      <a:pt x="10" y="92"/>
                      <a:pt x="10" y="92"/>
                      <a:pt x="10" y="92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5" y="87"/>
                      <a:pt x="15" y="87"/>
                      <a:pt x="15" y="87"/>
                    </a:cubicBezTo>
                    <a:cubicBezTo>
                      <a:pt x="19" y="87"/>
                      <a:pt x="19" y="87"/>
                      <a:pt x="19" y="87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32" y="81"/>
                      <a:pt x="32" y="81"/>
                      <a:pt x="32" y="81"/>
                    </a:cubicBezTo>
                    <a:cubicBezTo>
                      <a:pt x="33" y="81"/>
                      <a:pt x="34" y="81"/>
                      <a:pt x="37" y="80"/>
                    </a:cubicBezTo>
                    <a:cubicBezTo>
                      <a:pt x="37" y="80"/>
                      <a:pt x="41" y="79"/>
                      <a:pt x="43" y="79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8" y="77"/>
                      <a:pt x="51" y="78"/>
                      <a:pt x="51" y="79"/>
                    </a:cubicBezTo>
                    <a:cubicBezTo>
                      <a:pt x="52" y="80"/>
                      <a:pt x="52" y="80"/>
                      <a:pt x="52" y="80"/>
                    </a:cubicBezTo>
                    <a:cubicBezTo>
                      <a:pt x="52" y="80"/>
                      <a:pt x="53" y="79"/>
                      <a:pt x="53" y="79"/>
                    </a:cubicBezTo>
                    <a:cubicBezTo>
                      <a:pt x="53" y="78"/>
                      <a:pt x="53" y="78"/>
                      <a:pt x="53" y="78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3" y="76"/>
                      <a:pt x="64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5" y="75"/>
                      <a:pt x="65" y="75"/>
                      <a:pt x="65" y="75"/>
                    </a:cubicBezTo>
                    <a:cubicBezTo>
                      <a:pt x="66" y="75"/>
                      <a:pt x="68" y="76"/>
                      <a:pt x="71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77" y="77"/>
                      <a:pt x="77" y="77"/>
                      <a:pt x="78" y="77"/>
                    </a:cubicBezTo>
                    <a:cubicBezTo>
                      <a:pt x="78" y="76"/>
                      <a:pt x="79" y="75"/>
                      <a:pt x="80" y="74"/>
                    </a:cubicBezTo>
                    <a:cubicBezTo>
                      <a:pt x="80" y="73"/>
                      <a:pt x="80" y="73"/>
                      <a:pt x="80" y="73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5" y="74"/>
                      <a:pt x="85" y="74"/>
                      <a:pt x="85" y="74"/>
                    </a:cubicBezTo>
                    <a:cubicBezTo>
                      <a:pt x="88" y="69"/>
                      <a:pt x="88" y="68"/>
                      <a:pt x="89" y="68"/>
                    </a:cubicBezTo>
                    <a:cubicBezTo>
                      <a:pt x="89" y="68"/>
                      <a:pt x="92" y="66"/>
                      <a:pt x="92" y="66"/>
                    </a:cubicBezTo>
                    <a:cubicBezTo>
                      <a:pt x="94" y="65"/>
                      <a:pt x="94" y="65"/>
                      <a:pt x="94" y="65"/>
                    </a:cubicBezTo>
                    <a:cubicBezTo>
                      <a:pt x="97" y="71"/>
                      <a:pt x="97" y="71"/>
                      <a:pt x="97" y="71"/>
                    </a:cubicBezTo>
                    <a:cubicBezTo>
                      <a:pt x="101" y="74"/>
                      <a:pt x="101" y="74"/>
                      <a:pt x="101" y="74"/>
                    </a:cubicBezTo>
                    <a:cubicBezTo>
                      <a:pt x="103" y="76"/>
                      <a:pt x="103" y="76"/>
                      <a:pt x="103" y="76"/>
                    </a:cubicBezTo>
                    <a:cubicBezTo>
                      <a:pt x="107" y="74"/>
                      <a:pt x="107" y="74"/>
                      <a:pt x="107" y="74"/>
                    </a:cubicBezTo>
                    <a:cubicBezTo>
                      <a:pt x="114" y="74"/>
                      <a:pt x="114" y="74"/>
                      <a:pt x="114" y="74"/>
                    </a:cubicBezTo>
                    <a:cubicBezTo>
                      <a:pt x="116" y="76"/>
                      <a:pt x="116" y="76"/>
                      <a:pt x="116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22" y="77"/>
                      <a:pt x="122" y="77"/>
                      <a:pt x="122" y="77"/>
                    </a:cubicBezTo>
                    <a:cubicBezTo>
                      <a:pt x="124" y="80"/>
                      <a:pt x="124" y="80"/>
                      <a:pt x="124" y="80"/>
                    </a:cubicBezTo>
                    <a:cubicBezTo>
                      <a:pt x="127" y="80"/>
                      <a:pt x="127" y="80"/>
                      <a:pt x="127" y="80"/>
                    </a:cubicBezTo>
                    <a:cubicBezTo>
                      <a:pt x="130" y="84"/>
                      <a:pt x="130" y="84"/>
                      <a:pt x="130" y="84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3" y="87"/>
                      <a:pt x="133" y="87"/>
                      <a:pt x="133" y="87"/>
                    </a:cubicBezTo>
                    <a:cubicBezTo>
                      <a:pt x="141" y="88"/>
                      <a:pt x="141" y="88"/>
                      <a:pt x="141" y="88"/>
                    </a:cubicBezTo>
                    <a:cubicBezTo>
                      <a:pt x="141" y="88"/>
                      <a:pt x="142" y="87"/>
                      <a:pt x="143" y="87"/>
                    </a:cubicBezTo>
                    <a:cubicBezTo>
                      <a:pt x="144" y="86"/>
                      <a:pt x="145" y="86"/>
                      <a:pt x="146" y="86"/>
                    </a:cubicBezTo>
                    <a:cubicBezTo>
                      <a:pt x="147" y="82"/>
                      <a:pt x="147" y="82"/>
                      <a:pt x="147" y="82"/>
                    </a:cubicBezTo>
                    <a:cubicBezTo>
                      <a:pt x="149" y="80"/>
                      <a:pt x="149" y="80"/>
                      <a:pt x="149" y="80"/>
                    </a:cubicBezTo>
                    <a:cubicBezTo>
                      <a:pt x="149" y="79"/>
                      <a:pt x="151" y="78"/>
                      <a:pt x="153" y="78"/>
                    </a:cubicBezTo>
                    <a:cubicBezTo>
                      <a:pt x="155" y="78"/>
                      <a:pt x="155" y="78"/>
                      <a:pt x="155" y="78"/>
                    </a:cubicBezTo>
                    <a:cubicBezTo>
                      <a:pt x="157" y="78"/>
                      <a:pt x="157" y="78"/>
                      <a:pt x="157" y="78"/>
                    </a:cubicBezTo>
                    <a:cubicBezTo>
                      <a:pt x="158" y="78"/>
                      <a:pt x="158" y="78"/>
                      <a:pt x="158" y="78"/>
                    </a:cubicBezTo>
                    <a:cubicBezTo>
                      <a:pt x="163" y="78"/>
                      <a:pt x="163" y="78"/>
                      <a:pt x="163" y="78"/>
                    </a:cubicBezTo>
                    <a:cubicBezTo>
                      <a:pt x="163" y="78"/>
                      <a:pt x="163" y="78"/>
                      <a:pt x="163" y="78"/>
                    </a:cubicBezTo>
                    <a:cubicBezTo>
                      <a:pt x="162" y="74"/>
                      <a:pt x="162" y="74"/>
                      <a:pt x="162" y="74"/>
                    </a:cubicBezTo>
                    <a:cubicBezTo>
                      <a:pt x="166" y="69"/>
                      <a:pt x="166" y="69"/>
                      <a:pt x="166" y="69"/>
                    </a:cubicBezTo>
                    <a:cubicBezTo>
                      <a:pt x="167" y="63"/>
                      <a:pt x="167" y="63"/>
                      <a:pt x="167" y="63"/>
                    </a:cubicBezTo>
                    <a:cubicBezTo>
                      <a:pt x="171" y="61"/>
                      <a:pt x="171" y="61"/>
                      <a:pt x="171" y="61"/>
                    </a:cubicBezTo>
                    <a:cubicBezTo>
                      <a:pt x="171" y="60"/>
                      <a:pt x="171" y="59"/>
                      <a:pt x="171" y="58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6" name="Freeform 235">
                <a:extLst>
                  <a:ext uri="{FF2B5EF4-FFF2-40B4-BE49-F238E27FC236}">
                    <a16:creationId xmlns:a16="http://schemas.microsoft.com/office/drawing/2014/main" id="{CE78E7BA-E3C2-25D5-DE24-D6B1C5974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590" y="2508932"/>
                <a:ext cx="722313" cy="676274"/>
              </a:xfrm>
              <a:custGeom>
                <a:avLst/>
                <a:gdLst>
                  <a:gd name="T0" fmla="*/ 21 w 227"/>
                  <a:gd name="T1" fmla="*/ 158 h 212"/>
                  <a:gd name="T2" fmla="*/ 20 w 227"/>
                  <a:gd name="T3" fmla="*/ 168 h 212"/>
                  <a:gd name="T4" fmla="*/ 10 w 227"/>
                  <a:gd name="T5" fmla="*/ 180 h 212"/>
                  <a:gd name="T6" fmla="*/ 14 w 227"/>
                  <a:gd name="T7" fmla="*/ 190 h 212"/>
                  <a:gd name="T8" fmla="*/ 21 w 227"/>
                  <a:gd name="T9" fmla="*/ 199 h 212"/>
                  <a:gd name="T10" fmla="*/ 21 w 227"/>
                  <a:gd name="T11" fmla="*/ 212 h 212"/>
                  <a:gd name="T12" fmla="*/ 32 w 227"/>
                  <a:gd name="T13" fmla="*/ 209 h 212"/>
                  <a:gd name="T14" fmla="*/ 37 w 227"/>
                  <a:gd name="T15" fmla="*/ 201 h 212"/>
                  <a:gd name="T16" fmla="*/ 60 w 227"/>
                  <a:gd name="T17" fmla="*/ 190 h 212"/>
                  <a:gd name="T18" fmla="*/ 95 w 227"/>
                  <a:gd name="T19" fmla="*/ 188 h 212"/>
                  <a:gd name="T20" fmla="*/ 112 w 227"/>
                  <a:gd name="T21" fmla="*/ 188 h 212"/>
                  <a:gd name="T22" fmla="*/ 121 w 227"/>
                  <a:gd name="T23" fmla="*/ 190 h 212"/>
                  <a:gd name="T24" fmla="*/ 130 w 227"/>
                  <a:gd name="T25" fmla="*/ 189 h 212"/>
                  <a:gd name="T26" fmla="*/ 145 w 227"/>
                  <a:gd name="T27" fmla="*/ 187 h 212"/>
                  <a:gd name="T28" fmla="*/ 164 w 227"/>
                  <a:gd name="T29" fmla="*/ 180 h 212"/>
                  <a:gd name="T30" fmla="*/ 175 w 227"/>
                  <a:gd name="T31" fmla="*/ 184 h 212"/>
                  <a:gd name="T32" fmla="*/ 191 w 227"/>
                  <a:gd name="T33" fmla="*/ 177 h 212"/>
                  <a:gd name="T34" fmla="*/ 203 w 227"/>
                  <a:gd name="T35" fmla="*/ 182 h 212"/>
                  <a:gd name="T36" fmla="*/ 202 w 227"/>
                  <a:gd name="T37" fmla="*/ 143 h 212"/>
                  <a:gd name="T38" fmla="*/ 218 w 227"/>
                  <a:gd name="T39" fmla="*/ 137 h 212"/>
                  <a:gd name="T40" fmla="*/ 213 w 227"/>
                  <a:gd name="T41" fmla="*/ 130 h 212"/>
                  <a:gd name="T42" fmla="*/ 206 w 227"/>
                  <a:gd name="T43" fmla="*/ 118 h 212"/>
                  <a:gd name="T44" fmla="*/ 201 w 227"/>
                  <a:gd name="T45" fmla="*/ 111 h 212"/>
                  <a:gd name="T46" fmla="*/ 203 w 227"/>
                  <a:gd name="T47" fmla="*/ 94 h 212"/>
                  <a:gd name="T48" fmla="*/ 217 w 227"/>
                  <a:gd name="T49" fmla="*/ 93 h 212"/>
                  <a:gd name="T50" fmla="*/ 227 w 227"/>
                  <a:gd name="T51" fmla="*/ 82 h 212"/>
                  <a:gd name="T52" fmla="*/ 216 w 227"/>
                  <a:gd name="T53" fmla="*/ 73 h 212"/>
                  <a:gd name="T54" fmla="*/ 208 w 227"/>
                  <a:gd name="T55" fmla="*/ 70 h 212"/>
                  <a:gd name="T56" fmla="*/ 196 w 227"/>
                  <a:gd name="T57" fmla="*/ 61 h 212"/>
                  <a:gd name="T58" fmla="*/ 179 w 227"/>
                  <a:gd name="T59" fmla="*/ 50 h 212"/>
                  <a:gd name="T60" fmla="*/ 174 w 227"/>
                  <a:gd name="T61" fmla="*/ 43 h 212"/>
                  <a:gd name="T62" fmla="*/ 164 w 227"/>
                  <a:gd name="T63" fmla="*/ 29 h 212"/>
                  <a:gd name="T64" fmla="*/ 158 w 227"/>
                  <a:gd name="T65" fmla="*/ 15 h 212"/>
                  <a:gd name="T66" fmla="*/ 154 w 227"/>
                  <a:gd name="T67" fmla="*/ 6 h 212"/>
                  <a:gd name="T68" fmla="*/ 136 w 227"/>
                  <a:gd name="T69" fmla="*/ 2 h 212"/>
                  <a:gd name="T70" fmla="*/ 124 w 227"/>
                  <a:gd name="T71" fmla="*/ 11 h 212"/>
                  <a:gd name="T72" fmla="*/ 119 w 227"/>
                  <a:gd name="T73" fmla="*/ 7 h 212"/>
                  <a:gd name="T74" fmla="*/ 108 w 227"/>
                  <a:gd name="T75" fmla="*/ 5 h 212"/>
                  <a:gd name="T76" fmla="*/ 97 w 227"/>
                  <a:gd name="T77" fmla="*/ 2 h 212"/>
                  <a:gd name="T78" fmla="*/ 92 w 227"/>
                  <a:gd name="T79" fmla="*/ 4 h 212"/>
                  <a:gd name="T80" fmla="*/ 86 w 227"/>
                  <a:gd name="T81" fmla="*/ 1 h 212"/>
                  <a:gd name="T82" fmla="*/ 79 w 227"/>
                  <a:gd name="T83" fmla="*/ 11 h 212"/>
                  <a:gd name="T84" fmla="*/ 69 w 227"/>
                  <a:gd name="T85" fmla="*/ 18 h 212"/>
                  <a:gd name="T86" fmla="*/ 59 w 227"/>
                  <a:gd name="T87" fmla="*/ 26 h 212"/>
                  <a:gd name="T88" fmla="*/ 57 w 227"/>
                  <a:gd name="T89" fmla="*/ 42 h 212"/>
                  <a:gd name="T90" fmla="*/ 63 w 227"/>
                  <a:gd name="T91" fmla="*/ 47 h 212"/>
                  <a:gd name="T92" fmla="*/ 54 w 227"/>
                  <a:gd name="T93" fmla="*/ 59 h 212"/>
                  <a:gd name="T94" fmla="*/ 45 w 227"/>
                  <a:gd name="T95" fmla="*/ 70 h 212"/>
                  <a:gd name="T96" fmla="*/ 47 w 227"/>
                  <a:gd name="T97" fmla="*/ 89 h 212"/>
                  <a:gd name="T98" fmla="*/ 46 w 227"/>
                  <a:gd name="T99" fmla="*/ 96 h 212"/>
                  <a:gd name="T100" fmla="*/ 37 w 227"/>
                  <a:gd name="T101" fmla="*/ 96 h 212"/>
                  <a:gd name="T102" fmla="*/ 29 w 227"/>
                  <a:gd name="T103" fmla="*/ 102 h 212"/>
                  <a:gd name="T104" fmla="*/ 18 w 227"/>
                  <a:gd name="T105" fmla="*/ 113 h 212"/>
                  <a:gd name="T106" fmla="*/ 1 w 227"/>
                  <a:gd name="T107" fmla="*/ 118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7" h="212">
                    <a:moveTo>
                      <a:pt x="11" y="138"/>
                    </a:moveTo>
                    <a:cubicBezTo>
                      <a:pt x="17" y="147"/>
                      <a:pt x="17" y="147"/>
                      <a:pt x="17" y="147"/>
                    </a:cubicBezTo>
                    <a:cubicBezTo>
                      <a:pt x="18" y="153"/>
                      <a:pt x="18" y="153"/>
                      <a:pt x="18" y="153"/>
                    </a:cubicBezTo>
                    <a:cubicBezTo>
                      <a:pt x="19" y="155"/>
                      <a:pt x="20" y="157"/>
                      <a:pt x="21" y="158"/>
                    </a:cubicBezTo>
                    <a:cubicBezTo>
                      <a:pt x="21" y="158"/>
                      <a:pt x="21" y="159"/>
                      <a:pt x="21" y="160"/>
                    </a:cubicBezTo>
                    <a:cubicBezTo>
                      <a:pt x="21" y="161"/>
                      <a:pt x="21" y="161"/>
                      <a:pt x="21" y="162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22" y="165"/>
                      <a:pt x="22" y="167"/>
                      <a:pt x="20" y="168"/>
                    </a:cubicBezTo>
                    <a:cubicBezTo>
                      <a:pt x="20" y="169"/>
                      <a:pt x="19" y="171"/>
                      <a:pt x="17" y="173"/>
                    </a:cubicBezTo>
                    <a:cubicBezTo>
                      <a:pt x="17" y="173"/>
                      <a:pt x="17" y="173"/>
                      <a:pt x="17" y="173"/>
                    </a:cubicBezTo>
                    <a:cubicBezTo>
                      <a:pt x="13" y="175"/>
                      <a:pt x="13" y="175"/>
                      <a:pt x="13" y="175"/>
                    </a:cubicBezTo>
                    <a:cubicBezTo>
                      <a:pt x="10" y="180"/>
                      <a:pt x="10" y="180"/>
                      <a:pt x="10" y="180"/>
                    </a:cubicBezTo>
                    <a:cubicBezTo>
                      <a:pt x="7" y="187"/>
                      <a:pt x="7" y="187"/>
                      <a:pt x="7" y="187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7" y="189"/>
                      <a:pt x="7" y="189"/>
                      <a:pt x="7" y="189"/>
                    </a:cubicBezTo>
                    <a:cubicBezTo>
                      <a:pt x="8" y="189"/>
                      <a:pt x="14" y="190"/>
                      <a:pt x="14" y="190"/>
                    </a:cubicBezTo>
                    <a:cubicBezTo>
                      <a:pt x="14" y="190"/>
                      <a:pt x="14" y="190"/>
                      <a:pt x="14" y="190"/>
                    </a:cubicBezTo>
                    <a:cubicBezTo>
                      <a:pt x="20" y="193"/>
                      <a:pt x="20" y="193"/>
                      <a:pt x="20" y="193"/>
                    </a:cubicBezTo>
                    <a:cubicBezTo>
                      <a:pt x="21" y="198"/>
                      <a:pt x="21" y="198"/>
                      <a:pt x="21" y="198"/>
                    </a:cubicBezTo>
                    <a:cubicBezTo>
                      <a:pt x="21" y="199"/>
                      <a:pt x="21" y="199"/>
                      <a:pt x="21" y="199"/>
                    </a:cubicBezTo>
                    <a:cubicBezTo>
                      <a:pt x="21" y="205"/>
                      <a:pt x="21" y="205"/>
                      <a:pt x="21" y="206"/>
                    </a:cubicBezTo>
                    <a:cubicBezTo>
                      <a:pt x="21" y="206"/>
                      <a:pt x="21" y="210"/>
                      <a:pt x="21" y="211"/>
                    </a:cubicBezTo>
                    <a:cubicBezTo>
                      <a:pt x="21" y="211"/>
                      <a:pt x="21" y="211"/>
                      <a:pt x="21" y="211"/>
                    </a:cubicBezTo>
                    <a:cubicBezTo>
                      <a:pt x="21" y="211"/>
                      <a:pt x="21" y="212"/>
                      <a:pt x="21" y="212"/>
                    </a:cubicBezTo>
                    <a:cubicBezTo>
                      <a:pt x="24" y="210"/>
                      <a:pt x="24" y="210"/>
                      <a:pt x="24" y="210"/>
                    </a:cubicBezTo>
                    <a:cubicBezTo>
                      <a:pt x="25" y="211"/>
                      <a:pt x="25" y="211"/>
                      <a:pt x="25" y="211"/>
                    </a:cubicBezTo>
                    <a:cubicBezTo>
                      <a:pt x="25" y="211"/>
                      <a:pt x="27" y="211"/>
                      <a:pt x="29" y="212"/>
                    </a:cubicBezTo>
                    <a:cubicBezTo>
                      <a:pt x="30" y="210"/>
                      <a:pt x="31" y="209"/>
                      <a:pt x="32" y="209"/>
                    </a:cubicBezTo>
                    <a:cubicBezTo>
                      <a:pt x="32" y="209"/>
                      <a:pt x="32" y="209"/>
                      <a:pt x="32" y="210"/>
                    </a:cubicBezTo>
                    <a:cubicBezTo>
                      <a:pt x="33" y="209"/>
                      <a:pt x="34" y="206"/>
                      <a:pt x="34" y="206"/>
                    </a:cubicBezTo>
                    <a:cubicBezTo>
                      <a:pt x="35" y="203"/>
                      <a:pt x="35" y="203"/>
                      <a:pt x="35" y="203"/>
                    </a:cubicBezTo>
                    <a:cubicBezTo>
                      <a:pt x="37" y="201"/>
                      <a:pt x="37" y="201"/>
                      <a:pt x="37" y="201"/>
                    </a:cubicBezTo>
                    <a:cubicBezTo>
                      <a:pt x="37" y="199"/>
                      <a:pt x="37" y="199"/>
                      <a:pt x="37" y="199"/>
                    </a:cubicBezTo>
                    <a:cubicBezTo>
                      <a:pt x="42" y="196"/>
                      <a:pt x="42" y="196"/>
                      <a:pt x="42" y="196"/>
                    </a:cubicBezTo>
                    <a:cubicBezTo>
                      <a:pt x="54" y="194"/>
                      <a:pt x="54" y="194"/>
                      <a:pt x="54" y="194"/>
                    </a:cubicBezTo>
                    <a:cubicBezTo>
                      <a:pt x="60" y="190"/>
                      <a:pt x="60" y="190"/>
                      <a:pt x="60" y="190"/>
                    </a:cubicBezTo>
                    <a:cubicBezTo>
                      <a:pt x="68" y="191"/>
                      <a:pt x="68" y="191"/>
                      <a:pt x="68" y="191"/>
                    </a:cubicBezTo>
                    <a:cubicBezTo>
                      <a:pt x="88" y="190"/>
                      <a:pt x="88" y="190"/>
                      <a:pt x="88" y="190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188"/>
                      <a:pt x="95" y="188"/>
                      <a:pt x="95" y="188"/>
                    </a:cubicBezTo>
                    <a:cubicBezTo>
                      <a:pt x="95" y="188"/>
                      <a:pt x="96" y="188"/>
                      <a:pt x="96" y="188"/>
                    </a:cubicBezTo>
                    <a:cubicBezTo>
                      <a:pt x="97" y="189"/>
                      <a:pt x="100" y="189"/>
                      <a:pt x="101" y="189"/>
                    </a:cubicBezTo>
                    <a:cubicBezTo>
                      <a:pt x="103" y="189"/>
                      <a:pt x="111" y="188"/>
                      <a:pt x="112" y="188"/>
                    </a:cubicBezTo>
                    <a:cubicBezTo>
                      <a:pt x="112" y="188"/>
                      <a:pt x="112" y="188"/>
                      <a:pt x="112" y="188"/>
                    </a:cubicBezTo>
                    <a:cubicBezTo>
                      <a:pt x="116" y="191"/>
                      <a:pt x="116" y="191"/>
                      <a:pt x="116" y="191"/>
                    </a:cubicBezTo>
                    <a:cubicBezTo>
                      <a:pt x="118" y="193"/>
                      <a:pt x="118" y="193"/>
                      <a:pt x="118" y="193"/>
                    </a:cubicBezTo>
                    <a:cubicBezTo>
                      <a:pt x="119" y="192"/>
                      <a:pt x="120" y="191"/>
                      <a:pt x="121" y="190"/>
                    </a:cubicBezTo>
                    <a:cubicBezTo>
                      <a:pt x="121" y="190"/>
                      <a:pt x="121" y="190"/>
                      <a:pt x="121" y="190"/>
                    </a:cubicBezTo>
                    <a:cubicBezTo>
                      <a:pt x="122" y="190"/>
                      <a:pt x="122" y="190"/>
                      <a:pt x="122" y="190"/>
                    </a:cubicBezTo>
                    <a:cubicBezTo>
                      <a:pt x="124" y="190"/>
                      <a:pt x="127" y="192"/>
                      <a:pt x="127" y="192"/>
                    </a:cubicBezTo>
                    <a:cubicBezTo>
                      <a:pt x="129" y="193"/>
                      <a:pt x="129" y="193"/>
                      <a:pt x="129" y="193"/>
                    </a:cubicBezTo>
                    <a:cubicBezTo>
                      <a:pt x="130" y="189"/>
                      <a:pt x="130" y="189"/>
                      <a:pt x="130" y="189"/>
                    </a:cubicBezTo>
                    <a:cubicBezTo>
                      <a:pt x="135" y="190"/>
                      <a:pt x="135" y="190"/>
                      <a:pt x="135" y="190"/>
                    </a:cubicBezTo>
                    <a:cubicBezTo>
                      <a:pt x="140" y="185"/>
                      <a:pt x="140" y="185"/>
                      <a:pt x="140" y="185"/>
                    </a:cubicBezTo>
                    <a:cubicBezTo>
                      <a:pt x="143" y="186"/>
                      <a:pt x="143" y="186"/>
                      <a:pt x="143" y="186"/>
                    </a:cubicBezTo>
                    <a:cubicBezTo>
                      <a:pt x="145" y="187"/>
                      <a:pt x="145" y="187"/>
                      <a:pt x="145" y="187"/>
                    </a:cubicBezTo>
                    <a:cubicBezTo>
                      <a:pt x="149" y="184"/>
                      <a:pt x="149" y="184"/>
                      <a:pt x="149" y="184"/>
                    </a:cubicBezTo>
                    <a:cubicBezTo>
                      <a:pt x="153" y="187"/>
                      <a:pt x="153" y="187"/>
                      <a:pt x="153" y="187"/>
                    </a:cubicBezTo>
                    <a:cubicBezTo>
                      <a:pt x="153" y="185"/>
                      <a:pt x="155" y="184"/>
                      <a:pt x="158" y="183"/>
                    </a:cubicBezTo>
                    <a:cubicBezTo>
                      <a:pt x="159" y="182"/>
                      <a:pt x="162" y="180"/>
                      <a:pt x="164" y="180"/>
                    </a:cubicBezTo>
                    <a:cubicBezTo>
                      <a:pt x="166" y="180"/>
                      <a:pt x="168" y="181"/>
                      <a:pt x="168" y="182"/>
                    </a:cubicBezTo>
                    <a:cubicBezTo>
                      <a:pt x="169" y="183"/>
                      <a:pt x="170" y="183"/>
                      <a:pt x="171" y="185"/>
                    </a:cubicBezTo>
                    <a:cubicBezTo>
                      <a:pt x="172" y="186"/>
                      <a:pt x="172" y="186"/>
                      <a:pt x="172" y="186"/>
                    </a:cubicBezTo>
                    <a:cubicBezTo>
                      <a:pt x="175" y="184"/>
                      <a:pt x="175" y="184"/>
                      <a:pt x="175" y="184"/>
                    </a:cubicBezTo>
                    <a:cubicBezTo>
                      <a:pt x="177" y="181"/>
                      <a:pt x="177" y="181"/>
                      <a:pt x="177" y="181"/>
                    </a:cubicBezTo>
                    <a:cubicBezTo>
                      <a:pt x="180" y="181"/>
                      <a:pt x="180" y="181"/>
                      <a:pt x="180" y="181"/>
                    </a:cubicBezTo>
                    <a:cubicBezTo>
                      <a:pt x="184" y="179"/>
                      <a:pt x="184" y="179"/>
                      <a:pt x="184" y="179"/>
                    </a:cubicBezTo>
                    <a:cubicBezTo>
                      <a:pt x="191" y="177"/>
                      <a:pt x="191" y="177"/>
                      <a:pt x="191" y="177"/>
                    </a:cubicBezTo>
                    <a:cubicBezTo>
                      <a:pt x="197" y="179"/>
                      <a:pt x="197" y="179"/>
                      <a:pt x="197" y="179"/>
                    </a:cubicBezTo>
                    <a:cubicBezTo>
                      <a:pt x="200" y="183"/>
                      <a:pt x="200" y="183"/>
                      <a:pt x="200" y="183"/>
                    </a:cubicBezTo>
                    <a:cubicBezTo>
                      <a:pt x="202" y="183"/>
                      <a:pt x="202" y="183"/>
                      <a:pt x="202" y="183"/>
                    </a:cubicBezTo>
                    <a:cubicBezTo>
                      <a:pt x="203" y="182"/>
                      <a:pt x="203" y="182"/>
                      <a:pt x="203" y="182"/>
                    </a:cubicBezTo>
                    <a:cubicBezTo>
                      <a:pt x="201" y="179"/>
                      <a:pt x="201" y="179"/>
                      <a:pt x="201" y="179"/>
                    </a:cubicBezTo>
                    <a:cubicBezTo>
                      <a:pt x="196" y="168"/>
                      <a:pt x="196" y="168"/>
                      <a:pt x="196" y="168"/>
                    </a:cubicBezTo>
                    <a:cubicBezTo>
                      <a:pt x="201" y="153"/>
                      <a:pt x="201" y="153"/>
                      <a:pt x="201" y="153"/>
                    </a:cubicBezTo>
                    <a:cubicBezTo>
                      <a:pt x="202" y="143"/>
                      <a:pt x="202" y="143"/>
                      <a:pt x="202" y="143"/>
                    </a:cubicBezTo>
                    <a:cubicBezTo>
                      <a:pt x="213" y="142"/>
                      <a:pt x="213" y="142"/>
                      <a:pt x="213" y="142"/>
                    </a:cubicBezTo>
                    <a:cubicBezTo>
                      <a:pt x="216" y="138"/>
                      <a:pt x="216" y="138"/>
                      <a:pt x="216" y="138"/>
                    </a:cubicBezTo>
                    <a:cubicBezTo>
                      <a:pt x="219" y="137"/>
                      <a:pt x="219" y="137"/>
                      <a:pt x="219" y="137"/>
                    </a:cubicBezTo>
                    <a:cubicBezTo>
                      <a:pt x="218" y="137"/>
                      <a:pt x="218" y="137"/>
                      <a:pt x="218" y="137"/>
                    </a:cubicBezTo>
                    <a:cubicBezTo>
                      <a:pt x="218" y="135"/>
                      <a:pt x="218" y="135"/>
                      <a:pt x="218" y="135"/>
                    </a:cubicBezTo>
                    <a:cubicBezTo>
                      <a:pt x="216" y="135"/>
                      <a:pt x="216" y="135"/>
                      <a:pt x="216" y="135"/>
                    </a:cubicBezTo>
                    <a:cubicBezTo>
                      <a:pt x="212" y="133"/>
                      <a:pt x="212" y="133"/>
                      <a:pt x="212" y="133"/>
                    </a:cubicBezTo>
                    <a:cubicBezTo>
                      <a:pt x="213" y="130"/>
                      <a:pt x="213" y="130"/>
                      <a:pt x="213" y="130"/>
                    </a:cubicBezTo>
                    <a:cubicBezTo>
                      <a:pt x="210" y="123"/>
                      <a:pt x="210" y="123"/>
                      <a:pt x="210" y="123"/>
                    </a:cubicBezTo>
                    <a:cubicBezTo>
                      <a:pt x="210" y="122"/>
                      <a:pt x="210" y="122"/>
                      <a:pt x="210" y="122"/>
                    </a:cubicBezTo>
                    <a:cubicBezTo>
                      <a:pt x="209" y="122"/>
                      <a:pt x="209" y="122"/>
                      <a:pt x="209" y="122"/>
                    </a:cubicBezTo>
                    <a:cubicBezTo>
                      <a:pt x="206" y="118"/>
                      <a:pt x="206" y="118"/>
                      <a:pt x="206" y="118"/>
                    </a:cubicBezTo>
                    <a:cubicBezTo>
                      <a:pt x="208" y="115"/>
                      <a:pt x="208" y="115"/>
                      <a:pt x="208" y="115"/>
                    </a:cubicBezTo>
                    <a:cubicBezTo>
                      <a:pt x="207" y="114"/>
                      <a:pt x="207" y="114"/>
                      <a:pt x="207" y="114"/>
                    </a:cubicBezTo>
                    <a:cubicBezTo>
                      <a:pt x="205" y="112"/>
                      <a:pt x="205" y="112"/>
                      <a:pt x="205" y="112"/>
                    </a:cubicBezTo>
                    <a:cubicBezTo>
                      <a:pt x="201" y="111"/>
                      <a:pt x="201" y="111"/>
                      <a:pt x="201" y="111"/>
                    </a:cubicBezTo>
                    <a:cubicBezTo>
                      <a:pt x="197" y="107"/>
                      <a:pt x="197" y="107"/>
                      <a:pt x="197" y="107"/>
                    </a:cubicBezTo>
                    <a:cubicBezTo>
                      <a:pt x="196" y="104"/>
                      <a:pt x="196" y="104"/>
                      <a:pt x="196" y="104"/>
                    </a:cubicBezTo>
                    <a:cubicBezTo>
                      <a:pt x="198" y="97"/>
                      <a:pt x="198" y="97"/>
                      <a:pt x="198" y="97"/>
                    </a:cubicBezTo>
                    <a:cubicBezTo>
                      <a:pt x="199" y="96"/>
                      <a:pt x="200" y="95"/>
                      <a:pt x="203" y="94"/>
                    </a:cubicBezTo>
                    <a:cubicBezTo>
                      <a:pt x="204" y="93"/>
                      <a:pt x="205" y="93"/>
                      <a:pt x="206" y="93"/>
                    </a:cubicBezTo>
                    <a:cubicBezTo>
                      <a:pt x="207" y="93"/>
                      <a:pt x="208" y="93"/>
                      <a:pt x="209" y="94"/>
                    </a:cubicBezTo>
                    <a:cubicBezTo>
                      <a:pt x="213" y="95"/>
                      <a:pt x="213" y="95"/>
                      <a:pt x="213" y="95"/>
                    </a:cubicBezTo>
                    <a:cubicBezTo>
                      <a:pt x="217" y="93"/>
                      <a:pt x="217" y="93"/>
                      <a:pt x="217" y="93"/>
                    </a:cubicBezTo>
                    <a:cubicBezTo>
                      <a:pt x="219" y="92"/>
                      <a:pt x="222" y="90"/>
                      <a:pt x="223" y="89"/>
                    </a:cubicBezTo>
                    <a:cubicBezTo>
                      <a:pt x="223" y="88"/>
                      <a:pt x="223" y="87"/>
                      <a:pt x="222" y="86"/>
                    </a:cubicBezTo>
                    <a:cubicBezTo>
                      <a:pt x="221" y="84"/>
                      <a:pt x="221" y="84"/>
                      <a:pt x="221" y="84"/>
                    </a:cubicBezTo>
                    <a:cubicBezTo>
                      <a:pt x="227" y="82"/>
                      <a:pt x="227" y="82"/>
                      <a:pt x="227" y="82"/>
                    </a:cubicBezTo>
                    <a:cubicBezTo>
                      <a:pt x="227" y="81"/>
                      <a:pt x="227" y="81"/>
                      <a:pt x="227" y="81"/>
                    </a:cubicBezTo>
                    <a:cubicBezTo>
                      <a:pt x="227" y="79"/>
                      <a:pt x="227" y="79"/>
                      <a:pt x="227" y="79"/>
                    </a:cubicBezTo>
                    <a:cubicBezTo>
                      <a:pt x="222" y="77"/>
                      <a:pt x="222" y="77"/>
                      <a:pt x="222" y="77"/>
                    </a:cubicBezTo>
                    <a:cubicBezTo>
                      <a:pt x="216" y="73"/>
                      <a:pt x="216" y="73"/>
                      <a:pt x="216" y="73"/>
                    </a:cubicBezTo>
                    <a:cubicBezTo>
                      <a:pt x="217" y="71"/>
                      <a:pt x="217" y="71"/>
                      <a:pt x="217" y="71"/>
                    </a:cubicBezTo>
                    <a:cubicBezTo>
                      <a:pt x="217" y="71"/>
                      <a:pt x="217" y="71"/>
                      <a:pt x="217" y="71"/>
                    </a:cubicBezTo>
                    <a:cubicBezTo>
                      <a:pt x="209" y="69"/>
                      <a:pt x="209" y="69"/>
                      <a:pt x="209" y="69"/>
                    </a:cubicBezTo>
                    <a:cubicBezTo>
                      <a:pt x="208" y="70"/>
                      <a:pt x="208" y="70"/>
                      <a:pt x="208" y="70"/>
                    </a:cubicBezTo>
                    <a:cubicBezTo>
                      <a:pt x="206" y="72"/>
                      <a:pt x="206" y="72"/>
                      <a:pt x="206" y="72"/>
                    </a:cubicBezTo>
                    <a:cubicBezTo>
                      <a:pt x="199" y="72"/>
                      <a:pt x="199" y="72"/>
                      <a:pt x="199" y="72"/>
                    </a:cubicBezTo>
                    <a:cubicBezTo>
                      <a:pt x="198" y="64"/>
                      <a:pt x="198" y="64"/>
                      <a:pt x="198" y="64"/>
                    </a:cubicBezTo>
                    <a:cubicBezTo>
                      <a:pt x="196" y="61"/>
                      <a:pt x="196" y="61"/>
                      <a:pt x="196" y="61"/>
                    </a:cubicBezTo>
                    <a:cubicBezTo>
                      <a:pt x="193" y="60"/>
                      <a:pt x="193" y="60"/>
                      <a:pt x="193" y="60"/>
                    </a:cubicBezTo>
                    <a:cubicBezTo>
                      <a:pt x="184" y="58"/>
                      <a:pt x="184" y="58"/>
                      <a:pt x="184" y="58"/>
                    </a:cubicBezTo>
                    <a:cubicBezTo>
                      <a:pt x="179" y="52"/>
                      <a:pt x="179" y="52"/>
                      <a:pt x="179" y="52"/>
                    </a:cubicBezTo>
                    <a:cubicBezTo>
                      <a:pt x="179" y="50"/>
                      <a:pt x="179" y="50"/>
                      <a:pt x="179" y="50"/>
                    </a:cubicBezTo>
                    <a:cubicBezTo>
                      <a:pt x="179" y="50"/>
                      <a:pt x="177" y="50"/>
                      <a:pt x="177" y="50"/>
                    </a:cubicBezTo>
                    <a:cubicBezTo>
                      <a:pt x="175" y="49"/>
                      <a:pt x="174" y="48"/>
                      <a:pt x="174" y="48"/>
                    </a:cubicBezTo>
                    <a:cubicBezTo>
                      <a:pt x="173" y="46"/>
                      <a:pt x="174" y="45"/>
                      <a:pt x="174" y="44"/>
                    </a:cubicBezTo>
                    <a:cubicBezTo>
                      <a:pt x="174" y="43"/>
                      <a:pt x="174" y="43"/>
                      <a:pt x="174" y="43"/>
                    </a:cubicBezTo>
                    <a:cubicBezTo>
                      <a:pt x="173" y="43"/>
                      <a:pt x="173" y="43"/>
                      <a:pt x="173" y="43"/>
                    </a:cubicBezTo>
                    <a:cubicBezTo>
                      <a:pt x="168" y="40"/>
                      <a:pt x="168" y="40"/>
                      <a:pt x="168" y="40"/>
                    </a:cubicBezTo>
                    <a:cubicBezTo>
                      <a:pt x="162" y="38"/>
                      <a:pt x="162" y="38"/>
                      <a:pt x="162" y="38"/>
                    </a:cubicBezTo>
                    <a:cubicBezTo>
                      <a:pt x="164" y="29"/>
                      <a:pt x="164" y="29"/>
                      <a:pt x="164" y="29"/>
                    </a:cubicBezTo>
                    <a:cubicBezTo>
                      <a:pt x="165" y="24"/>
                      <a:pt x="165" y="24"/>
                      <a:pt x="165" y="24"/>
                    </a:cubicBezTo>
                    <a:cubicBezTo>
                      <a:pt x="163" y="22"/>
                      <a:pt x="163" y="22"/>
                      <a:pt x="163" y="22"/>
                    </a:cubicBezTo>
                    <a:cubicBezTo>
                      <a:pt x="159" y="19"/>
                      <a:pt x="159" y="19"/>
                      <a:pt x="159" y="19"/>
                    </a:cubicBezTo>
                    <a:cubicBezTo>
                      <a:pt x="158" y="15"/>
                      <a:pt x="158" y="15"/>
                      <a:pt x="158" y="15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8" y="6"/>
                      <a:pt x="158" y="6"/>
                      <a:pt x="158" y="6"/>
                    </a:cubicBezTo>
                    <a:cubicBezTo>
                      <a:pt x="155" y="8"/>
                      <a:pt x="155" y="8"/>
                      <a:pt x="155" y="8"/>
                    </a:cubicBezTo>
                    <a:cubicBezTo>
                      <a:pt x="154" y="6"/>
                      <a:pt x="154" y="6"/>
                      <a:pt x="154" y="6"/>
                    </a:cubicBezTo>
                    <a:cubicBezTo>
                      <a:pt x="152" y="6"/>
                      <a:pt x="152" y="6"/>
                      <a:pt x="152" y="6"/>
                    </a:cubicBezTo>
                    <a:cubicBezTo>
                      <a:pt x="146" y="2"/>
                      <a:pt x="146" y="2"/>
                      <a:pt x="146" y="2"/>
                    </a:cubicBezTo>
                    <a:cubicBezTo>
                      <a:pt x="141" y="0"/>
                      <a:pt x="141" y="0"/>
                      <a:pt x="141" y="0"/>
                    </a:cubicBezTo>
                    <a:cubicBezTo>
                      <a:pt x="140" y="1"/>
                      <a:pt x="138" y="2"/>
                      <a:pt x="136" y="2"/>
                    </a:cubicBezTo>
                    <a:cubicBezTo>
                      <a:pt x="135" y="2"/>
                      <a:pt x="135" y="3"/>
                      <a:pt x="135" y="3"/>
                    </a:cubicBezTo>
                    <a:cubicBezTo>
                      <a:pt x="134" y="3"/>
                      <a:pt x="133" y="4"/>
                      <a:pt x="132" y="4"/>
                    </a:cubicBezTo>
                    <a:cubicBezTo>
                      <a:pt x="132" y="4"/>
                      <a:pt x="131" y="5"/>
                      <a:pt x="131" y="6"/>
                    </a:cubicBezTo>
                    <a:cubicBezTo>
                      <a:pt x="130" y="9"/>
                      <a:pt x="126" y="11"/>
                      <a:pt x="124" y="11"/>
                    </a:cubicBezTo>
                    <a:cubicBezTo>
                      <a:pt x="124" y="11"/>
                      <a:pt x="124" y="11"/>
                      <a:pt x="124" y="11"/>
                    </a:cubicBezTo>
                    <a:cubicBezTo>
                      <a:pt x="122" y="11"/>
                      <a:pt x="120" y="9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9" y="7"/>
                      <a:pt x="119" y="7"/>
                      <a:pt x="119" y="7"/>
                    </a:cubicBezTo>
                    <a:cubicBezTo>
                      <a:pt x="118" y="1"/>
                      <a:pt x="118" y="1"/>
                      <a:pt x="118" y="1"/>
                    </a:cubicBezTo>
                    <a:cubicBezTo>
                      <a:pt x="114" y="1"/>
                      <a:pt x="114" y="1"/>
                      <a:pt x="114" y="1"/>
                    </a:cubicBezTo>
                    <a:cubicBezTo>
                      <a:pt x="110" y="3"/>
                      <a:pt x="110" y="3"/>
                      <a:pt x="110" y="3"/>
                    </a:cubicBezTo>
                    <a:cubicBezTo>
                      <a:pt x="108" y="5"/>
                      <a:pt x="108" y="5"/>
                      <a:pt x="108" y="5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0" y="1"/>
                      <a:pt x="100" y="1"/>
                      <a:pt x="100" y="1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7" y="2"/>
                      <a:pt x="97" y="2"/>
                      <a:pt x="97" y="2"/>
                    </a:cubicBezTo>
                    <a:cubicBezTo>
                      <a:pt x="96" y="3"/>
                      <a:pt x="95" y="4"/>
                      <a:pt x="94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3" y="4"/>
                      <a:pt x="93" y="4"/>
                      <a:pt x="93" y="4"/>
                    </a:cubicBezTo>
                    <a:cubicBezTo>
                      <a:pt x="93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4"/>
                    </a:cubicBezTo>
                    <a:cubicBezTo>
                      <a:pt x="91" y="4"/>
                      <a:pt x="91" y="4"/>
                      <a:pt x="91" y="4"/>
                    </a:cubicBezTo>
                    <a:cubicBezTo>
                      <a:pt x="90" y="4"/>
                      <a:pt x="89" y="3"/>
                      <a:pt x="87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3" y="7"/>
                      <a:pt x="83" y="7"/>
                      <a:pt x="83" y="7"/>
                    </a:cubicBezTo>
                    <a:cubicBezTo>
                      <a:pt x="79" y="11"/>
                      <a:pt x="79" y="11"/>
                      <a:pt x="79" y="11"/>
                    </a:cubicBezTo>
                    <a:cubicBezTo>
                      <a:pt x="80" y="15"/>
                      <a:pt x="80" y="15"/>
                      <a:pt x="80" y="15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73" y="17"/>
                      <a:pt x="73" y="17"/>
                      <a:pt x="73" y="17"/>
                    </a:cubicBezTo>
                    <a:cubicBezTo>
                      <a:pt x="73" y="17"/>
                      <a:pt x="72" y="18"/>
                      <a:pt x="69" y="18"/>
                    </a:cubicBezTo>
                    <a:cubicBezTo>
                      <a:pt x="65" y="17"/>
                      <a:pt x="66" y="18"/>
                      <a:pt x="66" y="18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3" y="25"/>
                      <a:pt x="61" y="25"/>
                      <a:pt x="59" y="26"/>
                    </a:cubicBezTo>
                    <a:cubicBezTo>
                      <a:pt x="56" y="27"/>
                      <a:pt x="57" y="28"/>
                      <a:pt x="57" y="28"/>
                    </a:cubicBezTo>
                    <a:cubicBezTo>
                      <a:pt x="58" y="35"/>
                      <a:pt x="58" y="35"/>
                      <a:pt x="58" y="35"/>
                    </a:cubicBezTo>
                    <a:cubicBezTo>
                      <a:pt x="57" y="39"/>
                      <a:pt x="57" y="39"/>
                      <a:pt x="57" y="39"/>
                    </a:cubicBezTo>
                    <a:cubicBezTo>
                      <a:pt x="57" y="42"/>
                      <a:pt x="57" y="42"/>
                      <a:pt x="57" y="42"/>
                    </a:cubicBezTo>
                    <a:cubicBezTo>
                      <a:pt x="59" y="43"/>
                      <a:pt x="59" y="43"/>
                      <a:pt x="59" y="43"/>
                    </a:cubicBezTo>
                    <a:cubicBezTo>
                      <a:pt x="64" y="42"/>
                      <a:pt x="64" y="42"/>
                      <a:pt x="64" y="42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3" y="47"/>
                      <a:pt x="63" y="47"/>
                      <a:pt x="63" y="47"/>
                    </a:cubicBezTo>
                    <a:cubicBezTo>
                      <a:pt x="63" y="51"/>
                      <a:pt x="63" y="51"/>
                      <a:pt x="63" y="51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4" y="59"/>
                      <a:pt x="54" y="59"/>
                      <a:pt x="54" y="59"/>
                    </a:cubicBezTo>
                    <a:cubicBezTo>
                      <a:pt x="48" y="61"/>
                      <a:pt x="48" y="61"/>
                      <a:pt x="48" y="61"/>
                    </a:cubicBezTo>
                    <a:cubicBezTo>
                      <a:pt x="47" y="64"/>
                      <a:pt x="47" y="64"/>
                      <a:pt x="47" y="64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5" y="70"/>
                      <a:pt x="45" y="70"/>
                      <a:pt x="45" y="70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1"/>
                      <a:pt x="46" y="85"/>
                      <a:pt x="45" y="87"/>
                    </a:cubicBezTo>
                    <a:cubicBezTo>
                      <a:pt x="44" y="89"/>
                      <a:pt x="47" y="89"/>
                      <a:pt x="47" y="89"/>
                    </a:cubicBezTo>
                    <a:cubicBezTo>
                      <a:pt x="50" y="90"/>
                      <a:pt x="50" y="90"/>
                      <a:pt x="50" y="90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46" y="96"/>
                      <a:pt x="46" y="96"/>
                      <a:pt x="46" y="96"/>
                    </a:cubicBezTo>
                    <a:cubicBezTo>
                      <a:pt x="47" y="93"/>
                      <a:pt x="47" y="93"/>
                      <a:pt x="47" y="93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3" y="94"/>
                      <a:pt x="43" y="94"/>
                      <a:pt x="43" y="94"/>
                    </a:cubicBezTo>
                    <a:cubicBezTo>
                      <a:pt x="37" y="96"/>
                      <a:pt x="37" y="96"/>
                      <a:pt x="37" y="96"/>
                    </a:cubicBezTo>
                    <a:cubicBezTo>
                      <a:pt x="37" y="97"/>
                      <a:pt x="37" y="97"/>
                      <a:pt x="37" y="97"/>
                    </a:cubicBezTo>
                    <a:cubicBezTo>
                      <a:pt x="36" y="100"/>
                      <a:pt x="36" y="100"/>
                      <a:pt x="36" y="100"/>
                    </a:cubicBezTo>
                    <a:cubicBezTo>
                      <a:pt x="36" y="100"/>
                      <a:pt x="32" y="100"/>
                      <a:pt x="31" y="100"/>
                    </a:cubicBezTo>
                    <a:cubicBezTo>
                      <a:pt x="30" y="100"/>
                      <a:pt x="29" y="102"/>
                      <a:pt x="29" y="102"/>
                    </a:cubicBezTo>
                    <a:cubicBezTo>
                      <a:pt x="31" y="108"/>
                      <a:pt x="31" y="108"/>
                      <a:pt x="31" y="108"/>
                    </a:cubicBezTo>
                    <a:cubicBezTo>
                      <a:pt x="27" y="108"/>
                      <a:pt x="27" y="108"/>
                      <a:pt x="27" y="108"/>
                    </a:cubicBezTo>
                    <a:cubicBezTo>
                      <a:pt x="24" y="111"/>
                      <a:pt x="24" y="111"/>
                      <a:pt x="24" y="111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3" y="112"/>
                      <a:pt x="13" y="112"/>
                      <a:pt x="13" y="112"/>
                    </a:cubicBezTo>
                    <a:cubicBezTo>
                      <a:pt x="5" y="115"/>
                      <a:pt x="5" y="115"/>
                      <a:pt x="5" y="115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1" y="118"/>
                      <a:pt x="1" y="118"/>
                      <a:pt x="1" y="118"/>
                    </a:cubicBezTo>
                    <a:cubicBezTo>
                      <a:pt x="1" y="119"/>
                      <a:pt x="3" y="124"/>
                      <a:pt x="6" y="129"/>
                    </a:cubicBezTo>
                    <a:lnTo>
                      <a:pt x="11" y="138"/>
                    </a:ln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7" name="Freeform 236">
                <a:extLst>
                  <a:ext uri="{FF2B5EF4-FFF2-40B4-BE49-F238E27FC236}">
                    <a16:creationId xmlns:a16="http://schemas.microsoft.com/office/drawing/2014/main" id="{27A61397-D5D9-234B-172C-F341674266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352" y="610286"/>
                <a:ext cx="38099" cy="38099"/>
              </a:xfrm>
              <a:custGeom>
                <a:avLst/>
                <a:gdLst>
                  <a:gd name="T0" fmla="*/ 9 w 12"/>
                  <a:gd name="T1" fmla="*/ 0 h 12"/>
                  <a:gd name="T2" fmla="*/ 5 w 12"/>
                  <a:gd name="T3" fmla="*/ 2 h 12"/>
                  <a:gd name="T4" fmla="*/ 5 w 12"/>
                  <a:gd name="T5" fmla="*/ 4 h 12"/>
                  <a:gd name="T6" fmla="*/ 2 w 12"/>
                  <a:gd name="T7" fmla="*/ 7 h 12"/>
                  <a:gd name="T8" fmla="*/ 1 w 12"/>
                  <a:gd name="T9" fmla="*/ 10 h 12"/>
                  <a:gd name="T10" fmla="*/ 4 w 12"/>
                  <a:gd name="T11" fmla="*/ 12 h 12"/>
                  <a:gd name="T12" fmla="*/ 7 w 12"/>
                  <a:gd name="T13" fmla="*/ 12 h 12"/>
                  <a:gd name="T14" fmla="*/ 8 w 12"/>
                  <a:gd name="T15" fmla="*/ 8 h 12"/>
                  <a:gd name="T16" fmla="*/ 11 w 12"/>
                  <a:gd name="T17" fmla="*/ 4 h 12"/>
                  <a:gd name="T18" fmla="*/ 11 w 12"/>
                  <a:gd name="T19" fmla="*/ 2 h 12"/>
                  <a:gd name="T20" fmla="*/ 9 w 12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2">
                    <a:moveTo>
                      <a:pt x="9" y="0"/>
                    </a:moveTo>
                    <a:cubicBezTo>
                      <a:pt x="7" y="0"/>
                      <a:pt x="6" y="1"/>
                      <a:pt x="5" y="2"/>
                    </a:cubicBezTo>
                    <a:cubicBezTo>
                      <a:pt x="4" y="2"/>
                      <a:pt x="5" y="4"/>
                      <a:pt x="5" y="4"/>
                    </a:cubicBezTo>
                    <a:cubicBezTo>
                      <a:pt x="5" y="5"/>
                      <a:pt x="3" y="6"/>
                      <a:pt x="2" y="7"/>
                    </a:cubicBezTo>
                    <a:cubicBezTo>
                      <a:pt x="0" y="8"/>
                      <a:pt x="1" y="10"/>
                      <a:pt x="1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6" y="12"/>
                      <a:pt x="7" y="12"/>
                    </a:cubicBezTo>
                    <a:cubicBezTo>
                      <a:pt x="7" y="12"/>
                      <a:pt x="7" y="10"/>
                      <a:pt x="8" y="8"/>
                    </a:cubicBezTo>
                    <a:cubicBezTo>
                      <a:pt x="8" y="6"/>
                      <a:pt x="10" y="5"/>
                      <a:pt x="11" y="4"/>
                    </a:cubicBezTo>
                    <a:cubicBezTo>
                      <a:pt x="12" y="4"/>
                      <a:pt x="11" y="4"/>
                      <a:pt x="11" y="2"/>
                    </a:cubicBezTo>
                    <a:cubicBezTo>
                      <a:pt x="11" y="1"/>
                      <a:pt x="11" y="0"/>
                      <a:pt x="9" y="0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8" name="Freeform 237">
                <a:extLst>
                  <a:ext uri="{FF2B5EF4-FFF2-40B4-BE49-F238E27FC236}">
                    <a16:creationId xmlns:a16="http://schemas.microsoft.com/office/drawing/2014/main" id="{48F605B8-9626-5FAC-CAC6-974BC6861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0314" y="584886"/>
                <a:ext cx="87314" cy="53974"/>
              </a:xfrm>
              <a:custGeom>
                <a:avLst/>
                <a:gdLst>
                  <a:gd name="T0" fmla="*/ 4 w 27"/>
                  <a:gd name="T1" fmla="*/ 16 h 17"/>
                  <a:gd name="T2" fmla="*/ 7 w 27"/>
                  <a:gd name="T3" fmla="*/ 16 h 17"/>
                  <a:gd name="T4" fmla="*/ 15 w 27"/>
                  <a:gd name="T5" fmla="*/ 13 h 17"/>
                  <a:gd name="T6" fmla="*/ 16 w 27"/>
                  <a:gd name="T7" fmla="*/ 10 h 17"/>
                  <a:gd name="T8" fmla="*/ 21 w 27"/>
                  <a:gd name="T9" fmla="*/ 5 h 17"/>
                  <a:gd name="T10" fmla="*/ 24 w 27"/>
                  <a:gd name="T11" fmla="*/ 2 h 17"/>
                  <a:gd name="T12" fmla="*/ 21 w 27"/>
                  <a:gd name="T13" fmla="*/ 2 h 17"/>
                  <a:gd name="T14" fmla="*/ 19 w 27"/>
                  <a:gd name="T15" fmla="*/ 0 h 17"/>
                  <a:gd name="T16" fmla="*/ 13 w 27"/>
                  <a:gd name="T17" fmla="*/ 1 h 17"/>
                  <a:gd name="T18" fmla="*/ 10 w 27"/>
                  <a:gd name="T19" fmla="*/ 5 h 17"/>
                  <a:gd name="T20" fmla="*/ 2 w 27"/>
                  <a:gd name="T21" fmla="*/ 9 h 17"/>
                  <a:gd name="T22" fmla="*/ 2 w 27"/>
                  <a:gd name="T23" fmla="*/ 12 h 17"/>
                  <a:gd name="T24" fmla="*/ 4 w 27"/>
                  <a:gd name="T2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7">
                    <a:moveTo>
                      <a:pt x="4" y="16"/>
                    </a:moveTo>
                    <a:cubicBezTo>
                      <a:pt x="4" y="17"/>
                      <a:pt x="6" y="16"/>
                      <a:pt x="7" y="16"/>
                    </a:cubicBezTo>
                    <a:cubicBezTo>
                      <a:pt x="9" y="16"/>
                      <a:pt x="14" y="13"/>
                      <a:pt x="15" y="13"/>
                    </a:cubicBezTo>
                    <a:cubicBezTo>
                      <a:pt x="16" y="12"/>
                      <a:pt x="15" y="11"/>
                      <a:pt x="16" y="10"/>
                    </a:cubicBezTo>
                    <a:cubicBezTo>
                      <a:pt x="16" y="8"/>
                      <a:pt x="20" y="5"/>
                      <a:pt x="21" y="5"/>
                    </a:cubicBezTo>
                    <a:cubicBezTo>
                      <a:pt x="21" y="4"/>
                      <a:pt x="22" y="4"/>
                      <a:pt x="24" y="2"/>
                    </a:cubicBezTo>
                    <a:cubicBezTo>
                      <a:pt x="27" y="0"/>
                      <a:pt x="23" y="2"/>
                      <a:pt x="21" y="2"/>
                    </a:cubicBezTo>
                    <a:cubicBezTo>
                      <a:pt x="19" y="1"/>
                      <a:pt x="19" y="0"/>
                      <a:pt x="19" y="0"/>
                    </a:cubicBezTo>
                    <a:cubicBezTo>
                      <a:pt x="19" y="0"/>
                      <a:pt x="14" y="0"/>
                      <a:pt x="13" y="1"/>
                    </a:cubicBezTo>
                    <a:cubicBezTo>
                      <a:pt x="12" y="1"/>
                      <a:pt x="10" y="5"/>
                      <a:pt x="10" y="5"/>
                    </a:cubicBezTo>
                    <a:cubicBezTo>
                      <a:pt x="10" y="5"/>
                      <a:pt x="4" y="8"/>
                      <a:pt x="2" y="9"/>
                    </a:cubicBezTo>
                    <a:cubicBezTo>
                      <a:pt x="0" y="10"/>
                      <a:pt x="2" y="12"/>
                      <a:pt x="2" y="12"/>
                    </a:cubicBezTo>
                    <a:cubicBezTo>
                      <a:pt x="2" y="13"/>
                      <a:pt x="3" y="15"/>
                      <a:pt x="4" y="16"/>
                    </a:cubicBezTo>
                    <a:close/>
                  </a:path>
                </a:pathLst>
              </a:custGeom>
              <a:grpFill/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769" name="Freeform 238">
                <a:extLst>
                  <a:ext uri="{FF2B5EF4-FFF2-40B4-BE49-F238E27FC236}">
                    <a16:creationId xmlns:a16="http://schemas.microsoft.com/office/drawing/2014/main" id="{B59C600C-F44C-7E40-60D9-BE62CBE86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7977" y="489636"/>
                <a:ext cx="1365249" cy="1946271"/>
              </a:xfrm>
              <a:custGeom>
                <a:avLst/>
                <a:gdLst>
                  <a:gd name="T0" fmla="*/ 413 w 429"/>
                  <a:gd name="T1" fmla="*/ 45 h 611"/>
                  <a:gd name="T2" fmla="*/ 410 w 429"/>
                  <a:gd name="T3" fmla="*/ 10 h 611"/>
                  <a:gd name="T4" fmla="*/ 367 w 429"/>
                  <a:gd name="T5" fmla="*/ 4 h 611"/>
                  <a:gd name="T6" fmla="*/ 357 w 429"/>
                  <a:gd name="T7" fmla="*/ 18 h 611"/>
                  <a:gd name="T8" fmla="*/ 336 w 429"/>
                  <a:gd name="T9" fmla="*/ 41 h 611"/>
                  <a:gd name="T10" fmla="*/ 333 w 429"/>
                  <a:gd name="T11" fmla="*/ 15 h 611"/>
                  <a:gd name="T12" fmla="*/ 326 w 429"/>
                  <a:gd name="T13" fmla="*/ 32 h 611"/>
                  <a:gd name="T14" fmla="*/ 303 w 429"/>
                  <a:gd name="T15" fmla="*/ 51 h 611"/>
                  <a:gd name="T16" fmla="*/ 291 w 429"/>
                  <a:gd name="T17" fmla="*/ 61 h 611"/>
                  <a:gd name="T18" fmla="*/ 282 w 429"/>
                  <a:gd name="T19" fmla="*/ 71 h 611"/>
                  <a:gd name="T20" fmla="*/ 264 w 429"/>
                  <a:gd name="T21" fmla="*/ 78 h 611"/>
                  <a:gd name="T22" fmla="*/ 250 w 429"/>
                  <a:gd name="T23" fmla="*/ 83 h 611"/>
                  <a:gd name="T24" fmla="*/ 223 w 429"/>
                  <a:gd name="T25" fmla="*/ 115 h 611"/>
                  <a:gd name="T26" fmla="*/ 221 w 429"/>
                  <a:gd name="T27" fmla="*/ 133 h 611"/>
                  <a:gd name="T28" fmla="*/ 189 w 429"/>
                  <a:gd name="T29" fmla="*/ 146 h 611"/>
                  <a:gd name="T30" fmla="*/ 161 w 429"/>
                  <a:gd name="T31" fmla="*/ 179 h 611"/>
                  <a:gd name="T32" fmla="*/ 206 w 429"/>
                  <a:gd name="T33" fmla="*/ 171 h 611"/>
                  <a:gd name="T34" fmla="*/ 194 w 429"/>
                  <a:gd name="T35" fmla="*/ 180 h 611"/>
                  <a:gd name="T36" fmla="*/ 192 w 429"/>
                  <a:gd name="T37" fmla="*/ 196 h 611"/>
                  <a:gd name="T38" fmla="*/ 177 w 429"/>
                  <a:gd name="T39" fmla="*/ 221 h 611"/>
                  <a:gd name="T40" fmla="*/ 179 w 429"/>
                  <a:gd name="T41" fmla="*/ 253 h 611"/>
                  <a:gd name="T42" fmla="*/ 159 w 429"/>
                  <a:gd name="T43" fmla="*/ 284 h 611"/>
                  <a:gd name="T44" fmla="*/ 138 w 429"/>
                  <a:gd name="T45" fmla="*/ 306 h 611"/>
                  <a:gd name="T46" fmla="*/ 143 w 429"/>
                  <a:gd name="T47" fmla="*/ 322 h 611"/>
                  <a:gd name="T48" fmla="*/ 117 w 429"/>
                  <a:gd name="T49" fmla="*/ 351 h 611"/>
                  <a:gd name="T50" fmla="*/ 126 w 429"/>
                  <a:gd name="T51" fmla="*/ 368 h 611"/>
                  <a:gd name="T52" fmla="*/ 91 w 429"/>
                  <a:gd name="T53" fmla="*/ 365 h 611"/>
                  <a:gd name="T54" fmla="*/ 77 w 429"/>
                  <a:gd name="T55" fmla="*/ 388 h 611"/>
                  <a:gd name="T56" fmla="*/ 59 w 429"/>
                  <a:gd name="T57" fmla="*/ 404 h 611"/>
                  <a:gd name="T58" fmla="*/ 29 w 429"/>
                  <a:gd name="T59" fmla="*/ 419 h 611"/>
                  <a:gd name="T60" fmla="*/ 16 w 429"/>
                  <a:gd name="T61" fmla="*/ 428 h 611"/>
                  <a:gd name="T62" fmla="*/ 12 w 429"/>
                  <a:gd name="T63" fmla="*/ 443 h 611"/>
                  <a:gd name="T64" fmla="*/ 13 w 429"/>
                  <a:gd name="T65" fmla="*/ 469 h 611"/>
                  <a:gd name="T66" fmla="*/ 2 w 429"/>
                  <a:gd name="T67" fmla="*/ 507 h 611"/>
                  <a:gd name="T68" fmla="*/ 6 w 429"/>
                  <a:gd name="T69" fmla="*/ 528 h 611"/>
                  <a:gd name="T70" fmla="*/ 11 w 429"/>
                  <a:gd name="T71" fmla="*/ 555 h 611"/>
                  <a:gd name="T72" fmla="*/ 11 w 429"/>
                  <a:gd name="T73" fmla="*/ 574 h 611"/>
                  <a:gd name="T74" fmla="*/ 32 w 429"/>
                  <a:gd name="T75" fmla="*/ 606 h 611"/>
                  <a:gd name="T76" fmla="*/ 77 w 429"/>
                  <a:gd name="T77" fmla="*/ 601 h 611"/>
                  <a:gd name="T78" fmla="*/ 128 w 429"/>
                  <a:gd name="T79" fmla="*/ 557 h 611"/>
                  <a:gd name="T80" fmla="*/ 148 w 429"/>
                  <a:gd name="T81" fmla="*/ 570 h 611"/>
                  <a:gd name="T82" fmla="*/ 151 w 429"/>
                  <a:gd name="T83" fmla="*/ 532 h 611"/>
                  <a:gd name="T84" fmla="*/ 165 w 429"/>
                  <a:gd name="T85" fmla="*/ 515 h 611"/>
                  <a:gd name="T86" fmla="*/ 167 w 429"/>
                  <a:gd name="T87" fmla="*/ 473 h 611"/>
                  <a:gd name="T88" fmla="*/ 151 w 429"/>
                  <a:gd name="T89" fmla="*/ 405 h 611"/>
                  <a:gd name="T90" fmla="*/ 154 w 429"/>
                  <a:gd name="T91" fmla="*/ 359 h 611"/>
                  <a:gd name="T92" fmla="*/ 191 w 429"/>
                  <a:gd name="T93" fmla="*/ 291 h 611"/>
                  <a:gd name="T94" fmla="*/ 205 w 429"/>
                  <a:gd name="T95" fmla="*/ 235 h 611"/>
                  <a:gd name="T96" fmla="*/ 220 w 429"/>
                  <a:gd name="T97" fmla="*/ 183 h 611"/>
                  <a:gd name="T98" fmla="*/ 243 w 429"/>
                  <a:gd name="T99" fmla="*/ 138 h 611"/>
                  <a:gd name="T100" fmla="*/ 271 w 429"/>
                  <a:gd name="T101" fmla="*/ 136 h 611"/>
                  <a:gd name="T102" fmla="*/ 283 w 429"/>
                  <a:gd name="T103" fmla="*/ 109 h 611"/>
                  <a:gd name="T104" fmla="*/ 325 w 429"/>
                  <a:gd name="T105" fmla="*/ 122 h 611"/>
                  <a:gd name="T106" fmla="*/ 349 w 429"/>
                  <a:gd name="T107" fmla="*/ 112 h 611"/>
                  <a:gd name="T108" fmla="*/ 357 w 429"/>
                  <a:gd name="T109" fmla="*/ 64 h 611"/>
                  <a:gd name="T110" fmla="*/ 386 w 429"/>
                  <a:gd name="T111" fmla="*/ 49 h 611"/>
                  <a:gd name="T112" fmla="*/ 408 w 429"/>
                  <a:gd name="T113" fmla="*/ 69 h 611"/>
                  <a:gd name="T114" fmla="*/ 420 w 429"/>
                  <a:gd name="T115" fmla="*/ 63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9" h="611">
                    <a:moveTo>
                      <a:pt x="429" y="54"/>
                    </a:moveTo>
                    <a:cubicBezTo>
                      <a:pt x="429" y="53"/>
                      <a:pt x="428" y="52"/>
                      <a:pt x="428" y="51"/>
                    </a:cubicBezTo>
                    <a:cubicBezTo>
                      <a:pt x="428" y="50"/>
                      <a:pt x="427" y="49"/>
                      <a:pt x="427" y="48"/>
                    </a:cubicBezTo>
                    <a:cubicBezTo>
                      <a:pt x="426" y="47"/>
                      <a:pt x="426" y="47"/>
                      <a:pt x="426" y="47"/>
                    </a:cubicBezTo>
                    <a:cubicBezTo>
                      <a:pt x="427" y="46"/>
                      <a:pt x="427" y="46"/>
                      <a:pt x="427" y="46"/>
                    </a:cubicBezTo>
                    <a:cubicBezTo>
                      <a:pt x="427" y="46"/>
                      <a:pt x="427" y="45"/>
                      <a:pt x="428" y="45"/>
                    </a:cubicBezTo>
                    <a:cubicBezTo>
                      <a:pt x="427" y="44"/>
                      <a:pt x="427" y="44"/>
                      <a:pt x="426" y="44"/>
                    </a:cubicBezTo>
                    <a:cubicBezTo>
                      <a:pt x="424" y="45"/>
                      <a:pt x="420" y="50"/>
                      <a:pt x="420" y="50"/>
                    </a:cubicBezTo>
                    <a:cubicBezTo>
                      <a:pt x="419" y="42"/>
                      <a:pt x="419" y="42"/>
                      <a:pt x="419" y="42"/>
                    </a:cubicBezTo>
                    <a:cubicBezTo>
                      <a:pt x="413" y="45"/>
                      <a:pt x="413" y="45"/>
                      <a:pt x="413" y="45"/>
                    </a:cubicBezTo>
                    <a:cubicBezTo>
                      <a:pt x="406" y="43"/>
                      <a:pt x="406" y="43"/>
                      <a:pt x="406" y="43"/>
                    </a:cubicBezTo>
                    <a:cubicBezTo>
                      <a:pt x="406" y="43"/>
                      <a:pt x="404" y="40"/>
                      <a:pt x="402" y="41"/>
                    </a:cubicBezTo>
                    <a:cubicBezTo>
                      <a:pt x="399" y="41"/>
                      <a:pt x="395" y="41"/>
                      <a:pt x="395" y="41"/>
                    </a:cubicBezTo>
                    <a:cubicBezTo>
                      <a:pt x="395" y="41"/>
                      <a:pt x="391" y="38"/>
                      <a:pt x="394" y="38"/>
                    </a:cubicBezTo>
                    <a:cubicBezTo>
                      <a:pt x="396" y="38"/>
                      <a:pt x="401" y="38"/>
                      <a:pt x="403" y="38"/>
                    </a:cubicBezTo>
                    <a:cubicBezTo>
                      <a:pt x="405" y="38"/>
                      <a:pt x="417" y="34"/>
                      <a:pt x="417" y="34"/>
                    </a:cubicBezTo>
                    <a:cubicBezTo>
                      <a:pt x="418" y="29"/>
                      <a:pt x="418" y="29"/>
                      <a:pt x="418" y="29"/>
                    </a:cubicBezTo>
                    <a:cubicBezTo>
                      <a:pt x="424" y="24"/>
                      <a:pt x="424" y="24"/>
                      <a:pt x="424" y="24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0" y="10"/>
                      <a:pt x="410" y="10"/>
                      <a:pt x="410" y="10"/>
                    </a:cubicBezTo>
                    <a:cubicBezTo>
                      <a:pt x="410" y="10"/>
                      <a:pt x="410" y="8"/>
                      <a:pt x="407" y="8"/>
                    </a:cubicBezTo>
                    <a:cubicBezTo>
                      <a:pt x="405" y="8"/>
                      <a:pt x="399" y="11"/>
                      <a:pt x="399" y="11"/>
                    </a:cubicBezTo>
                    <a:cubicBezTo>
                      <a:pt x="394" y="8"/>
                      <a:pt x="394" y="8"/>
                      <a:pt x="394" y="8"/>
                    </a:cubicBezTo>
                    <a:cubicBezTo>
                      <a:pt x="387" y="9"/>
                      <a:pt x="387" y="9"/>
                      <a:pt x="387" y="9"/>
                    </a:cubicBezTo>
                    <a:cubicBezTo>
                      <a:pt x="377" y="6"/>
                      <a:pt x="377" y="6"/>
                      <a:pt x="377" y="6"/>
                    </a:cubicBezTo>
                    <a:cubicBezTo>
                      <a:pt x="376" y="8"/>
                      <a:pt x="376" y="8"/>
                      <a:pt x="376" y="8"/>
                    </a:cubicBezTo>
                    <a:cubicBezTo>
                      <a:pt x="376" y="8"/>
                      <a:pt x="373" y="7"/>
                      <a:pt x="373" y="5"/>
                    </a:cubicBezTo>
                    <a:cubicBezTo>
                      <a:pt x="373" y="4"/>
                      <a:pt x="373" y="2"/>
                      <a:pt x="373" y="2"/>
                    </a:cubicBezTo>
                    <a:cubicBezTo>
                      <a:pt x="369" y="3"/>
                      <a:pt x="369" y="3"/>
                      <a:pt x="369" y="3"/>
                    </a:cubicBezTo>
                    <a:cubicBezTo>
                      <a:pt x="367" y="4"/>
                      <a:pt x="367" y="4"/>
                      <a:pt x="367" y="4"/>
                    </a:cubicBezTo>
                    <a:cubicBezTo>
                      <a:pt x="362" y="0"/>
                      <a:pt x="362" y="0"/>
                      <a:pt x="362" y="0"/>
                    </a:cubicBezTo>
                    <a:cubicBezTo>
                      <a:pt x="360" y="6"/>
                      <a:pt x="360" y="6"/>
                      <a:pt x="360" y="6"/>
                    </a:cubicBezTo>
                    <a:cubicBezTo>
                      <a:pt x="363" y="11"/>
                      <a:pt x="363" y="11"/>
                      <a:pt x="363" y="11"/>
                    </a:cubicBezTo>
                    <a:cubicBezTo>
                      <a:pt x="360" y="17"/>
                      <a:pt x="360" y="17"/>
                      <a:pt x="360" y="17"/>
                    </a:cubicBezTo>
                    <a:cubicBezTo>
                      <a:pt x="362" y="22"/>
                      <a:pt x="362" y="22"/>
                      <a:pt x="362" y="22"/>
                    </a:cubicBezTo>
                    <a:cubicBezTo>
                      <a:pt x="362" y="28"/>
                      <a:pt x="362" y="28"/>
                      <a:pt x="362" y="28"/>
                    </a:cubicBezTo>
                    <a:cubicBezTo>
                      <a:pt x="359" y="34"/>
                      <a:pt x="359" y="34"/>
                      <a:pt x="359" y="34"/>
                    </a:cubicBezTo>
                    <a:cubicBezTo>
                      <a:pt x="354" y="30"/>
                      <a:pt x="354" y="30"/>
                      <a:pt x="354" y="30"/>
                    </a:cubicBezTo>
                    <a:cubicBezTo>
                      <a:pt x="355" y="24"/>
                      <a:pt x="355" y="24"/>
                      <a:pt x="355" y="24"/>
                    </a:cubicBezTo>
                    <a:cubicBezTo>
                      <a:pt x="357" y="18"/>
                      <a:pt x="357" y="18"/>
                      <a:pt x="357" y="18"/>
                    </a:cubicBezTo>
                    <a:cubicBezTo>
                      <a:pt x="354" y="11"/>
                      <a:pt x="354" y="11"/>
                      <a:pt x="354" y="11"/>
                    </a:cubicBezTo>
                    <a:cubicBezTo>
                      <a:pt x="347" y="17"/>
                      <a:pt x="347" y="17"/>
                      <a:pt x="347" y="17"/>
                    </a:cubicBezTo>
                    <a:cubicBezTo>
                      <a:pt x="348" y="25"/>
                      <a:pt x="348" y="25"/>
                      <a:pt x="348" y="25"/>
                    </a:cubicBezTo>
                    <a:cubicBezTo>
                      <a:pt x="345" y="30"/>
                      <a:pt x="345" y="30"/>
                      <a:pt x="345" y="30"/>
                    </a:cubicBezTo>
                    <a:cubicBezTo>
                      <a:pt x="345" y="37"/>
                      <a:pt x="345" y="37"/>
                      <a:pt x="345" y="37"/>
                    </a:cubicBezTo>
                    <a:cubicBezTo>
                      <a:pt x="343" y="43"/>
                      <a:pt x="343" y="43"/>
                      <a:pt x="343" y="43"/>
                    </a:cubicBezTo>
                    <a:cubicBezTo>
                      <a:pt x="342" y="51"/>
                      <a:pt x="342" y="51"/>
                      <a:pt x="342" y="51"/>
                    </a:cubicBezTo>
                    <a:cubicBezTo>
                      <a:pt x="342" y="51"/>
                      <a:pt x="342" y="52"/>
                      <a:pt x="340" y="52"/>
                    </a:cubicBezTo>
                    <a:cubicBezTo>
                      <a:pt x="339" y="53"/>
                      <a:pt x="336" y="52"/>
                      <a:pt x="336" y="52"/>
                    </a:cubicBezTo>
                    <a:cubicBezTo>
                      <a:pt x="336" y="41"/>
                      <a:pt x="336" y="41"/>
                      <a:pt x="336" y="41"/>
                    </a:cubicBezTo>
                    <a:cubicBezTo>
                      <a:pt x="337" y="35"/>
                      <a:pt x="337" y="35"/>
                      <a:pt x="337" y="35"/>
                    </a:cubicBezTo>
                    <a:cubicBezTo>
                      <a:pt x="339" y="30"/>
                      <a:pt x="339" y="30"/>
                      <a:pt x="339" y="30"/>
                    </a:cubicBezTo>
                    <a:cubicBezTo>
                      <a:pt x="343" y="24"/>
                      <a:pt x="343" y="24"/>
                      <a:pt x="343" y="24"/>
                    </a:cubicBezTo>
                    <a:cubicBezTo>
                      <a:pt x="343" y="24"/>
                      <a:pt x="343" y="20"/>
                      <a:pt x="342" y="20"/>
                    </a:cubicBezTo>
                    <a:cubicBezTo>
                      <a:pt x="342" y="19"/>
                      <a:pt x="341" y="18"/>
                      <a:pt x="341" y="18"/>
                    </a:cubicBezTo>
                    <a:cubicBezTo>
                      <a:pt x="341" y="18"/>
                      <a:pt x="345" y="15"/>
                      <a:pt x="345" y="15"/>
                    </a:cubicBezTo>
                    <a:cubicBezTo>
                      <a:pt x="345" y="15"/>
                      <a:pt x="344" y="12"/>
                      <a:pt x="342" y="11"/>
                    </a:cubicBezTo>
                    <a:cubicBezTo>
                      <a:pt x="340" y="9"/>
                      <a:pt x="339" y="8"/>
                      <a:pt x="338" y="9"/>
                    </a:cubicBezTo>
                    <a:cubicBezTo>
                      <a:pt x="336" y="10"/>
                      <a:pt x="332" y="11"/>
                      <a:pt x="332" y="12"/>
                    </a:cubicBezTo>
                    <a:cubicBezTo>
                      <a:pt x="332" y="12"/>
                      <a:pt x="332" y="14"/>
                      <a:pt x="333" y="15"/>
                    </a:cubicBezTo>
                    <a:cubicBezTo>
                      <a:pt x="334" y="16"/>
                      <a:pt x="335" y="16"/>
                      <a:pt x="335" y="16"/>
                    </a:cubicBezTo>
                    <a:cubicBezTo>
                      <a:pt x="335" y="17"/>
                      <a:pt x="336" y="19"/>
                      <a:pt x="335" y="20"/>
                    </a:cubicBezTo>
                    <a:cubicBezTo>
                      <a:pt x="335" y="21"/>
                      <a:pt x="335" y="23"/>
                      <a:pt x="333" y="22"/>
                    </a:cubicBezTo>
                    <a:cubicBezTo>
                      <a:pt x="331" y="21"/>
                      <a:pt x="327" y="19"/>
                      <a:pt x="326" y="19"/>
                    </a:cubicBezTo>
                    <a:cubicBezTo>
                      <a:pt x="326" y="18"/>
                      <a:pt x="326" y="15"/>
                      <a:pt x="325" y="18"/>
                    </a:cubicBezTo>
                    <a:cubicBezTo>
                      <a:pt x="323" y="21"/>
                      <a:pt x="323" y="22"/>
                      <a:pt x="323" y="23"/>
                    </a:cubicBezTo>
                    <a:cubicBezTo>
                      <a:pt x="324" y="25"/>
                      <a:pt x="325" y="25"/>
                      <a:pt x="325" y="25"/>
                    </a:cubicBezTo>
                    <a:cubicBezTo>
                      <a:pt x="325" y="26"/>
                      <a:pt x="322" y="27"/>
                      <a:pt x="322" y="27"/>
                    </a:cubicBezTo>
                    <a:cubicBezTo>
                      <a:pt x="322" y="28"/>
                      <a:pt x="321" y="29"/>
                      <a:pt x="323" y="30"/>
                    </a:cubicBezTo>
                    <a:cubicBezTo>
                      <a:pt x="324" y="31"/>
                      <a:pt x="326" y="32"/>
                      <a:pt x="326" y="32"/>
                    </a:cubicBezTo>
                    <a:cubicBezTo>
                      <a:pt x="326" y="32"/>
                      <a:pt x="327" y="35"/>
                      <a:pt x="327" y="35"/>
                    </a:cubicBezTo>
                    <a:cubicBezTo>
                      <a:pt x="327" y="35"/>
                      <a:pt x="322" y="34"/>
                      <a:pt x="322" y="35"/>
                    </a:cubicBezTo>
                    <a:cubicBezTo>
                      <a:pt x="322" y="36"/>
                      <a:pt x="322" y="38"/>
                      <a:pt x="322" y="39"/>
                    </a:cubicBezTo>
                    <a:cubicBezTo>
                      <a:pt x="322" y="39"/>
                      <a:pt x="322" y="41"/>
                      <a:pt x="322" y="41"/>
                    </a:cubicBezTo>
                    <a:cubicBezTo>
                      <a:pt x="322" y="42"/>
                      <a:pt x="318" y="42"/>
                      <a:pt x="317" y="43"/>
                    </a:cubicBezTo>
                    <a:cubicBezTo>
                      <a:pt x="316" y="43"/>
                      <a:pt x="316" y="46"/>
                      <a:pt x="315" y="48"/>
                    </a:cubicBezTo>
                    <a:cubicBezTo>
                      <a:pt x="315" y="49"/>
                      <a:pt x="315" y="50"/>
                      <a:pt x="314" y="51"/>
                    </a:cubicBezTo>
                    <a:cubicBezTo>
                      <a:pt x="314" y="52"/>
                      <a:pt x="313" y="54"/>
                      <a:pt x="313" y="54"/>
                    </a:cubicBezTo>
                    <a:cubicBezTo>
                      <a:pt x="313" y="54"/>
                      <a:pt x="313" y="54"/>
                      <a:pt x="311" y="54"/>
                    </a:cubicBezTo>
                    <a:cubicBezTo>
                      <a:pt x="310" y="54"/>
                      <a:pt x="305" y="50"/>
                      <a:pt x="303" y="51"/>
                    </a:cubicBezTo>
                    <a:cubicBezTo>
                      <a:pt x="302" y="51"/>
                      <a:pt x="300" y="52"/>
                      <a:pt x="300" y="53"/>
                    </a:cubicBezTo>
                    <a:cubicBezTo>
                      <a:pt x="300" y="54"/>
                      <a:pt x="303" y="56"/>
                      <a:pt x="303" y="56"/>
                    </a:cubicBezTo>
                    <a:cubicBezTo>
                      <a:pt x="304" y="56"/>
                      <a:pt x="308" y="57"/>
                      <a:pt x="308" y="58"/>
                    </a:cubicBezTo>
                    <a:cubicBezTo>
                      <a:pt x="308" y="59"/>
                      <a:pt x="308" y="64"/>
                      <a:pt x="308" y="64"/>
                    </a:cubicBezTo>
                    <a:cubicBezTo>
                      <a:pt x="308" y="64"/>
                      <a:pt x="312" y="71"/>
                      <a:pt x="306" y="65"/>
                    </a:cubicBezTo>
                    <a:cubicBezTo>
                      <a:pt x="300" y="59"/>
                      <a:pt x="300" y="58"/>
                      <a:pt x="299" y="58"/>
                    </a:cubicBezTo>
                    <a:cubicBezTo>
                      <a:pt x="298" y="58"/>
                      <a:pt x="292" y="56"/>
                      <a:pt x="292" y="56"/>
                    </a:cubicBezTo>
                    <a:cubicBezTo>
                      <a:pt x="292" y="56"/>
                      <a:pt x="291" y="54"/>
                      <a:pt x="291" y="56"/>
                    </a:cubicBezTo>
                    <a:cubicBezTo>
                      <a:pt x="290" y="58"/>
                      <a:pt x="292" y="61"/>
                      <a:pt x="292" y="61"/>
                    </a:cubicBezTo>
                    <a:cubicBezTo>
                      <a:pt x="291" y="61"/>
                      <a:pt x="291" y="61"/>
                      <a:pt x="291" y="61"/>
                    </a:cubicBezTo>
                    <a:cubicBezTo>
                      <a:pt x="291" y="61"/>
                      <a:pt x="289" y="59"/>
                      <a:pt x="288" y="58"/>
                    </a:cubicBezTo>
                    <a:cubicBezTo>
                      <a:pt x="287" y="57"/>
                      <a:pt x="284" y="58"/>
                      <a:pt x="284" y="58"/>
                    </a:cubicBezTo>
                    <a:cubicBezTo>
                      <a:pt x="284" y="58"/>
                      <a:pt x="283" y="60"/>
                      <a:pt x="282" y="61"/>
                    </a:cubicBezTo>
                    <a:cubicBezTo>
                      <a:pt x="281" y="62"/>
                      <a:pt x="278" y="59"/>
                      <a:pt x="281" y="62"/>
                    </a:cubicBezTo>
                    <a:cubicBezTo>
                      <a:pt x="283" y="66"/>
                      <a:pt x="285" y="66"/>
                      <a:pt x="286" y="67"/>
                    </a:cubicBezTo>
                    <a:cubicBezTo>
                      <a:pt x="287" y="68"/>
                      <a:pt x="290" y="68"/>
                      <a:pt x="291" y="69"/>
                    </a:cubicBezTo>
                    <a:cubicBezTo>
                      <a:pt x="291" y="70"/>
                      <a:pt x="292" y="73"/>
                      <a:pt x="292" y="73"/>
                    </a:cubicBezTo>
                    <a:cubicBezTo>
                      <a:pt x="292" y="73"/>
                      <a:pt x="294" y="76"/>
                      <a:pt x="290" y="73"/>
                    </a:cubicBezTo>
                    <a:cubicBezTo>
                      <a:pt x="286" y="71"/>
                      <a:pt x="285" y="70"/>
                      <a:pt x="284" y="70"/>
                    </a:cubicBezTo>
                    <a:cubicBezTo>
                      <a:pt x="283" y="70"/>
                      <a:pt x="282" y="71"/>
                      <a:pt x="282" y="71"/>
                    </a:cubicBezTo>
                    <a:cubicBezTo>
                      <a:pt x="282" y="71"/>
                      <a:pt x="277" y="70"/>
                      <a:pt x="277" y="68"/>
                    </a:cubicBezTo>
                    <a:cubicBezTo>
                      <a:pt x="276" y="66"/>
                      <a:pt x="278" y="62"/>
                      <a:pt x="274" y="62"/>
                    </a:cubicBezTo>
                    <a:cubicBezTo>
                      <a:pt x="271" y="63"/>
                      <a:pt x="269" y="64"/>
                      <a:pt x="269" y="65"/>
                    </a:cubicBezTo>
                    <a:cubicBezTo>
                      <a:pt x="269" y="66"/>
                      <a:pt x="267" y="66"/>
                      <a:pt x="270" y="69"/>
                    </a:cubicBezTo>
                    <a:cubicBezTo>
                      <a:pt x="272" y="72"/>
                      <a:pt x="274" y="73"/>
                      <a:pt x="274" y="73"/>
                    </a:cubicBezTo>
                    <a:cubicBezTo>
                      <a:pt x="275" y="73"/>
                      <a:pt x="279" y="73"/>
                      <a:pt x="277" y="74"/>
                    </a:cubicBezTo>
                    <a:cubicBezTo>
                      <a:pt x="275" y="76"/>
                      <a:pt x="272" y="76"/>
                      <a:pt x="271" y="76"/>
                    </a:cubicBezTo>
                    <a:cubicBezTo>
                      <a:pt x="271" y="76"/>
                      <a:pt x="272" y="75"/>
                      <a:pt x="270" y="75"/>
                    </a:cubicBezTo>
                    <a:cubicBezTo>
                      <a:pt x="269" y="76"/>
                      <a:pt x="265" y="80"/>
                      <a:pt x="265" y="80"/>
                    </a:cubicBezTo>
                    <a:cubicBezTo>
                      <a:pt x="265" y="80"/>
                      <a:pt x="264" y="79"/>
                      <a:pt x="264" y="78"/>
                    </a:cubicBezTo>
                    <a:cubicBezTo>
                      <a:pt x="264" y="77"/>
                      <a:pt x="267" y="76"/>
                      <a:pt x="267" y="74"/>
                    </a:cubicBezTo>
                    <a:cubicBezTo>
                      <a:pt x="268" y="72"/>
                      <a:pt x="265" y="67"/>
                      <a:pt x="265" y="67"/>
                    </a:cubicBezTo>
                    <a:cubicBezTo>
                      <a:pt x="265" y="67"/>
                      <a:pt x="263" y="65"/>
                      <a:pt x="262" y="65"/>
                    </a:cubicBezTo>
                    <a:cubicBezTo>
                      <a:pt x="261" y="64"/>
                      <a:pt x="259" y="63"/>
                      <a:pt x="258" y="63"/>
                    </a:cubicBezTo>
                    <a:cubicBezTo>
                      <a:pt x="257" y="64"/>
                      <a:pt x="256" y="67"/>
                      <a:pt x="258" y="68"/>
                    </a:cubicBezTo>
                    <a:cubicBezTo>
                      <a:pt x="259" y="70"/>
                      <a:pt x="261" y="72"/>
                      <a:pt x="260" y="73"/>
                    </a:cubicBezTo>
                    <a:cubicBezTo>
                      <a:pt x="259" y="73"/>
                      <a:pt x="258" y="74"/>
                      <a:pt x="257" y="73"/>
                    </a:cubicBezTo>
                    <a:cubicBezTo>
                      <a:pt x="256" y="73"/>
                      <a:pt x="254" y="71"/>
                      <a:pt x="252" y="72"/>
                    </a:cubicBezTo>
                    <a:cubicBezTo>
                      <a:pt x="250" y="73"/>
                      <a:pt x="247" y="78"/>
                      <a:pt x="247" y="78"/>
                    </a:cubicBezTo>
                    <a:cubicBezTo>
                      <a:pt x="247" y="78"/>
                      <a:pt x="250" y="83"/>
                      <a:pt x="250" y="83"/>
                    </a:cubicBezTo>
                    <a:cubicBezTo>
                      <a:pt x="251" y="84"/>
                      <a:pt x="252" y="85"/>
                      <a:pt x="252" y="87"/>
                    </a:cubicBezTo>
                    <a:cubicBezTo>
                      <a:pt x="251" y="88"/>
                      <a:pt x="252" y="86"/>
                      <a:pt x="250" y="87"/>
                    </a:cubicBezTo>
                    <a:cubicBezTo>
                      <a:pt x="248" y="88"/>
                      <a:pt x="247" y="88"/>
                      <a:pt x="246" y="89"/>
                    </a:cubicBezTo>
                    <a:cubicBezTo>
                      <a:pt x="244" y="89"/>
                      <a:pt x="240" y="93"/>
                      <a:pt x="240" y="93"/>
                    </a:cubicBezTo>
                    <a:cubicBezTo>
                      <a:pt x="242" y="96"/>
                      <a:pt x="242" y="96"/>
                      <a:pt x="242" y="96"/>
                    </a:cubicBezTo>
                    <a:cubicBezTo>
                      <a:pt x="242" y="96"/>
                      <a:pt x="236" y="99"/>
                      <a:pt x="235" y="99"/>
                    </a:cubicBezTo>
                    <a:cubicBezTo>
                      <a:pt x="233" y="100"/>
                      <a:pt x="237" y="99"/>
                      <a:pt x="233" y="100"/>
                    </a:cubicBezTo>
                    <a:cubicBezTo>
                      <a:pt x="229" y="101"/>
                      <a:pt x="227" y="105"/>
                      <a:pt x="227" y="106"/>
                    </a:cubicBezTo>
                    <a:cubicBezTo>
                      <a:pt x="226" y="107"/>
                      <a:pt x="223" y="107"/>
                      <a:pt x="223" y="109"/>
                    </a:cubicBezTo>
                    <a:cubicBezTo>
                      <a:pt x="223" y="111"/>
                      <a:pt x="224" y="114"/>
                      <a:pt x="223" y="115"/>
                    </a:cubicBezTo>
                    <a:cubicBezTo>
                      <a:pt x="223" y="116"/>
                      <a:pt x="223" y="116"/>
                      <a:pt x="223" y="117"/>
                    </a:cubicBezTo>
                    <a:cubicBezTo>
                      <a:pt x="223" y="119"/>
                      <a:pt x="222" y="120"/>
                      <a:pt x="225" y="120"/>
                    </a:cubicBezTo>
                    <a:cubicBezTo>
                      <a:pt x="227" y="120"/>
                      <a:pt x="230" y="119"/>
                      <a:pt x="231" y="118"/>
                    </a:cubicBezTo>
                    <a:cubicBezTo>
                      <a:pt x="231" y="117"/>
                      <a:pt x="232" y="114"/>
                      <a:pt x="233" y="115"/>
                    </a:cubicBezTo>
                    <a:cubicBezTo>
                      <a:pt x="234" y="117"/>
                      <a:pt x="234" y="120"/>
                      <a:pt x="234" y="120"/>
                    </a:cubicBezTo>
                    <a:cubicBezTo>
                      <a:pt x="234" y="120"/>
                      <a:pt x="234" y="123"/>
                      <a:pt x="234" y="124"/>
                    </a:cubicBezTo>
                    <a:cubicBezTo>
                      <a:pt x="234" y="125"/>
                      <a:pt x="239" y="123"/>
                      <a:pt x="233" y="126"/>
                    </a:cubicBezTo>
                    <a:cubicBezTo>
                      <a:pt x="228" y="129"/>
                      <a:pt x="226" y="129"/>
                      <a:pt x="226" y="130"/>
                    </a:cubicBezTo>
                    <a:cubicBezTo>
                      <a:pt x="226" y="131"/>
                      <a:pt x="229" y="136"/>
                      <a:pt x="225" y="134"/>
                    </a:cubicBezTo>
                    <a:cubicBezTo>
                      <a:pt x="221" y="133"/>
                      <a:pt x="222" y="134"/>
                      <a:pt x="221" y="133"/>
                    </a:cubicBezTo>
                    <a:cubicBezTo>
                      <a:pt x="220" y="132"/>
                      <a:pt x="222" y="138"/>
                      <a:pt x="217" y="130"/>
                    </a:cubicBezTo>
                    <a:cubicBezTo>
                      <a:pt x="213" y="123"/>
                      <a:pt x="213" y="124"/>
                      <a:pt x="212" y="122"/>
                    </a:cubicBezTo>
                    <a:cubicBezTo>
                      <a:pt x="212" y="121"/>
                      <a:pt x="212" y="115"/>
                      <a:pt x="212" y="115"/>
                    </a:cubicBezTo>
                    <a:cubicBezTo>
                      <a:pt x="212" y="115"/>
                      <a:pt x="211" y="109"/>
                      <a:pt x="208" y="112"/>
                    </a:cubicBezTo>
                    <a:cubicBezTo>
                      <a:pt x="206" y="114"/>
                      <a:pt x="205" y="118"/>
                      <a:pt x="205" y="118"/>
                    </a:cubicBezTo>
                    <a:cubicBezTo>
                      <a:pt x="205" y="118"/>
                      <a:pt x="201" y="122"/>
                      <a:pt x="201" y="123"/>
                    </a:cubicBezTo>
                    <a:cubicBezTo>
                      <a:pt x="200" y="123"/>
                      <a:pt x="198" y="123"/>
                      <a:pt x="196" y="125"/>
                    </a:cubicBezTo>
                    <a:cubicBezTo>
                      <a:pt x="194" y="127"/>
                      <a:pt x="189" y="135"/>
                      <a:pt x="189" y="135"/>
                    </a:cubicBezTo>
                    <a:cubicBezTo>
                      <a:pt x="189" y="135"/>
                      <a:pt x="185" y="141"/>
                      <a:pt x="186" y="142"/>
                    </a:cubicBezTo>
                    <a:cubicBezTo>
                      <a:pt x="187" y="144"/>
                      <a:pt x="189" y="146"/>
                      <a:pt x="189" y="146"/>
                    </a:cubicBezTo>
                    <a:cubicBezTo>
                      <a:pt x="189" y="146"/>
                      <a:pt x="190" y="145"/>
                      <a:pt x="190" y="148"/>
                    </a:cubicBezTo>
                    <a:cubicBezTo>
                      <a:pt x="190" y="150"/>
                      <a:pt x="194" y="151"/>
                      <a:pt x="194" y="151"/>
                    </a:cubicBezTo>
                    <a:cubicBezTo>
                      <a:pt x="194" y="151"/>
                      <a:pt x="196" y="152"/>
                      <a:pt x="194" y="153"/>
                    </a:cubicBezTo>
                    <a:cubicBezTo>
                      <a:pt x="192" y="155"/>
                      <a:pt x="185" y="156"/>
                      <a:pt x="185" y="156"/>
                    </a:cubicBezTo>
                    <a:cubicBezTo>
                      <a:pt x="179" y="156"/>
                      <a:pt x="179" y="156"/>
                      <a:pt x="179" y="156"/>
                    </a:cubicBezTo>
                    <a:cubicBezTo>
                      <a:pt x="179" y="156"/>
                      <a:pt x="176" y="160"/>
                      <a:pt x="175" y="160"/>
                    </a:cubicBezTo>
                    <a:cubicBezTo>
                      <a:pt x="173" y="161"/>
                      <a:pt x="171" y="163"/>
                      <a:pt x="170" y="164"/>
                    </a:cubicBezTo>
                    <a:cubicBezTo>
                      <a:pt x="170" y="166"/>
                      <a:pt x="162" y="172"/>
                      <a:pt x="162" y="172"/>
                    </a:cubicBezTo>
                    <a:cubicBezTo>
                      <a:pt x="162" y="172"/>
                      <a:pt x="163" y="175"/>
                      <a:pt x="163" y="176"/>
                    </a:cubicBezTo>
                    <a:cubicBezTo>
                      <a:pt x="163" y="177"/>
                      <a:pt x="159" y="179"/>
                      <a:pt x="161" y="179"/>
                    </a:cubicBezTo>
                    <a:cubicBezTo>
                      <a:pt x="163" y="180"/>
                      <a:pt x="165" y="181"/>
                      <a:pt x="167" y="178"/>
                    </a:cubicBezTo>
                    <a:cubicBezTo>
                      <a:pt x="168" y="175"/>
                      <a:pt x="169" y="171"/>
                      <a:pt x="169" y="171"/>
                    </a:cubicBezTo>
                    <a:cubicBezTo>
                      <a:pt x="169" y="171"/>
                      <a:pt x="170" y="169"/>
                      <a:pt x="172" y="169"/>
                    </a:cubicBezTo>
                    <a:cubicBezTo>
                      <a:pt x="174" y="169"/>
                      <a:pt x="177" y="167"/>
                      <a:pt x="179" y="167"/>
                    </a:cubicBezTo>
                    <a:cubicBezTo>
                      <a:pt x="181" y="166"/>
                      <a:pt x="184" y="162"/>
                      <a:pt x="185" y="162"/>
                    </a:cubicBezTo>
                    <a:cubicBezTo>
                      <a:pt x="186" y="162"/>
                      <a:pt x="186" y="163"/>
                      <a:pt x="189" y="163"/>
                    </a:cubicBezTo>
                    <a:cubicBezTo>
                      <a:pt x="193" y="162"/>
                      <a:pt x="196" y="162"/>
                      <a:pt x="197" y="161"/>
                    </a:cubicBezTo>
                    <a:cubicBezTo>
                      <a:pt x="198" y="160"/>
                      <a:pt x="205" y="164"/>
                      <a:pt x="205" y="165"/>
                    </a:cubicBezTo>
                    <a:cubicBezTo>
                      <a:pt x="206" y="166"/>
                      <a:pt x="199" y="167"/>
                      <a:pt x="202" y="169"/>
                    </a:cubicBezTo>
                    <a:cubicBezTo>
                      <a:pt x="205" y="170"/>
                      <a:pt x="205" y="171"/>
                      <a:pt x="206" y="171"/>
                    </a:cubicBezTo>
                    <a:cubicBezTo>
                      <a:pt x="207" y="171"/>
                      <a:pt x="208" y="171"/>
                      <a:pt x="211" y="169"/>
                    </a:cubicBezTo>
                    <a:cubicBezTo>
                      <a:pt x="213" y="168"/>
                      <a:pt x="209" y="165"/>
                      <a:pt x="214" y="167"/>
                    </a:cubicBezTo>
                    <a:cubicBezTo>
                      <a:pt x="219" y="169"/>
                      <a:pt x="218" y="170"/>
                      <a:pt x="218" y="170"/>
                    </a:cubicBezTo>
                    <a:cubicBezTo>
                      <a:pt x="218" y="172"/>
                      <a:pt x="218" y="172"/>
                      <a:pt x="218" y="172"/>
                    </a:cubicBezTo>
                    <a:cubicBezTo>
                      <a:pt x="214" y="173"/>
                      <a:pt x="214" y="173"/>
                      <a:pt x="214" y="173"/>
                    </a:cubicBezTo>
                    <a:cubicBezTo>
                      <a:pt x="209" y="172"/>
                      <a:pt x="209" y="172"/>
                      <a:pt x="209" y="172"/>
                    </a:cubicBezTo>
                    <a:cubicBezTo>
                      <a:pt x="206" y="173"/>
                      <a:pt x="206" y="173"/>
                      <a:pt x="206" y="173"/>
                    </a:cubicBezTo>
                    <a:cubicBezTo>
                      <a:pt x="206" y="173"/>
                      <a:pt x="205" y="174"/>
                      <a:pt x="205" y="174"/>
                    </a:cubicBezTo>
                    <a:cubicBezTo>
                      <a:pt x="204" y="174"/>
                      <a:pt x="197" y="175"/>
                      <a:pt x="197" y="175"/>
                    </a:cubicBezTo>
                    <a:cubicBezTo>
                      <a:pt x="194" y="180"/>
                      <a:pt x="194" y="180"/>
                      <a:pt x="194" y="180"/>
                    </a:cubicBezTo>
                    <a:cubicBezTo>
                      <a:pt x="194" y="180"/>
                      <a:pt x="196" y="184"/>
                      <a:pt x="197" y="183"/>
                    </a:cubicBezTo>
                    <a:cubicBezTo>
                      <a:pt x="198" y="183"/>
                      <a:pt x="202" y="182"/>
                      <a:pt x="202" y="182"/>
                    </a:cubicBezTo>
                    <a:cubicBezTo>
                      <a:pt x="203" y="182"/>
                      <a:pt x="204" y="184"/>
                      <a:pt x="203" y="185"/>
                    </a:cubicBezTo>
                    <a:cubicBezTo>
                      <a:pt x="203" y="186"/>
                      <a:pt x="200" y="188"/>
                      <a:pt x="200" y="188"/>
                    </a:cubicBezTo>
                    <a:cubicBezTo>
                      <a:pt x="198" y="191"/>
                      <a:pt x="198" y="191"/>
                      <a:pt x="198" y="191"/>
                    </a:cubicBezTo>
                    <a:cubicBezTo>
                      <a:pt x="198" y="191"/>
                      <a:pt x="201" y="192"/>
                      <a:pt x="202" y="192"/>
                    </a:cubicBezTo>
                    <a:cubicBezTo>
                      <a:pt x="202" y="192"/>
                      <a:pt x="207" y="192"/>
                      <a:pt x="206" y="193"/>
                    </a:cubicBezTo>
                    <a:cubicBezTo>
                      <a:pt x="206" y="193"/>
                      <a:pt x="199" y="194"/>
                      <a:pt x="199" y="194"/>
                    </a:cubicBezTo>
                    <a:cubicBezTo>
                      <a:pt x="199" y="194"/>
                      <a:pt x="193" y="193"/>
                      <a:pt x="193" y="193"/>
                    </a:cubicBezTo>
                    <a:cubicBezTo>
                      <a:pt x="193" y="194"/>
                      <a:pt x="192" y="195"/>
                      <a:pt x="192" y="196"/>
                    </a:cubicBezTo>
                    <a:cubicBezTo>
                      <a:pt x="192" y="196"/>
                      <a:pt x="191" y="198"/>
                      <a:pt x="191" y="198"/>
                    </a:cubicBezTo>
                    <a:cubicBezTo>
                      <a:pt x="190" y="198"/>
                      <a:pt x="188" y="199"/>
                      <a:pt x="188" y="199"/>
                    </a:cubicBezTo>
                    <a:cubicBezTo>
                      <a:pt x="188" y="200"/>
                      <a:pt x="187" y="202"/>
                      <a:pt x="187" y="203"/>
                    </a:cubicBezTo>
                    <a:cubicBezTo>
                      <a:pt x="187" y="204"/>
                      <a:pt x="190" y="206"/>
                      <a:pt x="190" y="206"/>
                    </a:cubicBezTo>
                    <a:cubicBezTo>
                      <a:pt x="189" y="208"/>
                      <a:pt x="189" y="208"/>
                      <a:pt x="189" y="208"/>
                    </a:cubicBezTo>
                    <a:cubicBezTo>
                      <a:pt x="186" y="211"/>
                      <a:pt x="186" y="211"/>
                      <a:pt x="186" y="211"/>
                    </a:cubicBezTo>
                    <a:cubicBezTo>
                      <a:pt x="186" y="211"/>
                      <a:pt x="184" y="212"/>
                      <a:pt x="184" y="213"/>
                    </a:cubicBezTo>
                    <a:cubicBezTo>
                      <a:pt x="184" y="213"/>
                      <a:pt x="181" y="215"/>
                      <a:pt x="181" y="215"/>
                    </a:cubicBezTo>
                    <a:cubicBezTo>
                      <a:pt x="175" y="218"/>
                      <a:pt x="175" y="218"/>
                      <a:pt x="175" y="218"/>
                    </a:cubicBezTo>
                    <a:cubicBezTo>
                      <a:pt x="175" y="218"/>
                      <a:pt x="176" y="220"/>
                      <a:pt x="177" y="221"/>
                    </a:cubicBezTo>
                    <a:cubicBezTo>
                      <a:pt x="177" y="221"/>
                      <a:pt x="179" y="223"/>
                      <a:pt x="177" y="224"/>
                    </a:cubicBezTo>
                    <a:cubicBezTo>
                      <a:pt x="176" y="225"/>
                      <a:pt x="174" y="226"/>
                      <a:pt x="173" y="226"/>
                    </a:cubicBezTo>
                    <a:cubicBezTo>
                      <a:pt x="173" y="227"/>
                      <a:pt x="171" y="228"/>
                      <a:pt x="172" y="229"/>
                    </a:cubicBezTo>
                    <a:cubicBezTo>
                      <a:pt x="172" y="231"/>
                      <a:pt x="170" y="233"/>
                      <a:pt x="170" y="234"/>
                    </a:cubicBezTo>
                    <a:cubicBezTo>
                      <a:pt x="170" y="234"/>
                      <a:pt x="168" y="235"/>
                      <a:pt x="169" y="237"/>
                    </a:cubicBezTo>
                    <a:cubicBezTo>
                      <a:pt x="169" y="239"/>
                      <a:pt x="168" y="244"/>
                      <a:pt x="168" y="244"/>
                    </a:cubicBezTo>
                    <a:cubicBezTo>
                      <a:pt x="168" y="244"/>
                      <a:pt x="171" y="248"/>
                      <a:pt x="171" y="248"/>
                    </a:cubicBezTo>
                    <a:cubicBezTo>
                      <a:pt x="172" y="248"/>
                      <a:pt x="175" y="246"/>
                      <a:pt x="177" y="246"/>
                    </a:cubicBezTo>
                    <a:cubicBezTo>
                      <a:pt x="178" y="247"/>
                      <a:pt x="180" y="248"/>
                      <a:pt x="180" y="248"/>
                    </a:cubicBezTo>
                    <a:cubicBezTo>
                      <a:pt x="180" y="248"/>
                      <a:pt x="180" y="252"/>
                      <a:pt x="179" y="253"/>
                    </a:cubicBezTo>
                    <a:cubicBezTo>
                      <a:pt x="178" y="253"/>
                      <a:pt x="173" y="254"/>
                      <a:pt x="173" y="254"/>
                    </a:cubicBezTo>
                    <a:cubicBezTo>
                      <a:pt x="173" y="254"/>
                      <a:pt x="171" y="252"/>
                      <a:pt x="170" y="253"/>
                    </a:cubicBezTo>
                    <a:cubicBezTo>
                      <a:pt x="169" y="253"/>
                      <a:pt x="165" y="257"/>
                      <a:pt x="165" y="257"/>
                    </a:cubicBezTo>
                    <a:cubicBezTo>
                      <a:pt x="165" y="257"/>
                      <a:pt x="165" y="259"/>
                      <a:pt x="164" y="260"/>
                    </a:cubicBezTo>
                    <a:cubicBezTo>
                      <a:pt x="163" y="260"/>
                      <a:pt x="162" y="259"/>
                      <a:pt x="162" y="260"/>
                    </a:cubicBezTo>
                    <a:cubicBezTo>
                      <a:pt x="162" y="261"/>
                      <a:pt x="162" y="264"/>
                      <a:pt x="162" y="265"/>
                    </a:cubicBezTo>
                    <a:cubicBezTo>
                      <a:pt x="162" y="266"/>
                      <a:pt x="162" y="268"/>
                      <a:pt x="162" y="268"/>
                    </a:cubicBezTo>
                    <a:cubicBezTo>
                      <a:pt x="162" y="268"/>
                      <a:pt x="160" y="271"/>
                      <a:pt x="159" y="273"/>
                    </a:cubicBezTo>
                    <a:cubicBezTo>
                      <a:pt x="159" y="275"/>
                      <a:pt x="157" y="279"/>
                      <a:pt x="157" y="279"/>
                    </a:cubicBezTo>
                    <a:cubicBezTo>
                      <a:pt x="158" y="280"/>
                      <a:pt x="159" y="284"/>
                      <a:pt x="159" y="284"/>
                    </a:cubicBezTo>
                    <a:cubicBezTo>
                      <a:pt x="154" y="287"/>
                      <a:pt x="154" y="287"/>
                      <a:pt x="154" y="287"/>
                    </a:cubicBezTo>
                    <a:cubicBezTo>
                      <a:pt x="155" y="291"/>
                      <a:pt x="155" y="291"/>
                      <a:pt x="155" y="291"/>
                    </a:cubicBezTo>
                    <a:cubicBezTo>
                      <a:pt x="155" y="291"/>
                      <a:pt x="156" y="292"/>
                      <a:pt x="156" y="293"/>
                    </a:cubicBezTo>
                    <a:cubicBezTo>
                      <a:pt x="156" y="294"/>
                      <a:pt x="153" y="296"/>
                      <a:pt x="153" y="296"/>
                    </a:cubicBezTo>
                    <a:cubicBezTo>
                      <a:pt x="153" y="296"/>
                      <a:pt x="153" y="300"/>
                      <a:pt x="152" y="301"/>
                    </a:cubicBezTo>
                    <a:cubicBezTo>
                      <a:pt x="152" y="302"/>
                      <a:pt x="148" y="299"/>
                      <a:pt x="148" y="299"/>
                    </a:cubicBezTo>
                    <a:cubicBezTo>
                      <a:pt x="145" y="300"/>
                      <a:pt x="145" y="300"/>
                      <a:pt x="145" y="300"/>
                    </a:cubicBezTo>
                    <a:cubicBezTo>
                      <a:pt x="145" y="303"/>
                      <a:pt x="145" y="303"/>
                      <a:pt x="145" y="303"/>
                    </a:cubicBezTo>
                    <a:cubicBezTo>
                      <a:pt x="143" y="306"/>
                      <a:pt x="143" y="306"/>
                      <a:pt x="143" y="306"/>
                    </a:cubicBezTo>
                    <a:cubicBezTo>
                      <a:pt x="138" y="306"/>
                      <a:pt x="138" y="306"/>
                      <a:pt x="138" y="306"/>
                    </a:cubicBezTo>
                    <a:cubicBezTo>
                      <a:pt x="138" y="306"/>
                      <a:pt x="133" y="309"/>
                      <a:pt x="133" y="310"/>
                    </a:cubicBezTo>
                    <a:cubicBezTo>
                      <a:pt x="133" y="310"/>
                      <a:pt x="132" y="312"/>
                      <a:pt x="133" y="312"/>
                    </a:cubicBezTo>
                    <a:cubicBezTo>
                      <a:pt x="135" y="313"/>
                      <a:pt x="136" y="313"/>
                      <a:pt x="137" y="312"/>
                    </a:cubicBezTo>
                    <a:cubicBezTo>
                      <a:pt x="138" y="312"/>
                      <a:pt x="142" y="310"/>
                      <a:pt x="142" y="310"/>
                    </a:cubicBezTo>
                    <a:cubicBezTo>
                      <a:pt x="143" y="310"/>
                      <a:pt x="146" y="310"/>
                      <a:pt x="144" y="312"/>
                    </a:cubicBezTo>
                    <a:cubicBezTo>
                      <a:pt x="143" y="313"/>
                      <a:pt x="141" y="314"/>
                      <a:pt x="140" y="314"/>
                    </a:cubicBezTo>
                    <a:cubicBezTo>
                      <a:pt x="139" y="315"/>
                      <a:pt x="137" y="315"/>
                      <a:pt x="136" y="317"/>
                    </a:cubicBezTo>
                    <a:cubicBezTo>
                      <a:pt x="136" y="320"/>
                      <a:pt x="136" y="322"/>
                      <a:pt x="136" y="322"/>
                    </a:cubicBezTo>
                    <a:cubicBezTo>
                      <a:pt x="141" y="320"/>
                      <a:pt x="141" y="320"/>
                      <a:pt x="141" y="320"/>
                    </a:cubicBezTo>
                    <a:cubicBezTo>
                      <a:pt x="141" y="320"/>
                      <a:pt x="142" y="320"/>
                      <a:pt x="143" y="322"/>
                    </a:cubicBezTo>
                    <a:cubicBezTo>
                      <a:pt x="144" y="325"/>
                      <a:pt x="141" y="326"/>
                      <a:pt x="140" y="326"/>
                    </a:cubicBezTo>
                    <a:cubicBezTo>
                      <a:pt x="139" y="326"/>
                      <a:pt x="135" y="323"/>
                      <a:pt x="135" y="323"/>
                    </a:cubicBezTo>
                    <a:cubicBezTo>
                      <a:pt x="131" y="325"/>
                      <a:pt x="131" y="325"/>
                      <a:pt x="131" y="325"/>
                    </a:cubicBezTo>
                    <a:cubicBezTo>
                      <a:pt x="131" y="325"/>
                      <a:pt x="131" y="324"/>
                      <a:pt x="128" y="327"/>
                    </a:cubicBezTo>
                    <a:cubicBezTo>
                      <a:pt x="124" y="330"/>
                      <a:pt x="123" y="334"/>
                      <a:pt x="123" y="335"/>
                    </a:cubicBezTo>
                    <a:cubicBezTo>
                      <a:pt x="123" y="336"/>
                      <a:pt x="122" y="338"/>
                      <a:pt x="121" y="339"/>
                    </a:cubicBezTo>
                    <a:cubicBezTo>
                      <a:pt x="119" y="340"/>
                      <a:pt x="116" y="343"/>
                      <a:pt x="116" y="343"/>
                    </a:cubicBezTo>
                    <a:cubicBezTo>
                      <a:pt x="116" y="343"/>
                      <a:pt x="115" y="344"/>
                      <a:pt x="115" y="346"/>
                    </a:cubicBezTo>
                    <a:cubicBezTo>
                      <a:pt x="114" y="348"/>
                      <a:pt x="114" y="348"/>
                      <a:pt x="114" y="348"/>
                    </a:cubicBezTo>
                    <a:cubicBezTo>
                      <a:pt x="117" y="351"/>
                      <a:pt x="117" y="351"/>
                      <a:pt x="117" y="351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09" y="356"/>
                      <a:pt x="109" y="356"/>
                      <a:pt x="109" y="356"/>
                    </a:cubicBezTo>
                    <a:cubicBezTo>
                      <a:pt x="109" y="356"/>
                      <a:pt x="104" y="361"/>
                      <a:pt x="108" y="362"/>
                    </a:cubicBezTo>
                    <a:cubicBezTo>
                      <a:pt x="111" y="362"/>
                      <a:pt x="113" y="362"/>
                      <a:pt x="113" y="362"/>
                    </a:cubicBezTo>
                    <a:cubicBezTo>
                      <a:pt x="113" y="362"/>
                      <a:pt x="113" y="367"/>
                      <a:pt x="114" y="367"/>
                    </a:cubicBezTo>
                    <a:cubicBezTo>
                      <a:pt x="115" y="367"/>
                      <a:pt x="122" y="368"/>
                      <a:pt x="122" y="368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28" y="363"/>
                      <a:pt x="128" y="363"/>
                      <a:pt x="128" y="363"/>
                    </a:cubicBezTo>
                    <a:cubicBezTo>
                      <a:pt x="130" y="366"/>
                      <a:pt x="130" y="366"/>
                      <a:pt x="130" y="366"/>
                    </a:cubicBezTo>
                    <a:cubicBezTo>
                      <a:pt x="130" y="366"/>
                      <a:pt x="129" y="368"/>
                      <a:pt x="126" y="368"/>
                    </a:cubicBezTo>
                    <a:cubicBezTo>
                      <a:pt x="124" y="368"/>
                      <a:pt x="125" y="368"/>
                      <a:pt x="123" y="370"/>
                    </a:cubicBezTo>
                    <a:cubicBezTo>
                      <a:pt x="121" y="372"/>
                      <a:pt x="120" y="373"/>
                      <a:pt x="119" y="373"/>
                    </a:cubicBezTo>
                    <a:cubicBezTo>
                      <a:pt x="118" y="373"/>
                      <a:pt x="116" y="375"/>
                      <a:pt x="115" y="372"/>
                    </a:cubicBezTo>
                    <a:cubicBezTo>
                      <a:pt x="114" y="370"/>
                      <a:pt x="112" y="367"/>
                      <a:pt x="112" y="367"/>
                    </a:cubicBezTo>
                    <a:cubicBezTo>
                      <a:pt x="105" y="364"/>
                      <a:pt x="105" y="364"/>
                      <a:pt x="105" y="364"/>
                    </a:cubicBezTo>
                    <a:cubicBezTo>
                      <a:pt x="103" y="365"/>
                      <a:pt x="103" y="365"/>
                      <a:pt x="103" y="365"/>
                    </a:cubicBezTo>
                    <a:cubicBezTo>
                      <a:pt x="103" y="365"/>
                      <a:pt x="103" y="368"/>
                      <a:pt x="102" y="368"/>
                    </a:cubicBezTo>
                    <a:cubicBezTo>
                      <a:pt x="101" y="368"/>
                      <a:pt x="96" y="368"/>
                      <a:pt x="95" y="368"/>
                    </a:cubicBezTo>
                    <a:cubicBezTo>
                      <a:pt x="93" y="368"/>
                      <a:pt x="92" y="368"/>
                      <a:pt x="92" y="367"/>
                    </a:cubicBezTo>
                    <a:cubicBezTo>
                      <a:pt x="92" y="366"/>
                      <a:pt x="92" y="365"/>
                      <a:pt x="91" y="365"/>
                    </a:cubicBezTo>
                    <a:cubicBezTo>
                      <a:pt x="91" y="364"/>
                      <a:pt x="89" y="361"/>
                      <a:pt x="88" y="361"/>
                    </a:cubicBezTo>
                    <a:cubicBezTo>
                      <a:pt x="86" y="361"/>
                      <a:pt x="83" y="363"/>
                      <a:pt x="83" y="363"/>
                    </a:cubicBezTo>
                    <a:cubicBezTo>
                      <a:pt x="82" y="370"/>
                      <a:pt x="82" y="370"/>
                      <a:pt x="82" y="370"/>
                    </a:cubicBezTo>
                    <a:cubicBezTo>
                      <a:pt x="82" y="370"/>
                      <a:pt x="80" y="369"/>
                      <a:pt x="80" y="371"/>
                    </a:cubicBezTo>
                    <a:cubicBezTo>
                      <a:pt x="80" y="372"/>
                      <a:pt x="83" y="375"/>
                      <a:pt x="83" y="375"/>
                    </a:cubicBezTo>
                    <a:cubicBezTo>
                      <a:pt x="83" y="375"/>
                      <a:pt x="85" y="376"/>
                      <a:pt x="85" y="377"/>
                    </a:cubicBezTo>
                    <a:cubicBezTo>
                      <a:pt x="85" y="378"/>
                      <a:pt x="83" y="380"/>
                      <a:pt x="83" y="380"/>
                    </a:cubicBezTo>
                    <a:cubicBezTo>
                      <a:pt x="83" y="380"/>
                      <a:pt x="79" y="380"/>
                      <a:pt x="79" y="381"/>
                    </a:cubicBezTo>
                    <a:cubicBezTo>
                      <a:pt x="78" y="382"/>
                      <a:pt x="79" y="385"/>
                      <a:pt x="79" y="385"/>
                    </a:cubicBezTo>
                    <a:cubicBezTo>
                      <a:pt x="78" y="385"/>
                      <a:pt x="76" y="387"/>
                      <a:pt x="77" y="388"/>
                    </a:cubicBezTo>
                    <a:cubicBezTo>
                      <a:pt x="77" y="388"/>
                      <a:pt x="78" y="392"/>
                      <a:pt x="78" y="392"/>
                    </a:cubicBezTo>
                    <a:cubicBezTo>
                      <a:pt x="78" y="392"/>
                      <a:pt x="78" y="396"/>
                      <a:pt x="77" y="394"/>
                    </a:cubicBezTo>
                    <a:cubicBezTo>
                      <a:pt x="75" y="392"/>
                      <a:pt x="70" y="390"/>
                      <a:pt x="70" y="390"/>
                    </a:cubicBezTo>
                    <a:cubicBezTo>
                      <a:pt x="67" y="388"/>
                      <a:pt x="67" y="388"/>
                      <a:pt x="67" y="388"/>
                    </a:cubicBezTo>
                    <a:cubicBezTo>
                      <a:pt x="67" y="388"/>
                      <a:pt x="64" y="390"/>
                      <a:pt x="63" y="390"/>
                    </a:cubicBezTo>
                    <a:cubicBezTo>
                      <a:pt x="63" y="390"/>
                      <a:pt x="57" y="389"/>
                      <a:pt x="56" y="390"/>
                    </a:cubicBezTo>
                    <a:cubicBezTo>
                      <a:pt x="55" y="391"/>
                      <a:pt x="55" y="392"/>
                      <a:pt x="54" y="394"/>
                    </a:cubicBezTo>
                    <a:cubicBezTo>
                      <a:pt x="53" y="395"/>
                      <a:pt x="50" y="395"/>
                      <a:pt x="52" y="398"/>
                    </a:cubicBezTo>
                    <a:cubicBezTo>
                      <a:pt x="55" y="400"/>
                      <a:pt x="58" y="401"/>
                      <a:pt x="58" y="401"/>
                    </a:cubicBezTo>
                    <a:cubicBezTo>
                      <a:pt x="58" y="401"/>
                      <a:pt x="60" y="401"/>
                      <a:pt x="59" y="404"/>
                    </a:cubicBezTo>
                    <a:cubicBezTo>
                      <a:pt x="57" y="407"/>
                      <a:pt x="53" y="405"/>
                      <a:pt x="53" y="405"/>
                    </a:cubicBezTo>
                    <a:cubicBezTo>
                      <a:pt x="52" y="404"/>
                      <a:pt x="48" y="402"/>
                      <a:pt x="48" y="402"/>
                    </a:cubicBezTo>
                    <a:cubicBezTo>
                      <a:pt x="47" y="403"/>
                      <a:pt x="44" y="407"/>
                      <a:pt x="44" y="407"/>
                    </a:cubicBezTo>
                    <a:cubicBezTo>
                      <a:pt x="44" y="407"/>
                      <a:pt x="43" y="408"/>
                      <a:pt x="42" y="408"/>
                    </a:cubicBezTo>
                    <a:cubicBezTo>
                      <a:pt x="41" y="407"/>
                      <a:pt x="39" y="404"/>
                      <a:pt x="38" y="404"/>
                    </a:cubicBezTo>
                    <a:cubicBezTo>
                      <a:pt x="37" y="405"/>
                      <a:pt x="36" y="407"/>
                      <a:pt x="36" y="407"/>
                    </a:cubicBezTo>
                    <a:cubicBezTo>
                      <a:pt x="36" y="408"/>
                      <a:pt x="37" y="410"/>
                      <a:pt x="37" y="411"/>
                    </a:cubicBezTo>
                    <a:cubicBezTo>
                      <a:pt x="36" y="411"/>
                      <a:pt x="32" y="412"/>
                      <a:pt x="32" y="413"/>
                    </a:cubicBezTo>
                    <a:cubicBezTo>
                      <a:pt x="32" y="414"/>
                      <a:pt x="31" y="412"/>
                      <a:pt x="30" y="416"/>
                    </a:cubicBezTo>
                    <a:cubicBezTo>
                      <a:pt x="29" y="419"/>
                      <a:pt x="31" y="419"/>
                      <a:pt x="29" y="419"/>
                    </a:cubicBezTo>
                    <a:cubicBezTo>
                      <a:pt x="28" y="419"/>
                      <a:pt x="25" y="417"/>
                      <a:pt x="25" y="417"/>
                    </a:cubicBezTo>
                    <a:cubicBezTo>
                      <a:pt x="25" y="417"/>
                      <a:pt x="22" y="414"/>
                      <a:pt x="22" y="417"/>
                    </a:cubicBezTo>
                    <a:cubicBezTo>
                      <a:pt x="22" y="420"/>
                      <a:pt x="22" y="424"/>
                      <a:pt x="22" y="424"/>
                    </a:cubicBezTo>
                    <a:cubicBezTo>
                      <a:pt x="23" y="425"/>
                      <a:pt x="23" y="425"/>
                      <a:pt x="23" y="425"/>
                    </a:cubicBezTo>
                    <a:cubicBezTo>
                      <a:pt x="23" y="425"/>
                      <a:pt x="23" y="426"/>
                      <a:pt x="22" y="427"/>
                    </a:cubicBezTo>
                    <a:cubicBezTo>
                      <a:pt x="22" y="427"/>
                      <a:pt x="20" y="426"/>
                      <a:pt x="20" y="425"/>
                    </a:cubicBezTo>
                    <a:cubicBezTo>
                      <a:pt x="19" y="424"/>
                      <a:pt x="20" y="423"/>
                      <a:pt x="18" y="422"/>
                    </a:cubicBezTo>
                    <a:cubicBezTo>
                      <a:pt x="15" y="421"/>
                      <a:pt x="13" y="420"/>
                      <a:pt x="13" y="421"/>
                    </a:cubicBezTo>
                    <a:cubicBezTo>
                      <a:pt x="13" y="423"/>
                      <a:pt x="13" y="424"/>
                      <a:pt x="13" y="425"/>
                    </a:cubicBezTo>
                    <a:cubicBezTo>
                      <a:pt x="14" y="427"/>
                      <a:pt x="16" y="428"/>
                      <a:pt x="16" y="428"/>
                    </a:cubicBezTo>
                    <a:cubicBezTo>
                      <a:pt x="17" y="428"/>
                      <a:pt x="17" y="428"/>
                      <a:pt x="17" y="428"/>
                    </a:cubicBezTo>
                    <a:cubicBezTo>
                      <a:pt x="17" y="428"/>
                      <a:pt x="16" y="431"/>
                      <a:pt x="15" y="431"/>
                    </a:cubicBezTo>
                    <a:cubicBezTo>
                      <a:pt x="14" y="431"/>
                      <a:pt x="13" y="429"/>
                      <a:pt x="13" y="430"/>
                    </a:cubicBezTo>
                    <a:cubicBezTo>
                      <a:pt x="12" y="430"/>
                      <a:pt x="10" y="432"/>
                      <a:pt x="10" y="432"/>
                    </a:cubicBezTo>
                    <a:cubicBezTo>
                      <a:pt x="10" y="432"/>
                      <a:pt x="11" y="433"/>
                      <a:pt x="11" y="434"/>
                    </a:cubicBezTo>
                    <a:cubicBezTo>
                      <a:pt x="11" y="434"/>
                      <a:pt x="9" y="436"/>
                      <a:pt x="8" y="436"/>
                    </a:cubicBezTo>
                    <a:cubicBezTo>
                      <a:pt x="8" y="437"/>
                      <a:pt x="7" y="437"/>
                      <a:pt x="7" y="438"/>
                    </a:cubicBezTo>
                    <a:cubicBezTo>
                      <a:pt x="7" y="439"/>
                      <a:pt x="8" y="441"/>
                      <a:pt x="8" y="441"/>
                    </a:cubicBezTo>
                    <a:cubicBezTo>
                      <a:pt x="9" y="441"/>
                      <a:pt x="13" y="441"/>
                      <a:pt x="13" y="441"/>
                    </a:cubicBezTo>
                    <a:cubicBezTo>
                      <a:pt x="13" y="441"/>
                      <a:pt x="13" y="443"/>
                      <a:pt x="12" y="443"/>
                    </a:cubicBezTo>
                    <a:cubicBezTo>
                      <a:pt x="11" y="444"/>
                      <a:pt x="10" y="445"/>
                      <a:pt x="9" y="446"/>
                    </a:cubicBezTo>
                    <a:cubicBezTo>
                      <a:pt x="9" y="448"/>
                      <a:pt x="10" y="451"/>
                      <a:pt x="12" y="452"/>
                    </a:cubicBezTo>
                    <a:cubicBezTo>
                      <a:pt x="14" y="452"/>
                      <a:pt x="17" y="453"/>
                      <a:pt x="16" y="454"/>
                    </a:cubicBezTo>
                    <a:cubicBezTo>
                      <a:pt x="16" y="455"/>
                      <a:pt x="12" y="458"/>
                      <a:pt x="11" y="458"/>
                    </a:cubicBezTo>
                    <a:cubicBezTo>
                      <a:pt x="10" y="459"/>
                      <a:pt x="9" y="459"/>
                      <a:pt x="9" y="461"/>
                    </a:cubicBezTo>
                    <a:cubicBezTo>
                      <a:pt x="8" y="462"/>
                      <a:pt x="9" y="463"/>
                      <a:pt x="7" y="464"/>
                    </a:cubicBezTo>
                    <a:cubicBezTo>
                      <a:pt x="6" y="465"/>
                      <a:pt x="4" y="464"/>
                      <a:pt x="5" y="466"/>
                    </a:cubicBezTo>
                    <a:cubicBezTo>
                      <a:pt x="5" y="469"/>
                      <a:pt x="5" y="470"/>
                      <a:pt x="6" y="469"/>
                    </a:cubicBezTo>
                    <a:cubicBezTo>
                      <a:pt x="6" y="469"/>
                      <a:pt x="7" y="469"/>
                      <a:pt x="7" y="469"/>
                    </a:cubicBezTo>
                    <a:cubicBezTo>
                      <a:pt x="13" y="469"/>
                      <a:pt x="13" y="469"/>
                      <a:pt x="13" y="469"/>
                    </a:cubicBezTo>
                    <a:cubicBezTo>
                      <a:pt x="13" y="469"/>
                      <a:pt x="13" y="470"/>
                      <a:pt x="13" y="471"/>
                    </a:cubicBezTo>
                    <a:cubicBezTo>
                      <a:pt x="12" y="472"/>
                      <a:pt x="8" y="477"/>
                      <a:pt x="8" y="477"/>
                    </a:cubicBezTo>
                    <a:cubicBezTo>
                      <a:pt x="8" y="477"/>
                      <a:pt x="8" y="479"/>
                      <a:pt x="7" y="480"/>
                    </a:cubicBezTo>
                    <a:cubicBezTo>
                      <a:pt x="6" y="481"/>
                      <a:pt x="4" y="481"/>
                      <a:pt x="4" y="482"/>
                    </a:cubicBezTo>
                    <a:cubicBezTo>
                      <a:pt x="4" y="483"/>
                      <a:pt x="4" y="484"/>
                      <a:pt x="4" y="486"/>
                    </a:cubicBezTo>
                    <a:cubicBezTo>
                      <a:pt x="4" y="487"/>
                      <a:pt x="6" y="489"/>
                      <a:pt x="6" y="490"/>
                    </a:cubicBezTo>
                    <a:cubicBezTo>
                      <a:pt x="7" y="491"/>
                      <a:pt x="6" y="492"/>
                      <a:pt x="6" y="492"/>
                    </a:cubicBezTo>
                    <a:cubicBezTo>
                      <a:pt x="4" y="499"/>
                      <a:pt x="4" y="499"/>
                      <a:pt x="4" y="499"/>
                    </a:cubicBezTo>
                    <a:cubicBezTo>
                      <a:pt x="4" y="499"/>
                      <a:pt x="4" y="502"/>
                      <a:pt x="4" y="503"/>
                    </a:cubicBezTo>
                    <a:cubicBezTo>
                      <a:pt x="4" y="503"/>
                      <a:pt x="0" y="505"/>
                      <a:pt x="2" y="507"/>
                    </a:cubicBezTo>
                    <a:cubicBezTo>
                      <a:pt x="4" y="509"/>
                      <a:pt x="5" y="510"/>
                      <a:pt x="6" y="510"/>
                    </a:cubicBezTo>
                    <a:cubicBezTo>
                      <a:pt x="7" y="511"/>
                      <a:pt x="11" y="510"/>
                      <a:pt x="11" y="511"/>
                    </a:cubicBezTo>
                    <a:cubicBezTo>
                      <a:pt x="11" y="511"/>
                      <a:pt x="11" y="512"/>
                      <a:pt x="9" y="512"/>
                    </a:cubicBezTo>
                    <a:cubicBezTo>
                      <a:pt x="7" y="513"/>
                      <a:pt x="5" y="512"/>
                      <a:pt x="5" y="513"/>
                    </a:cubicBezTo>
                    <a:cubicBezTo>
                      <a:pt x="5" y="514"/>
                      <a:pt x="1" y="519"/>
                      <a:pt x="1" y="519"/>
                    </a:cubicBezTo>
                    <a:cubicBezTo>
                      <a:pt x="5" y="524"/>
                      <a:pt x="5" y="524"/>
                      <a:pt x="5" y="524"/>
                    </a:cubicBezTo>
                    <a:cubicBezTo>
                      <a:pt x="5" y="524"/>
                      <a:pt x="7" y="522"/>
                      <a:pt x="8" y="522"/>
                    </a:cubicBezTo>
                    <a:cubicBezTo>
                      <a:pt x="8" y="522"/>
                      <a:pt x="11" y="522"/>
                      <a:pt x="11" y="523"/>
                    </a:cubicBezTo>
                    <a:cubicBezTo>
                      <a:pt x="11" y="523"/>
                      <a:pt x="9" y="525"/>
                      <a:pt x="9" y="526"/>
                    </a:cubicBezTo>
                    <a:cubicBezTo>
                      <a:pt x="8" y="526"/>
                      <a:pt x="6" y="527"/>
                      <a:pt x="6" y="528"/>
                    </a:cubicBezTo>
                    <a:cubicBezTo>
                      <a:pt x="6" y="528"/>
                      <a:pt x="8" y="531"/>
                      <a:pt x="8" y="531"/>
                    </a:cubicBezTo>
                    <a:cubicBezTo>
                      <a:pt x="8" y="531"/>
                      <a:pt x="10" y="531"/>
                      <a:pt x="10" y="532"/>
                    </a:cubicBezTo>
                    <a:cubicBezTo>
                      <a:pt x="10" y="533"/>
                      <a:pt x="7" y="535"/>
                      <a:pt x="7" y="535"/>
                    </a:cubicBezTo>
                    <a:cubicBezTo>
                      <a:pt x="7" y="537"/>
                      <a:pt x="7" y="537"/>
                      <a:pt x="7" y="537"/>
                    </a:cubicBezTo>
                    <a:cubicBezTo>
                      <a:pt x="6" y="542"/>
                      <a:pt x="6" y="542"/>
                      <a:pt x="6" y="542"/>
                    </a:cubicBezTo>
                    <a:cubicBezTo>
                      <a:pt x="9" y="545"/>
                      <a:pt x="9" y="545"/>
                      <a:pt x="9" y="545"/>
                    </a:cubicBezTo>
                    <a:cubicBezTo>
                      <a:pt x="9" y="545"/>
                      <a:pt x="13" y="545"/>
                      <a:pt x="11" y="547"/>
                    </a:cubicBezTo>
                    <a:cubicBezTo>
                      <a:pt x="10" y="549"/>
                      <a:pt x="8" y="550"/>
                      <a:pt x="8" y="551"/>
                    </a:cubicBezTo>
                    <a:cubicBezTo>
                      <a:pt x="8" y="553"/>
                      <a:pt x="7" y="555"/>
                      <a:pt x="9" y="555"/>
                    </a:cubicBezTo>
                    <a:cubicBezTo>
                      <a:pt x="10" y="555"/>
                      <a:pt x="10" y="556"/>
                      <a:pt x="11" y="555"/>
                    </a:cubicBezTo>
                    <a:cubicBezTo>
                      <a:pt x="12" y="555"/>
                      <a:pt x="14" y="554"/>
                      <a:pt x="14" y="554"/>
                    </a:cubicBezTo>
                    <a:cubicBezTo>
                      <a:pt x="14" y="554"/>
                      <a:pt x="17" y="552"/>
                      <a:pt x="18" y="552"/>
                    </a:cubicBezTo>
                    <a:cubicBezTo>
                      <a:pt x="19" y="552"/>
                      <a:pt x="21" y="553"/>
                      <a:pt x="21" y="554"/>
                    </a:cubicBezTo>
                    <a:cubicBezTo>
                      <a:pt x="21" y="555"/>
                      <a:pt x="22" y="555"/>
                      <a:pt x="22" y="556"/>
                    </a:cubicBezTo>
                    <a:cubicBezTo>
                      <a:pt x="23" y="556"/>
                      <a:pt x="21" y="560"/>
                      <a:pt x="21" y="560"/>
                    </a:cubicBezTo>
                    <a:cubicBezTo>
                      <a:pt x="19" y="564"/>
                      <a:pt x="19" y="564"/>
                      <a:pt x="19" y="564"/>
                    </a:cubicBezTo>
                    <a:cubicBezTo>
                      <a:pt x="19" y="564"/>
                      <a:pt x="21" y="566"/>
                      <a:pt x="21" y="566"/>
                    </a:cubicBezTo>
                    <a:cubicBezTo>
                      <a:pt x="20" y="566"/>
                      <a:pt x="17" y="567"/>
                      <a:pt x="16" y="567"/>
                    </a:cubicBezTo>
                    <a:cubicBezTo>
                      <a:pt x="15" y="567"/>
                      <a:pt x="14" y="567"/>
                      <a:pt x="14" y="568"/>
                    </a:cubicBezTo>
                    <a:cubicBezTo>
                      <a:pt x="13" y="570"/>
                      <a:pt x="11" y="574"/>
                      <a:pt x="11" y="574"/>
                    </a:cubicBezTo>
                    <a:cubicBezTo>
                      <a:pt x="11" y="574"/>
                      <a:pt x="10" y="575"/>
                      <a:pt x="11" y="577"/>
                    </a:cubicBezTo>
                    <a:cubicBezTo>
                      <a:pt x="12" y="579"/>
                      <a:pt x="15" y="584"/>
                      <a:pt x="15" y="584"/>
                    </a:cubicBezTo>
                    <a:cubicBezTo>
                      <a:pt x="15" y="585"/>
                      <a:pt x="17" y="587"/>
                      <a:pt x="19" y="589"/>
                    </a:cubicBezTo>
                    <a:cubicBezTo>
                      <a:pt x="21" y="590"/>
                      <a:pt x="23" y="591"/>
                      <a:pt x="23" y="592"/>
                    </a:cubicBezTo>
                    <a:cubicBezTo>
                      <a:pt x="23" y="594"/>
                      <a:pt x="23" y="594"/>
                      <a:pt x="23" y="594"/>
                    </a:cubicBezTo>
                    <a:cubicBezTo>
                      <a:pt x="27" y="597"/>
                      <a:pt x="27" y="597"/>
                      <a:pt x="27" y="597"/>
                    </a:cubicBezTo>
                    <a:cubicBezTo>
                      <a:pt x="27" y="597"/>
                      <a:pt x="28" y="597"/>
                      <a:pt x="31" y="598"/>
                    </a:cubicBezTo>
                    <a:cubicBezTo>
                      <a:pt x="34" y="598"/>
                      <a:pt x="36" y="599"/>
                      <a:pt x="37" y="599"/>
                    </a:cubicBezTo>
                    <a:cubicBezTo>
                      <a:pt x="37" y="600"/>
                      <a:pt x="34" y="602"/>
                      <a:pt x="34" y="602"/>
                    </a:cubicBezTo>
                    <a:cubicBezTo>
                      <a:pt x="34" y="602"/>
                      <a:pt x="30" y="605"/>
                      <a:pt x="32" y="606"/>
                    </a:cubicBezTo>
                    <a:cubicBezTo>
                      <a:pt x="34" y="607"/>
                      <a:pt x="44" y="609"/>
                      <a:pt x="44" y="609"/>
                    </a:cubicBezTo>
                    <a:cubicBezTo>
                      <a:pt x="44" y="609"/>
                      <a:pt x="46" y="610"/>
                      <a:pt x="46" y="611"/>
                    </a:cubicBezTo>
                    <a:cubicBezTo>
                      <a:pt x="47" y="611"/>
                      <a:pt x="49" y="610"/>
                      <a:pt x="49" y="610"/>
                    </a:cubicBezTo>
                    <a:cubicBezTo>
                      <a:pt x="49" y="609"/>
                      <a:pt x="53" y="611"/>
                      <a:pt x="53" y="611"/>
                    </a:cubicBezTo>
                    <a:cubicBezTo>
                      <a:pt x="54" y="610"/>
                      <a:pt x="58" y="610"/>
                      <a:pt x="58" y="610"/>
                    </a:cubicBezTo>
                    <a:cubicBezTo>
                      <a:pt x="62" y="608"/>
                      <a:pt x="62" y="608"/>
                      <a:pt x="62" y="608"/>
                    </a:cubicBezTo>
                    <a:cubicBezTo>
                      <a:pt x="62" y="608"/>
                      <a:pt x="65" y="604"/>
                      <a:pt x="67" y="605"/>
                    </a:cubicBezTo>
                    <a:cubicBezTo>
                      <a:pt x="69" y="606"/>
                      <a:pt x="68" y="607"/>
                      <a:pt x="69" y="607"/>
                    </a:cubicBezTo>
                    <a:cubicBezTo>
                      <a:pt x="71" y="607"/>
                      <a:pt x="72" y="607"/>
                      <a:pt x="74" y="605"/>
                    </a:cubicBezTo>
                    <a:cubicBezTo>
                      <a:pt x="75" y="603"/>
                      <a:pt x="77" y="602"/>
                      <a:pt x="77" y="601"/>
                    </a:cubicBezTo>
                    <a:cubicBezTo>
                      <a:pt x="78" y="601"/>
                      <a:pt x="88" y="595"/>
                      <a:pt x="88" y="595"/>
                    </a:cubicBezTo>
                    <a:cubicBezTo>
                      <a:pt x="95" y="584"/>
                      <a:pt x="95" y="584"/>
                      <a:pt x="95" y="584"/>
                    </a:cubicBezTo>
                    <a:cubicBezTo>
                      <a:pt x="97" y="576"/>
                      <a:pt x="97" y="576"/>
                      <a:pt x="97" y="576"/>
                    </a:cubicBezTo>
                    <a:cubicBezTo>
                      <a:pt x="97" y="576"/>
                      <a:pt x="100" y="572"/>
                      <a:pt x="102" y="572"/>
                    </a:cubicBezTo>
                    <a:cubicBezTo>
                      <a:pt x="104" y="572"/>
                      <a:pt x="110" y="569"/>
                      <a:pt x="109" y="568"/>
                    </a:cubicBezTo>
                    <a:cubicBezTo>
                      <a:pt x="109" y="566"/>
                      <a:pt x="111" y="565"/>
                      <a:pt x="112" y="568"/>
                    </a:cubicBezTo>
                    <a:cubicBezTo>
                      <a:pt x="112" y="571"/>
                      <a:pt x="111" y="574"/>
                      <a:pt x="113" y="573"/>
                    </a:cubicBezTo>
                    <a:cubicBezTo>
                      <a:pt x="115" y="572"/>
                      <a:pt x="119" y="566"/>
                      <a:pt x="119" y="566"/>
                    </a:cubicBezTo>
                    <a:cubicBezTo>
                      <a:pt x="119" y="566"/>
                      <a:pt x="122" y="564"/>
                      <a:pt x="123" y="563"/>
                    </a:cubicBezTo>
                    <a:cubicBezTo>
                      <a:pt x="125" y="563"/>
                      <a:pt x="128" y="557"/>
                      <a:pt x="128" y="557"/>
                    </a:cubicBezTo>
                    <a:cubicBezTo>
                      <a:pt x="128" y="557"/>
                      <a:pt x="131" y="555"/>
                      <a:pt x="132" y="558"/>
                    </a:cubicBezTo>
                    <a:cubicBezTo>
                      <a:pt x="133" y="560"/>
                      <a:pt x="136" y="565"/>
                      <a:pt x="136" y="566"/>
                    </a:cubicBezTo>
                    <a:cubicBezTo>
                      <a:pt x="136" y="566"/>
                      <a:pt x="137" y="567"/>
                      <a:pt x="137" y="567"/>
                    </a:cubicBezTo>
                    <a:cubicBezTo>
                      <a:pt x="137" y="566"/>
                      <a:pt x="137" y="566"/>
                      <a:pt x="137" y="566"/>
                    </a:cubicBezTo>
                    <a:cubicBezTo>
                      <a:pt x="138" y="558"/>
                      <a:pt x="138" y="558"/>
                      <a:pt x="138" y="558"/>
                    </a:cubicBezTo>
                    <a:cubicBezTo>
                      <a:pt x="141" y="560"/>
                      <a:pt x="141" y="560"/>
                      <a:pt x="141" y="560"/>
                    </a:cubicBezTo>
                    <a:cubicBezTo>
                      <a:pt x="147" y="565"/>
                      <a:pt x="147" y="565"/>
                      <a:pt x="147" y="566"/>
                    </a:cubicBezTo>
                    <a:cubicBezTo>
                      <a:pt x="147" y="566"/>
                      <a:pt x="147" y="566"/>
                      <a:pt x="148" y="570"/>
                    </a:cubicBezTo>
                    <a:cubicBezTo>
                      <a:pt x="148" y="570"/>
                      <a:pt x="148" y="570"/>
                      <a:pt x="148" y="570"/>
                    </a:cubicBezTo>
                    <a:cubicBezTo>
                      <a:pt x="148" y="570"/>
                      <a:pt x="148" y="570"/>
                      <a:pt x="148" y="570"/>
                    </a:cubicBezTo>
                    <a:cubicBezTo>
                      <a:pt x="149" y="566"/>
                      <a:pt x="149" y="566"/>
                      <a:pt x="149" y="566"/>
                    </a:cubicBezTo>
                    <a:cubicBezTo>
                      <a:pt x="149" y="561"/>
                      <a:pt x="149" y="561"/>
                      <a:pt x="149" y="561"/>
                    </a:cubicBezTo>
                    <a:cubicBezTo>
                      <a:pt x="152" y="556"/>
                      <a:pt x="152" y="556"/>
                      <a:pt x="152" y="556"/>
                    </a:cubicBezTo>
                    <a:cubicBezTo>
                      <a:pt x="152" y="551"/>
                      <a:pt x="152" y="551"/>
                      <a:pt x="152" y="551"/>
                    </a:cubicBezTo>
                    <a:cubicBezTo>
                      <a:pt x="149" y="546"/>
                      <a:pt x="149" y="546"/>
                      <a:pt x="149" y="546"/>
                    </a:cubicBezTo>
                    <a:cubicBezTo>
                      <a:pt x="147" y="540"/>
                      <a:pt x="147" y="540"/>
                      <a:pt x="147" y="540"/>
                    </a:cubicBezTo>
                    <a:cubicBezTo>
                      <a:pt x="151" y="538"/>
                      <a:pt x="151" y="538"/>
                      <a:pt x="151" y="538"/>
                    </a:cubicBezTo>
                    <a:cubicBezTo>
                      <a:pt x="152" y="537"/>
                      <a:pt x="152" y="537"/>
                      <a:pt x="152" y="537"/>
                    </a:cubicBezTo>
                    <a:cubicBezTo>
                      <a:pt x="152" y="534"/>
                      <a:pt x="152" y="534"/>
                      <a:pt x="152" y="534"/>
                    </a:cubicBezTo>
                    <a:cubicBezTo>
                      <a:pt x="151" y="532"/>
                      <a:pt x="151" y="532"/>
                      <a:pt x="151" y="532"/>
                    </a:cubicBezTo>
                    <a:cubicBezTo>
                      <a:pt x="152" y="529"/>
                      <a:pt x="152" y="529"/>
                      <a:pt x="152" y="529"/>
                    </a:cubicBezTo>
                    <a:cubicBezTo>
                      <a:pt x="152" y="528"/>
                      <a:pt x="152" y="528"/>
                      <a:pt x="152" y="528"/>
                    </a:cubicBezTo>
                    <a:cubicBezTo>
                      <a:pt x="152" y="527"/>
                      <a:pt x="153" y="526"/>
                      <a:pt x="154" y="526"/>
                    </a:cubicBezTo>
                    <a:cubicBezTo>
                      <a:pt x="154" y="526"/>
                      <a:pt x="155" y="525"/>
                      <a:pt x="156" y="525"/>
                    </a:cubicBezTo>
                    <a:cubicBezTo>
                      <a:pt x="156" y="525"/>
                      <a:pt x="157" y="526"/>
                      <a:pt x="157" y="526"/>
                    </a:cubicBezTo>
                    <a:cubicBezTo>
                      <a:pt x="159" y="525"/>
                      <a:pt x="159" y="525"/>
                      <a:pt x="159" y="525"/>
                    </a:cubicBezTo>
                    <a:cubicBezTo>
                      <a:pt x="161" y="523"/>
                      <a:pt x="161" y="523"/>
                      <a:pt x="161" y="523"/>
                    </a:cubicBezTo>
                    <a:cubicBezTo>
                      <a:pt x="162" y="522"/>
                      <a:pt x="163" y="521"/>
                      <a:pt x="163" y="520"/>
                    </a:cubicBezTo>
                    <a:cubicBezTo>
                      <a:pt x="163" y="520"/>
                      <a:pt x="164" y="519"/>
                      <a:pt x="165" y="518"/>
                    </a:cubicBezTo>
                    <a:cubicBezTo>
                      <a:pt x="165" y="515"/>
                      <a:pt x="165" y="515"/>
                      <a:pt x="165" y="515"/>
                    </a:cubicBezTo>
                    <a:cubicBezTo>
                      <a:pt x="163" y="510"/>
                      <a:pt x="163" y="510"/>
                      <a:pt x="163" y="510"/>
                    </a:cubicBezTo>
                    <a:cubicBezTo>
                      <a:pt x="165" y="507"/>
                      <a:pt x="165" y="507"/>
                      <a:pt x="165" y="507"/>
                    </a:cubicBezTo>
                    <a:cubicBezTo>
                      <a:pt x="167" y="503"/>
                      <a:pt x="167" y="503"/>
                      <a:pt x="167" y="503"/>
                    </a:cubicBezTo>
                    <a:cubicBezTo>
                      <a:pt x="166" y="499"/>
                      <a:pt x="166" y="499"/>
                      <a:pt x="166" y="499"/>
                    </a:cubicBezTo>
                    <a:cubicBezTo>
                      <a:pt x="161" y="493"/>
                      <a:pt x="161" y="493"/>
                      <a:pt x="161" y="493"/>
                    </a:cubicBezTo>
                    <a:cubicBezTo>
                      <a:pt x="158" y="486"/>
                      <a:pt x="158" y="486"/>
                      <a:pt x="158" y="486"/>
                    </a:cubicBezTo>
                    <a:cubicBezTo>
                      <a:pt x="157" y="480"/>
                      <a:pt x="157" y="480"/>
                      <a:pt x="157" y="480"/>
                    </a:cubicBezTo>
                    <a:cubicBezTo>
                      <a:pt x="162" y="474"/>
                      <a:pt x="162" y="474"/>
                      <a:pt x="162" y="474"/>
                    </a:cubicBezTo>
                    <a:cubicBezTo>
                      <a:pt x="167" y="473"/>
                      <a:pt x="167" y="473"/>
                      <a:pt x="167" y="473"/>
                    </a:cubicBezTo>
                    <a:cubicBezTo>
                      <a:pt x="167" y="473"/>
                      <a:pt x="167" y="473"/>
                      <a:pt x="167" y="473"/>
                    </a:cubicBezTo>
                    <a:cubicBezTo>
                      <a:pt x="167" y="473"/>
                      <a:pt x="167" y="473"/>
                      <a:pt x="168" y="473"/>
                    </a:cubicBezTo>
                    <a:cubicBezTo>
                      <a:pt x="168" y="473"/>
                      <a:pt x="169" y="473"/>
                      <a:pt x="169" y="473"/>
                    </a:cubicBezTo>
                    <a:cubicBezTo>
                      <a:pt x="169" y="472"/>
                      <a:pt x="170" y="470"/>
                      <a:pt x="170" y="468"/>
                    </a:cubicBezTo>
                    <a:cubicBezTo>
                      <a:pt x="170" y="462"/>
                      <a:pt x="170" y="462"/>
                      <a:pt x="170" y="462"/>
                    </a:cubicBezTo>
                    <a:cubicBezTo>
                      <a:pt x="165" y="458"/>
                      <a:pt x="165" y="458"/>
                      <a:pt x="165" y="458"/>
                    </a:cubicBezTo>
                    <a:cubicBezTo>
                      <a:pt x="159" y="454"/>
                      <a:pt x="159" y="454"/>
                      <a:pt x="159" y="454"/>
                    </a:cubicBezTo>
                    <a:cubicBezTo>
                      <a:pt x="157" y="447"/>
                      <a:pt x="157" y="447"/>
                      <a:pt x="157" y="447"/>
                    </a:cubicBezTo>
                    <a:cubicBezTo>
                      <a:pt x="156" y="422"/>
                      <a:pt x="156" y="422"/>
                      <a:pt x="156" y="422"/>
                    </a:cubicBezTo>
                    <a:cubicBezTo>
                      <a:pt x="150" y="412"/>
                      <a:pt x="150" y="411"/>
                      <a:pt x="150" y="410"/>
                    </a:cubicBezTo>
                    <a:cubicBezTo>
                      <a:pt x="150" y="410"/>
                      <a:pt x="150" y="407"/>
                      <a:pt x="151" y="405"/>
                    </a:cubicBezTo>
                    <a:cubicBezTo>
                      <a:pt x="151" y="405"/>
                      <a:pt x="151" y="404"/>
                      <a:pt x="151" y="404"/>
                    </a:cubicBezTo>
                    <a:cubicBezTo>
                      <a:pt x="150" y="398"/>
                      <a:pt x="150" y="398"/>
                      <a:pt x="150" y="398"/>
                    </a:cubicBezTo>
                    <a:cubicBezTo>
                      <a:pt x="152" y="395"/>
                      <a:pt x="152" y="395"/>
                      <a:pt x="152" y="395"/>
                    </a:cubicBezTo>
                    <a:cubicBezTo>
                      <a:pt x="152" y="391"/>
                      <a:pt x="152" y="391"/>
                      <a:pt x="152" y="391"/>
                    </a:cubicBezTo>
                    <a:cubicBezTo>
                      <a:pt x="148" y="384"/>
                      <a:pt x="148" y="384"/>
                      <a:pt x="148" y="384"/>
                    </a:cubicBezTo>
                    <a:cubicBezTo>
                      <a:pt x="148" y="384"/>
                      <a:pt x="148" y="384"/>
                      <a:pt x="148" y="384"/>
                    </a:cubicBezTo>
                    <a:cubicBezTo>
                      <a:pt x="148" y="384"/>
                      <a:pt x="148" y="379"/>
                      <a:pt x="148" y="378"/>
                    </a:cubicBezTo>
                    <a:cubicBezTo>
                      <a:pt x="149" y="377"/>
                      <a:pt x="149" y="376"/>
                      <a:pt x="152" y="373"/>
                    </a:cubicBezTo>
                    <a:cubicBezTo>
                      <a:pt x="152" y="368"/>
                      <a:pt x="152" y="368"/>
                      <a:pt x="152" y="368"/>
                    </a:cubicBezTo>
                    <a:cubicBezTo>
                      <a:pt x="154" y="359"/>
                      <a:pt x="154" y="359"/>
                      <a:pt x="154" y="359"/>
                    </a:cubicBezTo>
                    <a:cubicBezTo>
                      <a:pt x="165" y="345"/>
                      <a:pt x="165" y="345"/>
                      <a:pt x="165" y="345"/>
                    </a:cubicBezTo>
                    <a:cubicBezTo>
                      <a:pt x="184" y="343"/>
                      <a:pt x="184" y="343"/>
                      <a:pt x="184" y="343"/>
                    </a:cubicBezTo>
                    <a:cubicBezTo>
                      <a:pt x="185" y="343"/>
                      <a:pt x="185" y="343"/>
                      <a:pt x="185" y="343"/>
                    </a:cubicBezTo>
                    <a:cubicBezTo>
                      <a:pt x="187" y="338"/>
                      <a:pt x="187" y="338"/>
                      <a:pt x="187" y="338"/>
                    </a:cubicBezTo>
                    <a:cubicBezTo>
                      <a:pt x="186" y="327"/>
                      <a:pt x="186" y="327"/>
                      <a:pt x="186" y="327"/>
                    </a:cubicBezTo>
                    <a:cubicBezTo>
                      <a:pt x="179" y="326"/>
                      <a:pt x="179" y="326"/>
                      <a:pt x="179" y="326"/>
                    </a:cubicBezTo>
                    <a:cubicBezTo>
                      <a:pt x="176" y="319"/>
                      <a:pt x="176" y="319"/>
                      <a:pt x="176" y="319"/>
                    </a:cubicBezTo>
                    <a:cubicBezTo>
                      <a:pt x="189" y="299"/>
                      <a:pt x="189" y="299"/>
                      <a:pt x="189" y="299"/>
                    </a:cubicBezTo>
                    <a:cubicBezTo>
                      <a:pt x="188" y="293"/>
                      <a:pt x="188" y="293"/>
                      <a:pt x="188" y="293"/>
                    </a:cubicBezTo>
                    <a:cubicBezTo>
                      <a:pt x="191" y="291"/>
                      <a:pt x="191" y="291"/>
                      <a:pt x="191" y="291"/>
                    </a:cubicBezTo>
                    <a:cubicBezTo>
                      <a:pt x="191" y="290"/>
                      <a:pt x="190" y="289"/>
                      <a:pt x="190" y="288"/>
                    </a:cubicBezTo>
                    <a:cubicBezTo>
                      <a:pt x="190" y="288"/>
                      <a:pt x="189" y="287"/>
                      <a:pt x="190" y="281"/>
                    </a:cubicBezTo>
                    <a:cubicBezTo>
                      <a:pt x="191" y="275"/>
                      <a:pt x="191" y="275"/>
                      <a:pt x="191" y="275"/>
                    </a:cubicBezTo>
                    <a:cubicBezTo>
                      <a:pt x="193" y="269"/>
                      <a:pt x="193" y="269"/>
                      <a:pt x="193" y="269"/>
                    </a:cubicBezTo>
                    <a:cubicBezTo>
                      <a:pt x="189" y="255"/>
                      <a:pt x="189" y="255"/>
                      <a:pt x="189" y="255"/>
                    </a:cubicBezTo>
                    <a:cubicBezTo>
                      <a:pt x="193" y="251"/>
                      <a:pt x="193" y="251"/>
                      <a:pt x="193" y="251"/>
                    </a:cubicBezTo>
                    <a:cubicBezTo>
                      <a:pt x="200" y="250"/>
                      <a:pt x="200" y="250"/>
                      <a:pt x="200" y="250"/>
                    </a:cubicBezTo>
                    <a:cubicBezTo>
                      <a:pt x="204" y="246"/>
                      <a:pt x="204" y="246"/>
                      <a:pt x="204" y="246"/>
                    </a:cubicBezTo>
                    <a:cubicBezTo>
                      <a:pt x="205" y="243"/>
                      <a:pt x="205" y="243"/>
                      <a:pt x="205" y="243"/>
                    </a:cubicBezTo>
                    <a:cubicBezTo>
                      <a:pt x="205" y="235"/>
                      <a:pt x="205" y="235"/>
                      <a:pt x="205" y="235"/>
                    </a:cubicBezTo>
                    <a:cubicBezTo>
                      <a:pt x="209" y="224"/>
                      <a:pt x="209" y="224"/>
                      <a:pt x="209" y="224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2" y="220"/>
                      <a:pt x="216" y="215"/>
                      <a:pt x="216" y="214"/>
                    </a:cubicBezTo>
                    <a:cubicBezTo>
                      <a:pt x="217" y="213"/>
                      <a:pt x="218" y="209"/>
                      <a:pt x="219" y="208"/>
                    </a:cubicBezTo>
                    <a:cubicBezTo>
                      <a:pt x="218" y="205"/>
                      <a:pt x="218" y="202"/>
                      <a:pt x="217" y="202"/>
                    </a:cubicBezTo>
                    <a:cubicBezTo>
                      <a:pt x="216" y="201"/>
                      <a:pt x="214" y="197"/>
                      <a:pt x="213" y="195"/>
                    </a:cubicBezTo>
                    <a:cubicBezTo>
                      <a:pt x="213" y="195"/>
                      <a:pt x="213" y="195"/>
                      <a:pt x="213" y="195"/>
                    </a:cubicBezTo>
                    <a:cubicBezTo>
                      <a:pt x="213" y="189"/>
                      <a:pt x="213" y="189"/>
                      <a:pt x="213" y="189"/>
                    </a:cubicBezTo>
                    <a:cubicBezTo>
                      <a:pt x="218" y="186"/>
                      <a:pt x="218" y="186"/>
                      <a:pt x="218" y="186"/>
                    </a:cubicBezTo>
                    <a:cubicBezTo>
                      <a:pt x="220" y="183"/>
                      <a:pt x="220" y="183"/>
                      <a:pt x="220" y="183"/>
                    </a:cubicBezTo>
                    <a:cubicBezTo>
                      <a:pt x="220" y="182"/>
                      <a:pt x="219" y="179"/>
                      <a:pt x="219" y="178"/>
                    </a:cubicBezTo>
                    <a:cubicBezTo>
                      <a:pt x="219" y="177"/>
                      <a:pt x="219" y="177"/>
                      <a:pt x="220" y="174"/>
                    </a:cubicBezTo>
                    <a:cubicBezTo>
                      <a:pt x="221" y="173"/>
                      <a:pt x="221" y="173"/>
                      <a:pt x="221" y="173"/>
                    </a:cubicBezTo>
                    <a:cubicBezTo>
                      <a:pt x="221" y="172"/>
                      <a:pt x="221" y="171"/>
                      <a:pt x="225" y="167"/>
                    </a:cubicBezTo>
                    <a:cubicBezTo>
                      <a:pt x="229" y="159"/>
                      <a:pt x="229" y="159"/>
                      <a:pt x="229" y="159"/>
                    </a:cubicBezTo>
                    <a:cubicBezTo>
                      <a:pt x="238" y="164"/>
                      <a:pt x="238" y="164"/>
                      <a:pt x="238" y="164"/>
                    </a:cubicBezTo>
                    <a:cubicBezTo>
                      <a:pt x="240" y="164"/>
                      <a:pt x="240" y="164"/>
                      <a:pt x="240" y="164"/>
                    </a:cubicBezTo>
                    <a:cubicBezTo>
                      <a:pt x="241" y="163"/>
                      <a:pt x="241" y="163"/>
                      <a:pt x="241" y="163"/>
                    </a:cubicBezTo>
                    <a:cubicBezTo>
                      <a:pt x="240" y="159"/>
                      <a:pt x="239" y="144"/>
                      <a:pt x="242" y="139"/>
                    </a:cubicBezTo>
                    <a:cubicBezTo>
                      <a:pt x="243" y="138"/>
                      <a:pt x="243" y="138"/>
                      <a:pt x="243" y="138"/>
                    </a:cubicBezTo>
                    <a:cubicBezTo>
                      <a:pt x="244" y="139"/>
                      <a:pt x="244" y="139"/>
                      <a:pt x="244" y="139"/>
                    </a:cubicBezTo>
                    <a:cubicBezTo>
                      <a:pt x="244" y="139"/>
                      <a:pt x="250" y="139"/>
                      <a:pt x="254" y="139"/>
                    </a:cubicBezTo>
                    <a:cubicBezTo>
                      <a:pt x="255" y="139"/>
                      <a:pt x="256" y="139"/>
                      <a:pt x="256" y="139"/>
                    </a:cubicBezTo>
                    <a:cubicBezTo>
                      <a:pt x="256" y="139"/>
                      <a:pt x="256" y="139"/>
                      <a:pt x="257" y="139"/>
                    </a:cubicBezTo>
                    <a:cubicBezTo>
                      <a:pt x="259" y="139"/>
                      <a:pt x="263" y="141"/>
                      <a:pt x="264" y="141"/>
                    </a:cubicBezTo>
                    <a:cubicBezTo>
                      <a:pt x="264" y="142"/>
                      <a:pt x="266" y="142"/>
                      <a:pt x="268" y="143"/>
                    </a:cubicBezTo>
                    <a:cubicBezTo>
                      <a:pt x="272" y="142"/>
                      <a:pt x="272" y="142"/>
                      <a:pt x="272" y="142"/>
                    </a:cubicBezTo>
                    <a:cubicBezTo>
                      <a:pt x="273" y="140"/>
                      <a:pt x="273" y="140"/>
                      <a:pt x="273" y="140"/>
                    </a:cubicBezTo>
                    <a:cubicBezTo>
                      <a:pt x="270" y="137"/>
                      <a:pt x="270" y="137"/>
                      <a:pt x="270" y="137"/>
                    </a:cubicBezTo>
                    <a:cubicBezTo>
                      <a:pt x="271" y="136"/>
                      <a:pt x="271" y="136"/>
                      <a:pt x="271" y="136"/>
                    </a:cubicBezTo>
                    <a:cubicBezTo>
                      <a:pt x="274" y="132"/>
                      <a:pt x="274" y="127"/>
                      <a:pt x="273" y="127"/>
                    </a:cubicBezTo>
                    <a:cubicBezTo>
                      <a:pt x="273" y="126"/>
                      <a:pt x="272" y="124"/>
                      <a:pt x="272" y="121"/>
                    </a:cubicBezTo>
                    <a:cubicBezTo>
                      <a:pt x="271" y="119"/>
                      <a:pt x="271" y="118"/>
                      <a:pt x="270" y="117"/>
                    </a:cubicBezTo>
                    <a:cubicBezTo>
                      <a:pt x="270" y="117"/>
                      <a:pt x="270" y="115"/>
                      <a:pt x="272" y="113"/>
                    </a:cubicBezTo>
                    <a:cubicBezTo>
                      <a:pt x="273" y="113"/>
                      <a:pt x="273" y="113"/>
                      <a:pt x="273" y="113"/>
                    </a:cubicBezTo>
                    <a:cubicBezTo>
                      <a:pt x="276" y="113"/>
                      <a:pt x="276" y="113"/>
                      <a:pt x="276" y="113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79" y="110"/>
                      <a:pt x="279" y="110"/>
                      <a:pt x="279" y="110"/>
                    </a:cubicBezTo>
                    <a:cubicBezTo>
                      <a:pt x="279" y="110"/>
                      <a:pt x="279" y="110"/>
                      <a:pt x="280" y="110"/>
                    </a:cubicBezTo>
                    <a:cubicBezTo>
                      <a:pt x="280" y="110"/>
                      <a:pt x="281" y="109"/>
                      <a:pt x="283" y="109"/>
                    </a:cubicBezTo>
                    <a:cubicBezTo>
                      <a:pt x="283" y="109"/>
                      <a:pt x="283" y="109"/>
                      <a:pt x="284" y="109"/>
                    </a:cubicBezTo>
                    <a:cubicBezTo>
                      <a:pt x="283" y="109"/>
                      <a:pt x="283" y="108"/>
                      <a:pt x="283" y="108"/>
                    </a:cubicBezTo>
                    <a:cubicBezTo>
                      <a:pt x="282" y="105"/>
                      <a:pt x="283" y="103"/>
                      <a:pt x="284" y="101"/>
                    </a:cubicBezTo>
                    <a:cubicBezTo>
                      <a:pt x="285" y="99"/>
                      <a:pt x="287" y="98"/>
                      <a:pt x="289" y="98"/>
                    </a:cubicBezTo>
                    <a:cubicBezTo>
                      <a:pt x="291" y="98"/>
                      <a:pt x="292" y="99"/>
                      <a:pt x="293" y="100"/>
                    </a:cubicBezTo>
                    <a:cubicBezTo>
                      <a:pt x="297" y="100"/>
                      <a:pt x="297" y="100"/>
                      <a:pt x="297" y="100"/>
                    </a:cubicBezTo>
                    <a:cubicBezTo>
                      <a:pt x="302" y="108"/>
                      <a:pt x="302" y="108"/>
                      <a:pt x="302" y="108"/>
                    </a:cubicBezTo>
                    <a:cubicBezTo>
                      <a:pt x="308" y="113"/>
                      <a:pt x="308" y="113"/>
                      <a:pt x="308" y="113"/>
                    </a:cubicBezTo>
                    <a:cubicBezTo>
                      <a:pt x="311" y="116"/>
                      <a:pt x="315" y="119"/>
                      <a:pt x="316" y="119"/>
                    </a:cubicBezTo>
                    <a:cubicBezTo>
                      <a:pt x="317" y="119"/>
                      <a:pt x="323" y="121"/>
                      <a:pt x="325" y="122"/>
                    </a:cubicBezTo>
                    <a:cubicBezTo>
                      <a:pt x="327" y="120"/>
                      <a:pt x="327" y="120"/>
                      <a:pt x="327" y="120"/>
                    </a:cubicBezTo>
                    <a:cubicBezTo>
                      <a:pt x="329" y="118"/>
                      <a:pt x="329" y="118"/>
                      <a:pt x="329" y="118"/>
                    </a:cubicBezTo>
                    <a:cubicBezTo>
                      <a:pt x="328" y="116"/>
                      <a:pt x="328" y="116"/>
                      <a:pt x="328" y="116"/>
                    </a:cubicBezTo>
                    <a:cubicBezTo>
                      <a:pt x="335" y="112"/>
                      <a:pt x="335" y="112"/>
                      <a:pt x="335" y="112"/>
                    </a:cubicBezTo>
                    <a:cubicBezTo>
                      <a:pt x="339" y="115"/>
                      <a:pt x="339" y="115"/>
                      <a:pt x="339" y="115"/>
                    </a:cubicBezTo>
                    <a:cubicBezTo>
                      <a:pt x="347" y="117"/>
                      <a:pt x="347" y="117"/>
                      <a:pt x="347" y="117"/>
                    </a:cubicBezTo>
                    <a:cubicBezTo>
                      <a:pt x="350" y="119"/>
                      <a:pt x="350" y="119"/>
                      <a:pt x="350" y="119"/>
                    </a:cubicBezTo>
                    <a:cubicBezTo>
                      <a:pt x="350" y="119"/>
                      <a:pt x="350" y="119"/>
                      <a:pt x="350" y="119"/>
                    </a:cubicBezTo>
                    <a:cubicBezTo>
                      <a:pt x="350" y="118"/>
                      <a:pt x="350" y="116"/>
                      <a:pt x="350" y="114"/>
                    </a:cubicBezTo>
                    <a:cubicBezTo>
                      <a:pt x="349" y="114"/>
                      <a:pt x="349" y="113"/>
                      <a:pt x="349" y="112"/>
                    </a:cubicBezTo>
                    <a:cubicBezTo>
                      <a:pt x="349" y="111"/>
                      <a:pt x="349" y="110"/>
                      <a:pt x="351" y="108"/>
                    </a:cubicBezTo>
                    <a:cubicBezTo>
                      <a:pt x="356" y="104"/>
                      <a:pt x="356" y="104"/>
                      <a:pt x="356" y="104"/>
                    </a:cubicBezTo>
                    <a:cubicBezTo>
                      <a:pt x="357" y="103"/>
                      <a:pt x="357" y="103"/>
                      <a:pt x="357" y="103"/>
                    </a:cubicBezTo>
                    <a:cubicBezTo>
                      <a:pt x="357" y="103"/>
                      <a:pt x="358" y="103"/>
                      <a:pt x="358" y="102"/>
                    </a:cubicBezTo>
                    <a:cubicBezTo>
                      <a:pt x="358" y="100"/>
                      <a:pt x="356" y="96"/>
                      <a:pt x="356" y="94"/>
                    </a:cubicBezTo>
                    <a:cubicBezTo>
                      <a:pt x="355" y="93"/>
                      <a:pt x="354" y="89"/>
                      <a:pt x="354" y="87"/>
                    </a:cubicBezTo>
                    <a:cubicBezTo>
                      <a:pt x="355" y="83"/>
                      <a:pt x="354" y="79"/>
                      <a:pt x="354" y="76"/>
                    </a:cubicBezTo>
                    <a:cubicBezTo>
                      <a:pt x="353" y="72"/>
                      <a:pt x="352" y="69"/>
                      <a:pt x="356" y="68"/>
                    </a:cubicBezTo>
                    <a:cubicBezTo>
                      <a:pt x="358" y="66"/>
                      <a:pt x="358" y="66"/>
                      <a:pt x="358" y="66"/>
                    </a:cubicBezTo>
                    <a:cubicBezTo>
                      <a:pt x="358" y="66"/>
                      <a:pt x="358" y="65"/>
                      <a:pt x="357" y="64"/>
                    </a:cubicBezTo>
                    <a:cubicBezTo>
                      <a:pt x="356" y="62"/>
                      <a:pt x="355" y="60"/>
                      <a:pt x="356" y="58"/>
                    </a:cubicBezTo>
                    <a:cubicBezTo>
                      <a:pt x="357" y="57"/>
                      <a:pt x="358" y="56"/>
                      <a:pt x="361" y="56"/>
                    </a:cubicBezTo>
                    <a:cubicBezTo>
                      <a:pt x="363" y="54"/>
                      <a:pt x="363" y="54"/>
                      <a:pt x="363" y="54"/>
                    </a:cubicBezTo>
                    <a:cubicBezTo>
                      <a:pt x="369" y="54"/>
                      <a:pt x="369" y="54"/>
                      <a:pt x="369" y="54"/>
                    </a:cubicBezTo>
                    <a:cubicBezTo>
                      <a:pt x="370" y="51"/>
                      <a:pt x="370" y="51"/>
                      <a:pt x="370" y="51"/>
                    </a:cubicBezTo>
                    <a:cubicBezTo>
                      <a:pt x="375" y="46"/>
                      <a:pt x="375" y="46"/>
                      <a:pt x="375" y="46"/>
                    </a:cubicBezTo>
                    <a:cubicBezTo>
                      <a:pt x="376" y="46"/>
                      <a:pt x="376" y="46"/>
                      <a:pt x="376" y="46"/>
                    </a:cubicBezTo>
                    <a:cubicBezTo>
                      <a:pt x="377" y="46"/>
                      <a:pt x="378" y="45"/>
                      <a:pt x="380" y="45"/>
                    </a:cubicBezTo>
                    <a:cubicBezTo>
                      <a:pt x="382" y="45"/>
                      <a:pt x="383" y="46"/>
                      <a:pt x="384" y="47"/>
                    </a:cubicBezTo>
                    <a:cubicBezTo>
                      <a:pt x="385" y="48"/>
                      <a:pt x="386" y="48"/>
                      <a:pt x="386" y="49"/>
                    </a:cubicBezTo>
                    <a:cubicBezTo>
                      <a:pt x="387" y="50"/>
                      <a:pt x="387" y="50"/>
                      <a:pt x="388" y="51"/>
                    </a:cubicBezTo>
                    <a:cubicBezTo>
                      <a:pt x="398" y="54"/>
                      <a:pt x="398" y="54"/>
                      <a:pt x="398" y="54"/>
                    </a:cubicBezTo>
                    <a:cubicBezTo>
                      <a:pt x="404" y="55"/>
                      <a:pt x="404" y="55"/>
                      <a:pt x="404" y="55"/>
                    </a:cubicBezTo>
                    <a:cubicBezTo>
                      <a:pt x="407" y="57"/>
                      <a:pt x="407" y="57"/>
                      <a:pt x="407" y="57"/>
                    </a:cubicBezTo>
                    <a:cubicBezTo>
                      <a:pt x="407" y="58"/>
                      <a:pt x="407" y="58"/>
                      <a:pt x="407" y="58"/>
                    </a:cubicBezTo>
                    <a:cubicBezTo>
                      <a:pt x="407" y="60"/>
                      <a:pt x="407" y="61"/>
                      <a:pt x="407" y="62"/>
                    </a:cubicBezTo>
                    <a:cubicBezTo>
                      <a:pt x="407" y="63"/>
                      <a:pt x="408" y="65"/>
                      <a:pt x="409" y="65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6"/>
                      <a:pt x="409" y="66"/>
                      <a:pt x="409" y="66"/>
                    </a:cubicBezTo>
                    <a:cubicBezTo>
                      <a:pt x="409" y="67"/>
                      <a:pt x="409" y="67"/>
                      <a:pt x="408" y="69"/>
                    </a:cubicBezTo>
                    <a:cubicBezTo>
                      <a:pt x="408" y="70"/>
                      <a:pt x="407" y="71"/>
                      <a:pt x="407" y="71"/>
                    </a:cubicBezTo>
                    <a:cubicBezTo>
                      <a:pt x="407" y="72"/>
                      <a:pt x="407" y="73"/>
                      <a:pt x="407" y="74"/>
                    </a:cubicBezTo>
                    <a:cubicBezTo>
                      <a:pt x="407" y="75"/>
                      <a:pt x="407" y="75"/>
                      <a:pt x="407" y="75"/>
                    </a:cubicBezTo>
                    <a:cubicBezTo>
                      <a:pt x="407" y="75"/>
                      <a:pt x="407" y="76"/>
                      <a:pt x="407" y="76"/>
                    </a:cubicBezTo>
                    <a:cubicBezTo>
                      <a:pt x="407" y="76"/>
                      <a:pt x="407" y="77"/>
                      <a:pt x="407" y="77"/>
                    </a:cubicBezTo>
                    <a:cubicBezTo>
                      <a:pt x="407" y="78"/>
                      <a:pt x="407" y="80"/>
                      <a:pt x="408" y="81"/>
                    </a:cubicBezTo>
                    <a:cubicBezTo>
                      <a:pt x="408" y="81"/>
                      <a:pt x="410" y="82"/>
                      <a:pt x="411" y="83"/>
                    </a:cubicBezTo>
                    <a:cubicBezTo>
                      <a:pt x="411" y="81"/>
                      <a:pt x="412" y="78"/>
                      <a:pt x="412" y="77"/>
                    </a:cubicBezTo>
                    <a:cubicBezTo>
                      <a:pt x="410" y="73"/>
                      <a:pt x="414" y="69"/>
                      <a:pt x="415" y="68"/>
                    </a:cubicBezTo>
                    <a:cubicBezTo>
                      <a:pt x="420" y="63"/>
                      <a:pt x="420" y="63"/>
                      <a:pt x="420" y="63"/>
                    </a:cubicBezTo>
                    <a:cubicBezTo>
                      <a:pt x="418" y="56"/>
                      <a:pt x="418" y="56"/>
                      <a:pt x="418" y="56"/>
                    </a:cubicBezTo>
                    <a:cubicBezTo>
                      <a:pt x="427" y="56"/>
                      <a:pt x="427" y="56"/>
                      <a:pt x="427" y="56"/>
                    </a:cubicBezTo>
                    <a:cubicBezTo>
                      <a:pt x="428" y="55"/>
                      <a:pt x="429" y="54"/>
                      <a:pt x="429" y="54"/>
                    </a:cubicBezTo>
                    <a:close/>
                  </a:path>
                </a:pathLst>
              </a:custGeom>
              <a:solidFill>
                <a:srgbClr val="EB5B6B"/>
              </a:solidFill>
              <a:ln w="6350" cap="flat">
                <a:solidFill>
                  <a:sysClr val="window" lastClr="FFFFFF">
                    <a:alpha val="2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pic>
          <p:nvPicPr>
            <p:cNvPr id="732" name="Picture 731">
              <a:extLst>
                <a:ext uri="{FF2B5EF4-FFF2-40B4-BE49-F238E27FC236}">
                  <a16:creationId xmlns:a16="http://schemas.microsoft.com/office/drawing/2014/main" id="{9E0BBEFB-51C9-9F0E-4E15-977C2A4345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9530" y="4708466"/>
              <a:ext cx="785035" cy="349155"/>
            </a:xfrm>
            <a:prstGeom prst="rect">
              <a:avLst/>
            </a:prstGeom>
          </p:spPr>
        </p:pic>
        <p:pic>
          <p:nvPicPr>
            <p:cNvPr id="733" name="Picture 732">
              <a:extLst>
                <a:ext uri="{FF2B5EF4-FFF2-40B4-BE49-F238E27FC236}">
                  <a16:creationId xmlns:a16="http://schemas.microsoft.com/office/drawing/2014/main" id="{C73A4794-A566-21D6-DBAD-CC868468A6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34683" b="34473"/>
            <a:stretch/>
          </p:blipFill>
          <p:spPr>
            <a:xfrm>
              <a:off x="7864756" y="3374432"/>
              <a:ext cx="1089063" cy="223906"/>
            </a:xfrm>
            <a:prstGeom prst="rect">
              <a:avLst/>
            </a:prstGeom>
          </p:spPr>
        </p:pic>
        <p:pic>
          <p:nvPicPr>
            <p:cNvPr id="734" name="Picture 733">
              <a:extLst>
                <a:ext uri="{FF2B5EF4-FFF2-40B4-BE49-F238E27FC236}">
                  <a16:creationId xmlns:a16="http://schemas.microsoft.com/office/drawing/2014/main" id="{89AEF8AA-7218-8D4E-F7EF-B0DED4625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61714" y="1675492"/>
              <a:ext cx="777498" cy="149090"/>
            </a:xfrm>
            <a:prstGeom prst="rect">
              <a:avLst/>
            </a:prstGeom>
          </p:spPr>
        </p:pic>
        <p:pic>
          <p:nvPicPr>
            <p:cNvPr id="735" name="Picture 734">
              <a:extLst>
                <a:ext uri="{FF2B5EF4-FFF2-40B4-BE49-F238E27FC236}">
                  <a16:creationId xmlns:a16="http://schemas.microsoft.com/office/drawing/2014/main" id="{19687899-FF7B-6636-1773-9CB18ECD4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21703" y="4350017"/>
              <a:ext cx="640412" cy="492817"/>
            </a:xfrm>
            <a:prstGeom prst="rect">
              <a:avLst/>
            </a:prstGeom>
          </p:spPr>
        </p:pic>
        <p:pic>
          <p:nvPicPr>
            <p:cNvPr id="736" name="Picture 735">
              <a:extLst>
                <a:ext uri="{FF2B5EF4-FFF2-40B4-BE49-F238E27FC236}">
                  <a16:creationId xmlns:a16="http://schemas.microsoft.com/office/drawing/2014/main" id="{DB6661E8-5D11-AB5E-A352-0CFA0CADB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36126" y="2024338"/>
              <a:ext cx="1368125" cy="5365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737" name="Picture 736">
              <a:extLst>
                <a:ext uri="{FF2B5EF4-FFF2-40B4-BE49-F238E27FC236}">
                  <a16:creationId xmlns:a16="http://schemas.microsoft.com/office/drawing/2014/main" id="{E2A34F18-3AC1-9985-D85A-1DA88377D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8667" t="39302" r="11322" b="40384"/>
            <a:stretch/>
          </p:blipFill>
          <p:spPr>
            <a:xfrm>
              <a:off x="9858432" y="3000899"/>
              <a:ext cx="1120494" cy="284485"/>
            </a:xfrm>
            <a:prstGeom prst="rect">
              <a:avLst/>
            </a:prstGeom>
          </p:spPr>
        </p:pic>
        <p:pic>
          <p:nvPicPr>
            <p:cNvPr id="738" name="Picture 737">
              <a:extLst>
                <a:ext uri="{FF2B5EF4-FFF2-40B4-BE49-F238E27FC236}">
                  <a16:creationId xmlns:a16="http://schemas.microsoft.com/office/drawing/2014/main" id="{A8586D97-1189-66BC-29D8-276F486C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99623" y="3616450"/>
              <a:ext cx="1059681" cy="34969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39" name="Picture 738">
              <a:extLst>
                <a:ext uri="{FF2B5EF4-FFF2-40B4-BE49-F238E27FC236}">
                  <a16:creationId xmlns:a16="http://schemas.microsoft.com/office/drawing/2014/main" id="{C96B079E-F295-D712-D5F6-E3830186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52802" y="4869423"/>
              <a:ext cx="1510375" cy="67205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40" name="Picture 739">
              <a:extLst>
                <a:ext uri="{FF2B5EF4-FFF2-40B4-BE49-F238E27FC236}">
                  <a16:creationId xmlns:a16="http://schemas.microsoft.com/office/drawing/2014/main" id="{32A38D1E-F459-BD2A-36AC-F0C838A56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250910" y="4765417"/>
              <a:ext cx="609211" cy="609211"/>
            </a:xfrm>
            <a:prstGeom prst="rect">
              <a:avLst/>
            </a:prstGeom>
          </p:spPr>
        </p:pic>
        <p:pic>
          <p:nvPicPr>
            <p:cNvPr id="741" name="Picture 2">
              <a:extLst>
                <a:ext uri="{FF2B5EF4-FFF2-40B4-BE49-F238E27FC236}">
                  <a16:creationId xmlns:a16="http://schemas.microsoft.com/office/drawing/2014/main" id="{DAC205A1-204B-0BCC-60E1-3FD64E77F7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27" r="23087" b="28912"/>
            <a:stretch/>
          </p:blipFill>
          <p:spPr bwMode="auto">
            <a:xfrm>
              <a:off x="7293265" y="4659284"/>
              <a:ext cx="1053136" cy="349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69" name="Picture 2" descr="Il Gruppo Relatech | Interlocutore Unico per la Digital Transformation">
            <a:extLst>
              <a:ext uri="{FF2B5EF4-FFF2-40B4-BE49-F238E27FC236}">
                <a16:creationId xmlns:a16="http://schemas.microsoft.com/office/drawing/2014/main" id="{B8F360B8-6361-F80B-AE92-DEEE1A67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19" y="3676002"/>
            <a:ext cx="774025" cy="340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Mission</a:t>
            </a:r>
          </a:p>
        </p:txBody>
      </p:sp>
      <p:sp>
        <p:nvSpPr>
          <p:cNvPr id="1129" name="Rectangle 6">
            <a:extLst>
              <a:ext uri="{FF2B5EF4-FFF2-40B4-BE49-F238E27FC236}">
                <a16:creationId xmlns:a16="http://schemas.microsoft.com/office/drawing/2014/main" id="{E20C43C6-7F8B-3C5E-B8B7-BCDB9AFCC8A1}"/>
              </a:ext>
            </a:extLst>
          </p:cNvPr>
          <p:cNvSpPr/>
          <p:nvPr/>
        </p:nvSpPr>
        <p:spPr>
          <a:xfrm>
            <a:off x="552029" y="1546959"/>
            <a:ext cx="10892514" cy="1631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sz="2000" i="1" dirty="0">
                <a:solidFill>
                  <a:schemeClr val="tx1"/>
                </a:solidFill>
              </a:rPr>
              <a:t>ZHENIT aims to </a:t>
            </a:r>
            <a:r>
              <a:rPr lang="en-US" sz="2000" b="1" i="1" dirty="0">
                <a:solidFill>
                  <a:schemeClr val="tx1"/>
                </a:solidFill>
              </a:rPr>
              <a:t>reduce up to 25% the overall ship primary energy need,</a:t>
            </a:r>
            <a:r>
              <a:rPr lang="en-US" sz="2000" i="1" dirty="0">
                <a:solidFill>
                  <a:schemeClr val="tx1"/>
                </a:solidFill>
              </a:rPr>
              <a:t> fully </a:t>
            </a:r>
            <a:r>
              <a:rPr lang="en-US" sz="2000" b="1" i="1" dirty="0">
                <a:solidFill>
                  <a:schemeClr val="tx1"/>
                </a:solidFill>
              </a:rPr>
              <a:t>unlocking on-board waste heat recovery (WHR) </a:t>
            </a:r>
            <a:r>
              <a:rPr lang="en-US" sz="2000" i="1" dirty="0">
                <a:solidFill>
                  <a:schemeClr val="tx1"/>
                </a:solidFill>
              </a:rPr>
              <a:t>potential </a:t>
            </a:r>
            <a:r>
              <a:rPr lang="en-US" sz="2000" b="1" i="1" dirty="0">
                <a:solidFill>
                  <a:schemeClr val="tx1"/>
                </a:solidFill>
              </a:rPr>
              <a:t>developing and validating solutions </a:t>
            </a:r>
            <a:r>
              <a:rPr lang="en-US" sz="2000" i="1" dirty="0">
                <a:solidFill>
                  <a:schemeClr val="tx1"/>
                </a:solidFill>
              </a:rPr>
              <a:t>both in the lab and on-board (</a:t>
            </a:r>
            <a:r>
              <a:rPr lang="en-US" sz="2000" b="1" i="1" dirty="0">
                <a:solidFill>
                  <a:schemeClr val="tx1"/>
                </a:solidFill>
              </a:rPr>
              <a:t>TRL5</a:t>
            </a:r>
            <a:r>
              <a:rPr lang="en-US" sz="2000" i="1" dirty="0">
                <a:solidFill>
                  <a:schemeClr val="tx1"/>
                </a:solidFill>
              </a:rPr>
              <a:t>) to </a:t>
            </a:r>
            <a:r>
              <a:rPr lang="en-US" sz="2000" i="1" dirty="0" err="1">
                <a:solidFill>
                  <a:schemeClr val="tx1"/>
                </a:solidFill>
              </a:rPr>
              <a:t>valorise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b="1" i="1" dirty="0">
                <a:solidFill>
                  <a:schemeClr val="tx1"/>
                </a:solidFill>
              </a:rPr>
              <a:t>WH at different temperatures/from different sources and for different end-product</a:t>
            </a:r>
            <a:r>
              <a:rPr lang="en-US" sz="2000" i="1" dirty="0">
                <a:solidFill>
                  <a:schemeClr val="tx1"/>
                </a:solidFill>
              </a:rPr>
              <a:t> (WH-to-X) properly coupled with </a:t>
            </a:r>
            <a:r>
              <a:rPr lang="en-US" sz="2000" b="1" i="1" dirty="0">
                <a:solidFill>
                  <a:schemeClr val="tx1"/>
                </a:solidFill>
              </a:rPr>
              <a:t>alternative propulsion systems (</a:t>
            </a:r>
            <a:r>
              <a:rPr lang="en-US" sz="2000" b="1" i="1" dirty="0" err="1">
                <a:solidFill>
                  <a:schemeClr val="tx1"/>
                </a:solidFill>
              </a:rPr>
              <a:t>wingsail</a:t>
            </a:r>
            <a:r>
              <a:rPr lang="en-US" sz="2000" b="1" i="1" dirty="0">
                <a:solidFill>
                  <a:schemeClr val="tx1"/>
                </a:solidFill>
              </a:rPr>
              <a:t>), ICT monitoring/energy management solutions and thermal energy storages.</a:t>
            </a:r>
          </a:p>
        </p:txBody>
      </p: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B1ADD0CB-675F-D093-3015-40E84C877B53}"/>
              </a:ext>
            </a:extLst>
          </p:cNvPr>
          <p:cNvGrpSpPr/>
          <p:nvPr/>
        </p:nvGrpSpPr>
        <p:grpSpPr>
          <a:xfrm>
            <a:off x="3233986" y="3696811"/>
            <a:ext cx="2667000" cy="2035629"/>
            <a:chOff x="3505201" y="3709735"/>
            <a:chExt cx="2667000" cy="2035629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1131" name="Rectangle 1130">
              <a:extLst>
                <a:ext uri="{FF2B5EF4-FFF2-40B4-BE49-F238E27FC236}">
                  <a16:creationId xmlns:a16="http://schemas.microsoft.com/office/drawing/2014/main" id="{B2548E2E-4A01-47D0-9FF0-80C17AC884B9}"/>
                </a:ext>
              </a:extLst>
            </p:cNvPr>
            <p:cNvSpPr/>
            <p:nvPr/>
          </p:nvSpPr>
          <p:spPr>
            <a:xfrm>
              <a:off x="3608621" y="3709735"/>
              <a:ext cx="2498264" cy="20356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2" name="Group 1131">
              <a:extLst>
                <a:ext uri="{FF2B5EF4-FFF2-40B4-BE49-F238E27FC236}">
                  <a16:creationId xmlns:a16="http://schemas.microsoft.com/office/drawing/2014/main" id="{5DBA875F-27F0-165D-F398-7EEB117871B3}"/>
                </a:ext>
              </a:extLst>
            </p:cNvPr>
            <p:cNvGrpSpPr/>
            <p:nvPr/>
          </p:nvGrpSpPr>
          <p:grpSpPr>
            <a:xfrm>
              <a:off x="3505201" y="3958933"/>
              <a:ext cx="2667000" cy="1712145"/>
              <a:chOff x="1039585" y="4338420"/>
              <a:chExt cx="2667000" cy="1712145"/>
            </a:xfrm>
          </p:grpSpPr>
          <p:sp>
            <p:nvSpPr>
              <p:cNvPr id="1133" name="TextBox 1132">
                <a:extLst>
                  <a:ext uri="{FF2B5EF4-FFF2-40B4-BE49-F238E27FC236}">
                    <a16:creationId xmlns:a16="http://schemas.microsoft.com/office/drawing/2014/main" id="{7B565965-E644-BD46-EAB5-7155EDFA0464}"/>
                  </a:ext>
                </a:extLst>
              </p:cNvPr>
              <p:cNvSpPr txBox="1"/>
              <p:nvPr/>
            </p:nvSpPr>
            <p:spPr>
              <a:xfrm>
                <a:off x="1039585" y="5404234"/>
                <a:ext cx="2667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cap="all" dirty="0"/>
                  <a:t>ICT monitoring/</a:t>
                </a:r>
              </a:p>
              <a:p>
                <a:pPr algn="ctr"/>
                <a:r>
                  <a:rPr lang="en-US" cap="all" dirty="0"/>
                  <a:t>energy management</a:t>
                </a:r>
              </a:p>
            </p:txBody>
          </p:sp>
          <p:pic>
            <p:nvPicPr>
              <p:cNvPr id="1134" name="Picture 1133">
                <a:extLst>
                  <a:ext uri="{FF2B5EF4-FFF2-40B4-BE49-F238E27FC236}">
                    <a16:creationId xmlns:a16="http://schemas.microsoft.com/office/drawing/2014/main" id="{7881AFF0-8F9B-7F90-3902-4A4AD3C1BC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1828800" y="433842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35" name="Group 1134">
            <a:extLst>
              <a:ext uri="{FF2B5EF4-FFF2-40B4-BE49-F238E27FC236}">
                <a16:creationId xmlns:a16="http://schemas.microsoft.com/office/drawing/2014/main" id="{656DD022-616B-094C-8EB5-721593B24F71}"/>
              </a:ext>
            </a:extLst>
          </p:cNvPr>
          <p:cNvGrpSpPr/>
          <p:nvPr/>
        </p:nvGrpSpPr>
        <p:grpSpPr>
          <a:xfrm>
            <a:off x="552029" y="3689133"/>
            <a:ext cx="2498264" cy="2035629"/>
            <a:chOff x="4435934" y="4089222"/>
            <a:chExt cx="2498264" cy="2035629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1136" name="Rectangle 1135">
              <a:extLst>
                <a:ext uri="{FF2B5EF4-FFF2-40B4-BE49-F238E27FC236}">
                  <a16:creationId xmlns:a16="http://schemas.microsoft.com/office/drawing/2014/main" id="{EC42E2F5-F311-F943-87EE-6620506A15E5}"/>
                </a:ext>
              </a:extLst>
            </p:cNvPr>
            <p:cNvSpPr/>
            <p:nvPr/>
          </p:nvSpPr>
          <p:spPr>
            <a:xfrm>
              <a:off x="4435934" y="4089222"/>
              <a:ext cx="2498264" cy="20356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37" name="Group 1136">
              <a:extLst>
                <a:ext uri="{FF2B5EF4-FFF2-40B4-BE49-F238E27FC236}">
                  <a16:creationId xmlns:a16="http://schemas.microsoft.com/office/drawing/2014/main" id="{6F13F29E-5C89-E2AA-B65E-539F563CB4B6}"/>
                </a:ext>
              </a:extLst>
            </p:cNvPr>
            <p:cNvGrpSpPr/>
            <p:nvPr/>
          </p:nvGrpSpPr>
          <p:grpSpPr>
            <a:xfrm>
              <a:off x="4435934" y="4338420"/>
              <a:ext cx="2275113" cy="1711629"/>
              <a:chOff x="3951518" y="4338420"/>
              <a:chExt cx="2275113" cy="1711629"/>
            </a:xfrm>
          </p:grpSpPr>
          <p:sp>
            <p:nvSpPr>
              <p:cNvPr id="1138" name="TextBox 1137">
                <a:extLst>
                  <a:ext uri="{FF2B5EF4-FFF2-40B4-BE49-F238E27FC236}">
                    <a16:creationId xmlns:a16="http://schemas.microsoft.com/office/drawing/2014/main" id="{9AD1AC99-9B21-721F-FF8A-6F77093BA2EF}"/>
                  </a:ext>
                </a:extLst>
              </p:cNvPr>
              <p:cNvSpPr txBox="1"/>
              <p:nvPr/>
            </p:nvSpPr>
            <p:spPr>
              <a:xfrm>
                <a:off x="3951518" y="5403718"/>
                <a:ext cx="2275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cap="all" dirty="0"/>
                  <a:t>Innovative WH-to-X technologies</a:t>
                </a:r>
              </a:p>
            </p:txBody>
          </p:sp>
          <p:pic>
            <p:nvPicPr>
              <p:cNvPr id="1139" name="Picture 1138">
                <a:extLst>
                  <a:ext uri="{FF2B5EF4-FFF2-40B4-BE49-F238E27FC236}">
                    <a16:creationId xmlns:a16="http://schemas.microsoft.com/office/drawing/2014/main" id="{A239455A-BB0E-6712-8A28-1A5512D28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637315" y="4338420"/>
                <a:ext cx="914400" cy="914400"/>
              </a:xfrm>
              <a:prstGeom prst="rect">
                <a:avLst/>
              </a:prstGeom>
            </p:spPr>
          </p:pic>
        </p:grpSp>
      </p:grpSp>
      <p:grpSp>
        <p:nvGrpSpPr>
          <p:cNvPr id="1140" name="Group 1139">
            <a:extLst>
              <a:ext uri="{FF2B5EF4-FFF2-40B4-BE49-F238E27FC236}">
                <a16:creationId xmlns:a16="http://schemas.microsoft.com/office/drawing/2014/main" id="{A7C0A1A6-4A13-52EE-6587-88B9A2C84C59}"/>
              </a:ext>
            </a:extLst>
          </p:cNvPr>
          <p:cNvGrpSpPr/>
          <p:nvPr/>
        </p:nvGrpSpPr>
        <p:grpSpPr>
          <a:xfrm>
            <a:off x="6111900" y="3696811"/>
            <a:ext cx="2525485" cy="2035629"/>
            <a:chOff x="6697441" y="3728039"/>
            <a:chExt cx="2525485" cy="2035629"/>
          </a:xfrm>
          <a:effectLst>
            <a:reflection blurRad="6350" stA="50000" endA="300" endPos="38500" dist="50800" dir="5400000" sy="-100000" algn="bl" rotWithShape="0"/>
          </a:effectLst>
        </p:grpSpPr>
        <p:sp>
          <p:nvSpPr>
            <p:cNvPr id="1141" name="Rectangle 1140">
              <a:extLst>
                <a:ext uri="{FF2B5EF4-FFF2-40B4-BE49-F238E27FC236}">
                  <a16:creationId xmlns:a16="http://schemas.microsoft.com/office/drawing/2014/main" id="{CD0E47D9-129D-E4B0-B247-EF9DC9D4E037}"/>
                </a:ext>
              </a:extLst>
            </p:cNvPr>
            <p:cNvSpPr/>
            <p:nvPr/>
          </p:nvSpPr>
          <p:spPr>
            <a:xfrm>
              <a:off x="6724662" y="3728039"/>
              <a:ext cx="2498264" cy="203562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42" name="Group 1141">
              <a:extLst>
                <a:ext uri="{FF2B5EF4-FFF2-40B4-BE49-F238E27FC236}">
                  <a16:creationId xmlns:a16="http://schemas.microsoft.com/office/drawing/2014/main" id="{F06CC433-5077-562A-721D-8E6CA0A1727D}"/>
                </a:ext>
              </a:extLst>
            </p:cNvPr>
            <p:cNvGrpSpPr/>
            <p:nvPr/>
          </p:nvGrpSpPr>
          <p:grpSpPr>
            <a:xfrm>
              <a:off x="6697441" y="3958933"/>
              <a:ext cx="2525485" cy="1717594"/>
              <a:chOff x="6988627" y="4338420"/>
              <a:chExt cx="2525485" cy="1717594"/>
            </a:xfrm>
          </p:grpSpPr>
          <p:sp>
            <p:nvSpPr>
              <p:cNvPr id="1143" name="TextBox 1142">
                <a:extLst>
                  <a:ext uri="{FF2B5EF4-FFF2-40B4-BE49-F238E27FC236}">
                    <a16:creationId xmlns:a16="http://schemas.microsoft.com/office/drawing/2014/main" id="{8C2ACC0D-BF27-3E1E-0C7A-5228164B9E60}"/>
                  </a:ext>
                </a:extLst>
              </p:cNvPr>
              <p:cNvSpPr txBox="1"/>
              <p:nvPr/>
            </p:nvSpPr>
            <p:spPr>
              <a:xfrm>
                <a:off x="6988627" y="5409683"/>
                <a:ext cx="25254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cap="all" dirty="0"/>
                  <a:t>Hybrid Propulsion systems (</a:t>
                </a:r>
                <a:r>
                  <a:rPr lang="en-US" cap="all" dirty="0" err="1"/>
                  <a:t>wingsail</a:t>
                </a:r>
                <a:r>
                  <a:rPr lang="en-US" cap="all" dirty="0"/>
                  <a:t>)</a:t>
                </a:r>
              </a:p>
            </p:txBody>
          </p:sp>
          <p:pic>
            <p:nvPicPr>
              <p:cNvPr id="1144" name="Picture 1143">
                <a:extLst>
                  <a:ext uri="{FF2B5EF4-FFF2-40B4-BE49-F238E27FC236}">
                    <a16:creationId xmlns:a16="http://schemas.microsoft.com/office/drawing/2014/main" id="{4CBB37A9-7132-93BD-F390-EB7AFDA193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717970" y="4338420"/>
                <a:ext cx="1066800" cy="1066800"/>
              </a:xfrm>
              <a:prstGeom prst="rect">
                <a:avLst/>
              </a:prstGeom>
            </p:spPr>
          </p:pic>
        </p:grp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3F60E361-F798-22E3-1871-0E19AF55D4D2}"/>
              </a:ext>
            </a:extLst>
          </p:cNvPr>
          <p:cNvGrpSpPr/>
          <p:nvPr/>
        </p:nvGrpSpPr>
        <p:grpSpPr>
          <a:xfrm>
            <a:off x="8875520" y="3696811"/>
            <a:ext cx="2525485" cy="2035629"/>
            <a:chOff x="8651429" y="3709735"/>
            <a:chExt cx="2525485" cy="2035629"/>
          </a:xfrm>
          <a:effectLst>
            <a:reflection blurRad="6350" stA="50000" endA="300" endPos="38500" dist="50800" dir="5400000" sy="-100000" algn="bl" rotWithShape="0"/>
          </a:effectLst>
        </p:grpSpPr>
        <p:grpSp>
          <p:nvGrpSpPr>
            <p:cNvPr id="1146" name="Group 1145">
              <a:extLst>
                <a:ext uri="{FF2B5EF4-FFF2-40B4-BE49-F238E27FC236}">
                  <a16:creationId xmlns:a16="http://schemas.microsoft.com/office/drawing/2014/main" id="{F8AC5ADA-9945-6FAB-0B5C-8151AC9FC87D}"/>
                </a:ext>
              </a:extLst>
            </p:cNvPr>
            <p:cNvGrpSpPr/>
            <p:nvPr/>
          </p:nvGrpSpPr>
          <p:grpSpPr>
            <a:xfrm>
              <a:off x="8651429" y="3709735"/>
              <a:ext cx="2525485" cy="2035629"/>
              <a:chOff x="6697441" y="3728039"/>
              <a:chExt cx="2525485" cy="2035629"/>
            </a:xfrm>
          </p:grpSpPr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301FA40C-4BA2-11D0-950D-8D5C41E52051}"/>
                  </a:ext>
                </a:extLst>
              </p:cNvPr>
              <p:cNvSpPr/>
              <p:nvPr/>
            </p:nvSpPr>
            <p:spPr>
              <a:xfrm>
                <a:off x="6724662" y="3728039"/>
                <a:ext cx="2498264" cy="203562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9" name="TextBox 1148">
                <a:extLst>
                  <a:ext uri="{FF2B5EF4-FFF2-40B4-BE49-F238E27FC236}">
                    <a16:creationId xmlns:a16="http://schemas.microsoft.com/office/drawing/2014/main" id="{D3E87502-E38B-8F47-4106-81195DE9353B}"/>
                  </a:ext>
                </a:extLst>
              </p:cNvPr>
              <p:cNvSpPr txBox="1"/>
              <p:nvPr/>
            </p:nvSpPr>
            <p:spPr>
              <a:xfrm>
                <a:off x="6697441" y="5030196"/>
                <a:ext cx="25254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cap="all" dirty="0"/>
                  <a:t>Thermal energy storage</a:t>
                </a:r>
              </a:p>
            </p:txBody>
          </p:sp>
        </p:grpSp>
        <p:pic>
          <p:nvPicPr>
            <p:cNvPr id="1147" name="Picture 1146">
              <a:extLst>
                <a:ext uri="{FF2B5EF4-FFF2-40B4-BE49-F238E27FC236}">
                  <a16:creationId xmlns:a16="http://schemas.microsoft.com/office/drawing/2014/main" id="{B15295AD-6277-F454-B362-FE9084D55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49526" y="4076617"/>
              <a:ext cx="843552" cy="843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3483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Drivers, Challenges and Responses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7E381-292E-9089-E04D-25BE8F5C6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363" y="1186635"/>
            <a:ext cx="1147882" cy="112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book and a logo&#10;&#10;Description automatically generated with medium confidence">
            <a:extLst>
              <a:ext uri="{FF2B5EF4-FFF2-40B4-BE49-F238E27FC236}">
                <a16:creationId xmlns:a16="http://schemas.microsoft.com/office/drawing/2014/main" id="{56529DD9-4762-BF58-EB74-15961767BFB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4638" y="1175131"/>
            <a:ext cx="1147881" cy="114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9CC1A8-5058-FC3A-094B-F0A1EC5B97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1599" y="1175131"/>
            <a:ext cx="1147881" cy="107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1860A4-25ED-A2DE-9F11-6B768E214A61}"/>
              </a:ext>
            </a:extLst>
          </p:cNvPr>
          <p:cNvSpPr txBox="1"/>
          <p:nvPr/>
        </p:nvSpPr>
        <p:spPr>
          <a:xfrm>
            <a:off x="267628" y="2482495"/>
            <a:ext cx="3323063" cy="923330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Reduction of Vessel Emissions, Particularly in Hoteling/</a:t>
            </a:r>
            <a:r>
              <a:rPr lang="en-US" b="1" dirty="0" err="1"/>
              <a:t>Harbour</a:t>
            </a:r>
            <a:r>
              <a:rPr lang="en-US" b="1" dirty="0"/>
              <a:t> Operations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C7EAB-EE82-A453-022E-F6003A9FDC43}"/>
              </a:ext>
            </a:extLst>
          </p:cNvPr>
          <p:cNvSpPr txBox="1"/>
          <p:nvPr/>
        </p:nvSpPr>
        <p:spPr>
          <a:xfrm>
            <a:off x="4033328" y="2429623"/>
            <a:ext cx="338613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Stricter regulations targeting urban pollution and reducing fossil fuel dependence.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BED83-7A1D-914D-3B13-87CEB377A649}"/>
              </a:ext>
            </a:extLst>
          </p:cNvPr>
          <p:cNvSpPr txBox="1"/>
          <p:nvPr/>
        </p:nvSpPr>
        <p:spPr>
          <a:xfrm>
            <a:off x="7787266" y="2409978"/>
            <a:ext cx="42570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dirty="0"/>
              <a:t>Enhancement of waste heat recovery (WHR) and energy management on board, delivering clean energy solutions and low-emission ship services.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277D27-1466-E89B-A1A0-A41D2F979384}"/>
              </a:ext>
            </a:extLst>
          </p:cNvPr>
          <p:cNvSpPr txBox="1"/>
          <p:nvPr/>
        </p:nvSpPr>
        <p:spPr>
          <a:xfrm>
            <a:off x="267628" y="3974236"/>
            <a:ext cx="3323063" cy="646331"/>
          </a:xfrm>
          <a:prstGeom prst="rect">
            <a:avLst/>
          </a:prstGeom>
          <a:solidFill>
            <a:srgbClr val="F0F0F0"/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Limited Advancement of Traditional WHR in Shipping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593249-C737-D437-D54A-D2883A9F119C}"/>
              </a:ext>
            </a:extLst>
          </p:cNvPr>
          <p:cNvSpPr txBox="1"/>
          <p:nvPr/>
        </p:nvSpPr>
        <p:spPr>
          <a:xfrm>
            <a:off x="4033327" y="3992225"/>
            <a:ext cx="338613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Challenges related to size optimization, cost reduction, and acceptance within the naval regulatory framework.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1076D2-32EF-7954-0C9E-76DFA6234C37}"/>
              </a:ext>
            </a:extLst>
          </p:cNvPr>
          <p:cNvSpPr txBox="1"/>
          <p:nvPr/>
        </p:nvSpPr>
        <p:spPr>
          <a:xfrm>
            <a:off x="7787266" y="3992225"/>
            <a:ext cx="425702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Development of new WHR technologies, on-board validation, and an in-depth analysis of regulatory frameworks.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E3F775-3A1F-32AA-5AC9-AC76AF1DF317}"/>
              </a:ext>
            </a:extLst>
          </p:cNvPr>
          <p:cNvSpPr txBox="1"/>
          <p:nvPr/>
        </p:nvSpPr>
        <p:spPr>
          <a:xfrm>
            <a:off x="267628" y="5803464"/>
            <a:ext cx="3323062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Unlocking the Full Potential of Onboard WHR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A20C1-552C-A75E-02BF-5CACE05A4918}"/>
              </a:ext>
            </a:extLst>
          </p:cNvPr>
          <p:cNvSpPr txBox="1"/>
          <p:nvPr/>
        </p:nvSpPr>
        <p:spPr>
          <a:xfrm>
            <a:off x="4061496" y="5825122"/>
            <a:ext cx="33861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Maximizing the use of waste heat recovery on vessels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F19DFA3-D40B-9C7B-2667-BCFB5E15E699}"/>
              </a:ext>
            </a:extLst>
          </p:cNvPr>
          <p:cNvSpPr txBox="1"/>
          <p:nvPr/>
        </p:nvSpPr>
        <p:spPr>
          <a:xfrm>
            <a:off x="7787266" y="5297474"/>
            <a:ext cx="42570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Holistic integration and management of various "ready-to-go" WH-to-X systems, energy management, and hybrid propulsion technologies </a:t>
            </a:r>
          </a:p>
        </p:txBody>
      </p:sp>
    </p:spTree>
    <p:extLst>
      <p:ext uri="{BB962C8B-B14F-4D97-AF65-F5344CB8AC3E}">
        <p14:creationId xmlns:p14="http://schemas.microsoft.com/office/powerpoint/2010/main" val="87049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Technologies</a:t>
            </a: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3E71B08-D1BE-C820-CCFC-4F138B8184BA}"/>
              </a:ext>
            </a:extLst>
          </p:cNvPr>
          <p:cNvGrpSpPr/>
          <p:nvPr/>
        </p:nvGrpSpPr>
        <p:grpSpPr>
          <a:xfrm>
            <a:off x="56122" y="1536463"/>
            <a:ext cx="11264236" cy="5288903"/>
            <a:chOff x="56122" y="1536463"/>
            <a:chExt cx="11264236" cy="5288903"/>
          </a:xfrm>
        </p:grpSpPr>
        <p:pic>
          <p:nvPicPr>
            <p:cNvPr id="131" name="Immagine 31">
              <a:extLst>
                <a:ext uri="{FF2B5EF4-FFF2-40B4-BE49-F238E27FC236}">
                  <a16:creationId xmlns:a16="http://schemas.microsoft.com/office/drawing/2014/main" id="{D2D0E0B4-5068-2008-8566-D16620F8F8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996" r="27847" b="34225"/>
            <a:stretch/>
          </p:blipFill>
          <p:spPr>
            <a:xfrm>
              <a:off x="5151528" y="3314273"/>
              <a:ext cx="1106028" cy="1047544"/>
            </a:xfrm>
            <a:prstGeom prst="rect">
              <a:avLst/>
            </a:prstGeom>
          </p:spPr>
        </p:pic>
        <p:grpSp>
          <p:nvGrpSpPr>
            <p:cNvPr id="132" name="Graphic 11" descr="Arrow circle outline">
              <a:extLst>
                <a:ext uri="{FF2B5EF4-FFF2-40B4-BE49-F238E27FC236}">
                  <a16:creationId xmlns:a16="http://schemas.microsoft.com/office/drawing/2014/main" id="{FD207C33-82DF-C7E6-A571-1A74F4A2C4CA}"/>
                </a:ext>
              </a:extLst>
            </p:cNvPr>
            <p:cNvGrpSpPr/>
            <p:nvPr/>
          </p:nvGrpSpPr>
          <p:grpSpPr>
            <a:xfrm>
              <a:off x="4366332" y="2902607"/>
              <a:ext cx="2422929" cy="2148140"/>
              <a:chOff x="4155563" y="3953583"/>
              <a:chExt cx="2422929" cy="2148140"/>
            </a:xfrm>
            <a:solidFill>
              <a:srgbClr val="EB5B6B"/>
            </a:solidFill>
          </p:grpSpPr>
          <p:sp>
            <p:nvSpPr>
              <p:cNvPr id="133" name="Figura a mano libera: forma 35">
                <a:extLst>
                  <a:ext uri="{FF2B5EF4-FFF2-40B4-BE49-F238E27FC236}">
                    <a16:creationId xmlns:a16="http://schemas.microsoft.com/office/drawing/2014/main" id="{315202DB-128E-E60E-96FF-67E3DEDA72B8}"/>
                  </a:ext>
                </a:extLst>
              </p:cNvPr>
              <p:cNvSpPr/>
              <p:nvPr/>
            </p:nvSpPr>
            <p:spPr>
              <a:xfrm>
                <a:off x="5594139" y="4545866"/>
                <a:ext cx="984353" cy="1555857"/>
              </a:xfrm>
              <a:custGeom>
                <a:avLst/>
                <a:gdLst>
                  <a:gd name="connsiteX0" fmla="*/ 984352 w 984353"/>
                  <a:gd name="connsiteY0" fmla="*/ 398182 h 1555857"/>
                  <a:gd name="connsiteX1" fmla="*/ 903122 w 984353"/>
                  <a:gd name="connsiteY1" fmla="*/ 21174 h 1555857"/>
                  <a:gd name="connsiteX2" fmla="*/ 854280 w 984353"/>
                  <a:gd name="connsiteY2" fmla="*/ 2585 h 1555857"/>
                  <a:gd name="connsiteX3" fmla="*/ 833935 w 984353"/>
                  <a:gd name="connsiteY3" fmla="*/ 47212 h 1555857"/>
                  <a:gd name="connsiteX4" fmla="*/ 282675 w 984353"/>
                  <a:gd name="connsiteY4" fmla="*/ 1251737 h 1555857"/>
                  <a:gd name="connsiteX5" fmla="*/ 110724 w 984353"/>
                  <a:gd name="connsiteY5" fmla="*/ 1300362 h 1555857"/>
                  <a:gd name="connsiteX6" fmla="*/ 110275 w 984353"/>
                  <a:gd name="connsiteY6" fmla="*/ 1299849 h 1555857"/>
                  <a:gd name="connsiteX7" fmla="*/ 259420 w 984353"/>
                  <a:gd name="connsiteY7" fmla="*/ 1058944 h 1555857"/>
                  <a:gd name="connsiteX8" fmla="*/ 248911 w 984353"/>
                  <a:gd name="connsiteY8" fmla="*/ 1011583 h 1555857"/>
                  <a:gd name="connsiteX9" fmla="*/ 197077 w 984353"/>
                  <a:gd name="connsiteY9" fmla="*/ 1021185 h 1555857"/>
                  <a:gd name="connsiteX10" fmla="*/ 194422 w 984353"/>
                  <a:gd name="connsiteY10" fmla="*/ 1025491 h 1555857"/>
                  <a:gd name="connsiteX11" fmla="*/ 4849 w 984353"/>
                  <a:gd name="connsiteY11" fmla="*/ 1331765 h 1555857"/>
                  <a:gd name="connsiteX12" fmla="*/ 19001 w 984353"/>
                  <a:gd name="connsiteY12" fmla="*/ 1378329 h 1555857"/>
                  <a:gd name="connsiteX13" fmla="*/ 19023 w 984353"/>
                  <a:gd name="connsiteY13" fmla="*/ 1378340 h 1555857"/>
                  <a:gd name="connsiteX14" fmla="*/ 353589 w 984353"/>
                  <a:gd name="connsiteY14" fmla="*/ 1551210 h 1555857"/>
                  <a:gd name="connsiteX15" fmla="*/ 404728 w 984353"/>
                  <a:gd name="connsiteY15" fmla="*/ 1538875 h 1555857"/>
                  <a:gd name="connsiteX16" fmla="*/ 391227 w 984353"/>
                  <a:gd name="connsiteY16" fmla="*/ 1492153 h 1555857"/>
                  <a:gd name="connsiteX17" fmla="*/ 390389 w 984353"/>
                  <a:gd name="connsiteY17" fmla="*/ 1491719 h 1555857"/>
                  <a:gd name="connsiteX18" fmla="*/ 144233 w 984353"/>
                  <a:gd name="connsiteY18" fmla="*/ 1364534 h 1555857"/>
                  <a:gd name="connsiteX19" fmla="*/ 144233 w 984353"/>
                  <a:gd name="connsiteY19" fmla="*/ 1363919 h 1555857"/>
                  <a:gd name="connsiteX20" fmla="*/ 984352 w 984353"/>
                  <a:gd name="connsiteY20" fmla="*/ 398182 h 155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84353" h="1555857">
                    <a:moveTo>
                      <a:pt x="984352" y="398182"/>
                    </a:moveTo>
                    <a:cubicBezTo>
                      <a:pt x="984602" y="268862"/>
                      <a:pt x="956998" y="140759"/>
                      <a:pt x="903122" y="21174"/>
                    </a:cubicBezTo>
                    <a:cubicBezTo>
                      <a:pt x="895254" y="3716"/>
                      <a:pt x="873387" y="-4604"/>
                      <a:pt x="854280" y="2585"/>
                    </a:cubicBezTo>
                    <a:cubicBezTo>
                      <a:pt x="835173" y="9775"/>
                      <a:pt x="826066" y="29754"/>
                      <a:pt x="833935" y="47212"/>
                    </a:cubicBezTo>
                    <a:cubicBezTo>
                      <a:pt x="1045745" y="518921"/>
                      <a:pt x="798938" y="1058206"/>
                      <a:pt x="282675" y="1251737"/>
                    </a:cubicBezTo>
                    <a:cubicBezTo>
                      <a:pt x="227056" y="1272588"/>
                      <a:pt x="169511" y="1288860"/>
                      <a:pt x="110724" y="1300362"/>
                    </a:cubicBezTo>
                    <a:cubicBezTo>
                      <a:pt x="110238" y="1300362"/>
                      <a:pt x="110051" y="1300362"/>
                      <a:pt x="110275" y="1299849"/>
                    </a:cubicBezTo>
                    <a:lnTo>
                      <a:pt x="259420" y="1058944"/>
                    </a:lnTo>
                    <a:cubicBezTo>
                      <a:pt x="270830" y="1043215"/>
                      <a:pt x="266126" y="1022009"/>
                      <a:pt x="248911" y="1011583"/>
                    </a:cubicBezTo>
                    <a:cubicBezTo>
                      <a:pt x="231697" y="1001155"/>
                      <a:pt x="208487" y="1005456"/>
                      <a:pt x="197077" y="1021185"/>
                    </a:cubicBezTo>
                    <a:cubicBezTo>
                      <a:pt x="196079" y="1022559"/>
                      <a:pt x="195192" y="1023998"/>
                      <a:pt x="194422" y="1025491"/>
                    </a:cubicBezTo>
                    <a:lnTo>
                      <a:pt x="4849" y="1331765"/>
                    </a:lnTo>
                    <a:cubicBezTo>
                      <a:pt x="-5316" y="1348194"/>
                      <a:pt x="1019" y="1369042"/>
                      <a:pt x="19001" y="1378329"/>
                    </a:cubicBezTo>
                    <a:cubicBezTo>
                      <a:pt x="19008" y="1378333"/>
                      <a:pt x="19016" y="1378336"/>
                      <a:pt x="19023" y="1378340"/>
                    </a:cubicBezTo>
                    <a:lnTo>
                      <a:pt x="353589" y="1551210"/>
                    </a:lnTo>
                    <a:cubicBezTo>
                      <a:pt x="371440" y="1560706"/>
                      <a:pt x="394335" y="1555184"/>
                      <a:pt x="404728" y="1538875"/>
                    </a:cubicBezTo>
                    <a:cubicBezTo>
                      <a:pt x="415121" y="1522568"/>
                      <a:pt x="409078" y="1501649"/>
                      <a:pt x="391227" y="1492153"/>
                    </a:cubicBezTo>
                    <a:cubicBezTo>
                      <a:pt x="390950" y="1492006"/>
                      <a:pt x="390670" y="1491859"/>
                      <a:pt x="390389" y="1491719"/>
                    </a:cubicBezTo>
                    <a:lnTo>
                      <a:pt x="144233" y="1364534"/>
                    </a:lnTo>
                    <a:cubicBezTo>
                      <a:pt x="143784" y="1364295"/>
                      <a:pt x="143859" y="1364022"/>
                      <a:pt x="144233" y="1363919"/>
                    </a:cubicBezTo>
                    <a:cubicBezTo>
                      <a:pt x="635218" y="1258567"/>
                      <a:pt x="982815" y="858997"/>
                      <a:pt x="984352" y="398182"/>
                    </a:cubicBezTo>
                    <a:close/>
                  </a:path>
                </a:pathLst>
              </a:custGeom>
              <a:solidFill>
                <a:srgbClr val="99ACC3"/>
              </a:solidFill>
              <a:ln w="37306" cap="flat">
                <a:solidFill>
                  <a:srgbClr val="99ACC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Figura a mano libera: forma 36">
                <a:extLst>
                  <a:ext uri="{FF2B5EF4-FFF2-40B4-BE49-F238E27FC236}">
                    <a16:creationId xmlns:a16="http://schemas.microsoft.com/office/drawing/2014/main" id="{F3B40C5B-71E5-D2DD-2647-3414CDB7EB96}"/>
                  </a:ext>
                </a:extLst>
              </p:cNvPr>
              <p:cNvSpPr/>
              <p:nvPr/>
            </p:nvSpPr>
            <p:spPr>
              <a:xfrm>
                <a:off x="4155563" y="4543669"/>
                <a:ext cx="1236903" cy="1382861"/>
              </a:xfrm>
              <a:custGeom>
                <a:avLst/>
                <a:gdLst>
                  <a:gd name="connsiteX0" fmla="*/ 1204225 w 1236903"/>
                  <a:gd name="connsiteY0" fmla="*/ 1314724 h 1382861"/>
                  <a:gd name="connsiteX1" fmla="*/ 833756 w 1236903"/>
                  <a:gd name="connsiteY1" fmla="*/ 1199090 h 1382861"/>
                  <a:gd name="connsiteX2" fmla="*/ 377794 w 1236903"/>
                  <a:gd name="connsiteY2" fmla="*/ 116658 h 1382861"/>
                  <a:gd name="connsiteX3" fmla="*/ 378467 w 1236903"/>
                  <a:gd name="connsiteY3" fmla="*/ 116658 h 1382861"/>
                  <a:gd name="connsiteX4" fmla="*/ 531614 w 1236903"/>
                  <a:gd name="connsiteY4" fmla="*/ 355034 h 1382861"/>
                  <a:gd name="connsiteX5" fmla="*/ 582831 w 1236903"/>
                  <a:gd name="connsiteY5" fmla="*/ 367148 h 1382861"/>
                  <a:gd name="connsiteX6" fmla="*/ 596088 w 1236903"/>
                  <a:gd name="connsiteY6" fmla="*/ 320351 h 1382861"/>
                  <a:gd name="connsiteX7" fmla="*/ 401168 w 1236903"/>
                  <a:gd name="connsiteY7" fmla="*/ 16879 h 1382861"/>
                  <a:gd name="connsiteX8" fmla="*/ 349984 w 1236903"/>
                  <a:gd name="connsiteY8" fmla="*/ 4708 h 1382861"/>
                  <a:gd name="connsiteX9" fmla="*/ 349969 w 1236903"/>
                  <a:gd name="connsiteY9" fmla="*/ 4714 h 1382861"/>
                  <a:gd name="connsiteX10" fmla="*/ 18470 w 1236903"/>
                  <a:gd name="connsiteY10" fmla="*/ 182403 h 1382861"/>
                  <a:gd name="connsiteX11" fmla="*/ 5156 w 1236903"/>
                  <a:gd name="connsiteY11" fmla="*/ 229183 h 1382861"/>
                  <a:gd name="connsiteX12" fmla="*/ 56354 w 1236903"/>
                  <a:gd name="connsiteY12" fmla="*/ 241348 h 1382861"/>
                  <a:gd name="connsiteX13" fmla="*/ 300716 w 1236903"/>
                  <a:gd name="connsiteY13" fmla="*/ 110302 h 1382861"/>
                  <a:gd name="connsiteX14" fmla="*/ 301239 w 1236903"/>
                  <a:gd name="connsiteY14" fmla="*/ 110678 h 1382861"/>
                  <a:gd name="connsiteX15" fmla="*/ 1023175 w 1236903"/>
                  <a:gd name="connsiteY15" fmla="*/ 1348417 h 1382861"/>
                  <a:gd name="connsiteX16" fmla="*/ 1194276 w 1236903"/>
                  <a:gd name="connsiteY16" fmla="*/ 1382553 h 1382861"/>
                  <a:gd name="connsiteX17" fmla="*/ 1199325 w 1236903"/>
                  <a:gd name="connsiteY17" fmla="*/ 1382861 h 1382861"/>
                  <a:gd name="connsiteX18" fmla="*/ 1236903 w 1236903"/>
                  <a:gd name="connsiteY18" fmla="*/ 1348857 h 1382861"/>
                  <a:gd name="connsiteX19" fmla="*/ 1204225 w 1236903"/>
                  <a:gd name="connsiteY19" fmla="*/ 1314792 h 1382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36903" h="1382861">
                    <a:moveTo>
                      <a:pt x="1204225" y="1314724"/>
                    </a:moveTo>
                    <a:cubicBezTo>
                      <a:pt x="1073622" y="1298780"/>
                      <a:pt x="947739" y="1259487"/>
                      <a:pt x="833756" y="1199090"/>
                    </a:cubicBezTo>
                    <a:cubicBezTo>
                      <a:pt x="422728" y="980649"/>
                      <a:pt x="233118" y="530522"/>
                      <a:pt x="377794" y="116658"/>
                    </a:cubicBezTo>
                    <a:cubicBezTo>
                      <a:pt x="377794" y="116248"/>
                      <a:pt x="378243" y="116214"/>
                      <a:pt x="378467" y="116658"/>
                    </a:cubicBezTo>
                    <a:lnTo>
                      <a:pt x="531614" y="355034"/>
                    </a:lnTo>
                    <a:cubicBezTo>
                      <a:pt x="542096" y="371303"/>
                      <a:pt x="565025" y="376726"/>
                      <a:pt x="582831" y="367148"/>
                    </a:cubicBezTo>
                    <a:cubicBezTo>
                      <a:pt x="600636" y="357570"/>
                      <a:pt x="606571" y="336620"/>
                      <a:pt x="596088" y="320351"/>
                    </a:cubicBezTo>
                    <a:lnTo>
                      <a:pt x="401168" y="16879"/>
                    </a:lnTo>
                    <a:cubicBezTo>
                      <a:pt x="390711" y="604"/>
                      <a:pt x="367797" y="-4847"/>
                      <a:pt x="349984" y="4708"/>
                    </a:cubicBezTo>
                    <a:cubicBezTo>
                      <a:pt x="349981" y="4708"/>
                      <a:pt x="349973" y="4711"/>
                      <a:pt x="349969" y="4714"/>
                    </a:cubicBezTo>
                    <a:lnTo>
                      <a:pt x="18470" y="182403"/>
                    </a:lnTo>
                    <a:cubicBezTo>
                      <a:pt x="657" y="191961"/>
                      <a:pt x="-5305" y="212907"/>
                      <a:pt x="5156" y="229183"/>
                    </a:cubicBezTo>
                    <a:cubicBezTo>
                      <a:pt x="15616" y="245459"/>
                      <a:pt x="38541" y="250905"/>
                      <a:pt x="56354" y="241348"/>
                    </a:cubicBezTo>
                    <a:lnTo>
                      <a:pt x="300716" y="110302"/>
                    </a:lnTo>
                    <a:cubicBezTo>
                      <a:pt x="301164" y="110063"/>
                      <a:pt x="301389" y="110302"/>
                      <a:pt x="301239" y="110678"/>
                    </a:cubicBezTo>
                    <a:cubicBezTo>
                      <a:pt x="126521" y="634621"/>
                      <a:pt x="449741" y="1188777"/>
                      <a:pt x="1023175" y="1348417"/>
                    </a:cubicBezTo>
                    <a:cubicBezTo>
                      <a:pt x="1079108" y="1363988"/>
                      <a:pt x="1136328" y="1375405"/>
                      <a:pt x="1194276" y="1382553"/>
                    </a:cubicBezTo>
                    <a:cubicBezTo>
                      <a:pt x="1195948" y="1382758"/>
                      <a:pt x="1197639" y="1382861"/>
                      <a:pt x="1199325" y="1382861"/>
                    </a:cubicBezTo>
                    <a:cubicBezTo>
                      <a:pt x="1219980" y="1382953"/>
                      <a:pt x="1236806" y="1367727"/>
                      <a:pt x="1236903" y="1348857"/>
                    </a:cubicBezTo>
                    <a:cubicBezTo>
                      <a:pt x="1236997" y="1331587"/>
                      <a:pt x="1222972" y="1316972"/>
                      <a:pt x="1204225" y="1314792"/>
                    </a:cubicBezTo>
                    <a:close/>
                  </a:path>
                </a:pathLst>
              </a:custGeom>
              <a:solidFill>
                <a:srgbClr val="99ACC3"/>
              </a:solidFill>
              <a:ln w="37306" cap="flat">
                <a:solidFill>
                  <a:srgbClr val="99ACC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Figura a mano libera: forma 37">
                <a:extLst>
                  <a:ext uri="{FF2B5EF4-FFF2-40B4-BE49-F238E27FC236}">
                    <a16:creationId xmlns:a16="http://schemas.microsoft.com/office/drawing/2014/main" id="{F3599E72-F2C7-92ED-FEF8-836E8D1A9EB4}"/>
                  </a:ext>
                </a:extLst>
              </p:cNvPr>
              <p:cNvSpPr/>
              <p:nvPr/>
            </p:nvSpPr>
            <p:spPr>
              <a:xfrm>
                <a:off x="4627527" y="3953583"/>
                <a:ext cx="1736371" cy="441304"/>
              </a:xfrm>
              <a:custGeom>
                <a:avLst/>
                <a:gdLst>
                  <a:gd name="connsiteX0" fmla="*/ 1614565 w 1736371"/>
                  <a:gd name="connsiteY0" fmla="*/ 371015 h 441304"/>
                  <a:gd name="connsiteX1" fmla="*/ 1614303 w 1736371"/>
                  <a:gd name="connsiteY1" fmla="*/ 371596 h 441304"/>
                  <a:gd name="connsiteX2" fmla="*/ 1313582 w 1736371"/>
                  <a:gd name="connsiteY2" fmla="*/ 372962 h 441304"/>
                  <a:gd name="connsiteX3" fmla="*/ 1276277 w 1736371"/>
                  <a:gd name="connsiteY3" fmla="*/ 407219 h 441304"/>
                  <a:gd name="connsiteX4" fmla="*/ 1313769 w 1736371"/>
                  <a:gd name="connsiteY4" fmla="*/ 441304 h 441304"/>
                  <a:gd name="connsiteX5" fmla="*/ 1313769 w 1736371"/>
                  <a:gd name="connsiteY5" fmla="*/ 441304 h 441304"/>
                  <a:gd name="connsiteX6" fmla="*/ 1698973 w 1736371"/>
                  <a:gd name="connsiteY6" fmla="*/ 439562 h 441304"/>
                  <a:gd name="connsiteX7" fmla="*/ 1736371 w 1736371"/>
                  <a:gd name="connsiteY7" fmla="*/ 405391 h 441304"/>
                  <a:gd name="connsiteX8" fmla="*/ 1734352 w 1736371"/>
                  <a:gd name="connsiteY8" fmla="*/ 54045 h 441304"/>
                  <a:gd name="connsiteX9" fmla="*/ 1699855 w 1736371"/>
                  <a:gd name="connsiteY9" fmla="*/ 19875 h 441304"/>
                  <a:gd name="connsiteX10" fmla="*/ 1696953 w 1736371"/>
                  <a:gd name="connsiteY10" fmla="*/ 19875 h 441304"/>
                  <a:gd name="connsiteX11" fmla="*/ 1659555 w 1736371"/>
                  <a:gd name="connsiteY11" fmla="*/ 54045 h 441304"/>
                  <a:gd name="connsiteX12" fmla="*/ 1659555 w 1736371"/>
                  <a:gd name="connsiteY12" fmla="*/ 54216 h 441304"/>
                  <a:gd name="connsiteX13" fmla="*/ 1660976 w 1736371"/>
                  <a:gd name="connsiteY13" fmla="*/ 314291 h 441304"/>
                  <a:gd name="connsiteX14" fmla="*/ 1660340 w 1736371"/>
                  <a:gd name="connsiteY14" fmla="*/ 314530 h 441304"/>
                  <a:gd name="connsiteX15" fmla="*/ 324356 w 1736371"/>
                  <a:gd name="connsiteY15" fmla="*/ 131750 h 441304"/>
                  <a:gd name="connsiteX16" fmla="*/ 7666 w 1736371"/>
                  <a:gd name="connsiteY16" fmla="*/ 384615 h 441304"/>
                  <a:gd name="connsiteX17" fmla="*/ 14719 w 1736371"/>
                  <a:gd name="connsiteY17" fmla="*/ 432509 h 441304"/>
                  <a:gd name="connsiteX18" fmla="*/ 66905 w 1736371"/>
                  <a:gd name="connsiteY18" fmla="*/ 426337 h 441304"/>
                  <a:gd name="connsiteX19" fmla="*/ 361754 w 1736371"/>
                  <a:gd name="connsiteY19" fmla="*/ 191037 h 441304"/>
                  <a:gd name="connsiteX20" fmla="*/ 1614565 w 1736371"/>
                  <a:gd name="connsiteY20" fmla="*/ 371015 h 441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36371" h="441304">
                    <a:moveTo>
                      <a:pt x="1614565" y="371015"/>
                    </a:moveTo>
                    <a:cubicBezTo>
                      <a:pt x="1614901" y="371322"/>
                      <a:pt x="1614789" y="371596"/>
                      <a:pt x="1614303" y="371596"/>
                    </a:cubicBezTo>
                    <a:lnTo>
                      <a:pt x="1313582" y="372962"/>
                    </a:lnTo>
                    <a:cubicBezTo>
                      <a:pt x="1292927" y="373010"/>
                      <a:pt x="1276225" y="388346"/>
                      <a:pt x="1276277" y="407219"/>
                    </a:cubicBezTo>
                    <a:cubicBezTo>
                      <a:pt x="1276329" y="426091"/>
                      <a:pt x="1293114" y="441352"/>
                      <a:pt x="1313769" y="441304"/>
                    </a:cubicBezTo>
                    <a:lnTo>
                      <a:pt x="1313769" y="441304"/>
                    </a:lnTo>
                    <a:lnTo>
                      <a:pt x="1698973" y="439562"/>
                    </a:lnTo>
                    <a:cubicBezTo>
                      <a:pt x="1719628" y="439562"/>
                      <a:pt x="1736371" y="424263"/>
                      <a:pt x="1736371" y="405391"/>
                    </a:cubicBezTo>
                    <a:lnTo>
                      <a:pt x="1734352" y="54045"/>
                    </a:lnTo>
                    <a:cubicBezTo>
                      <a:pt x="1735152" y="35904"/>
                      <a:pt x="1719707" y="20606"/>
                      <a:pt x="1699855" y="19875"/>
                    </a:cubicBezTo>
                    <a:cubicBezTo>
                      <a:pt x="1698887" y="19840"/>
                      <a:pt x="1697918" y="19840"/>
                      <a:pt x="1696953" y="19875"/>
                    </a:cubicBezTo>
                    <a:cubicBezTo>
                      <a:pt x="1676298" y="19875"/>
                      <a:pt x="1659555" y="35173"/>
                      <a:pt x="1659555" y="54045"/>
                    </a:cubicBezTo>
                    <a:cubicBezTo>
                      <a:pt x="1659555" y="54104"/>
                      <a:pt x="1659555" y="54158"/>
                      <a:pt x="1659555" y="54216"/>
                    </a:cubicBezTo>
                    <a:lnTo>
                      <a:pt x="1660976" y="314291"/>
                    </a:lnTo>
                    <a:cubicBezTo>
                      <a:pt x="1660976" y="314769"/>
                      <a:pt x="1660714" y="314872"/>
                      <a:pt x="1660340" y="314530"/>
                    </a:cubicBezTo>
                    <a:cubicBezTo>
                      <a:pt x="1315164" y="-21886"/>
                      <a:pt x="762239" y="-97533"/>
                      <a:pt x="324356" y="131750"/>
                    </a:cubicBezTo>
                    <a:cubicBezTo>
                      <a:pt x="201648" y="196224"/>
                      <a:pt x="94037" y="282146"/>
                      <a:pt x="7666" y="384615"/>
                    </a:cubicBezTo>
                    <a:cubicBezTo>
                      <a:pt x="-4863" y="399619"/>
                      <a:pt x="-1703" y="421061"/>
                      <a:pt x="14719" y="432509"/>
                    </a:cubicBezTo>
                    <a:cubicBezTo>
                      <a:pt x="31025" y="443870"/>
                      <a:pt x="54302" y="441120"/>
                      <a:pt x="66905" y="426337"/>
                    </a:cubicBezTo>
                    <a:cubicBezTo>
                      <a:pt x="147323" y="330973"/>
                      <a:pt x="247513" y="251017"/>
                      <a:pt x="361754" y="191037"/>
                    </a:cubicBezTo>
                    <a:cubicBezTo>
                      <a:pt x="773904" y="-24708"/>
                      <a:pt x="1294759" y="50119"/>
                      <a:pt x="1614565" y="371015"/>
                    </a:cubicBezTo>
                    <a:close/>
                  </a:path>
                </a:pathLst>
              </a:custGeom>
              <a:solidFill>
                <a:srgbClr val="99ACC3"/>
              </a:solidFill>
              <a:ln w="37306" cap="flat">
                <a:solidFill>
                  <a:srgbClr val="99ACC3"/>
                </a:solidFill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pic>
          <p:nvPicPr>
            <p:cNvPr id="136" name="Graphic 9" descr="Cruise ship with solid fill">
              <a:extLst>
                <a:ext uri="{FF2B5EF4-FFF2-40B4-BE49-F238E27FC236}">
                  <a16:creationId xmlns:a16="http://schemas.microsoft.com/office/drawing/2014/main" id="{9AD8F9FA-B234-F87E-79B8-A07DF0D2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868039" y="3563339"/>
              <a:ext cx="1589204" cy="1452052"/>
            </a:xfrm>
            <a:prstGeom prst="rect">
              <a:avLst/>
            </a:prstGeom>
          </p:spPr>
        </p:pic>
        <p:pic>
          <p:nvPicPr>
            <p:cNvPr id="137" name="Graphic 14" descr="Freight with solid fill">
              <a:extLst>
                <a:ext uri="{FF2B5EF4-FFF2-40B4-BE49-F238E27FC236}">
                  <a16:creationId xmlns:a16="http://schemas.microsoft.com/office/drawing/2014/main" id="{7A2CD367-43E1-B5E9-7CD6-4310D5040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28815" y="1955149"/>
              <a:ext cx="1589203" cy="1452051"/>
            </a:xfrm>
            <a:prstGeom prst="rect">
              <a:avLst/>
            </a:prstGeom>
          </p:spPr>
        </p:pic>
        <p:pic>
          <p:nvPicPr>
            <p:cNvPr id="138" name="Graphic 16" descr="Tug boat with solid fill">
              <a:extLst>
                <a:ext uri="{FF2B5EF4-FFF2-40B4-BE49-F238E27FC236}">
                  <a16:creationId xmlns:a16="http://schemas.microsoft.com/office/drawing/2014/main" id="{CC7DA4AC-244E-9228-FAAE-68DEB980C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030542" y="3423502"/>
              <a:ext cx="1589204" cy="1452052"/>
            </a:xfrm>
            <a:prstGeom prst="rect">
              <a:avLst/>
            </a:prstGeom>
          </p:spPr>
        </p:pic>
        <p:cxnSp>
          <p:nvCxnSpPr>
            <p:cNvPr id="139" name="Connector: Elbow 19">
              <a:extLst>
                <a:ext uri="{FF2B5EF4-FFF2-40B4-BE49-F238E27FC236}">
                  <a16:creationId xmlns:a16="http://schemas.microsoft.com/office/drawing/2014/main" id="{1ACB0D48-03D1-3EF2-D75F-26AE79E8D0ED}"/>
                </a:ext>
              </a:extLst>
            </p:cNvPr>
            <p:cNvCxnSpPr/>
            <p:nvPr/>
          </p:nvCxnSpPr>
          <p:spPr>
            <a:xfrm flipV="1">
              <a:off x="6969053" y="2347593"/>
              <a:ext cx="930429" cy="697325"/>
            </a:xfrm>
            <a:prstGeom prst="bentConnector3">
              <a:avLst/>
            </a:prstGeom>
            <a:noFill/>
            <a:ln w="28575" cap="flat" cmpd="sng" algn="ctr">
              <a:solidFill>
                <a:srgbClr val="EB5B6B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0" name="Connector: Elbow 20">
              <a:extLst>
                <a:ext uri="{FF2B5EF4-FFF2-40B4-BE49-F238E27FC236}">
                  <a16:creationId xmlns:a16="http://schemas.microsoft.com/office/drawing/2014/main" id="{0768205D-CEDC-3437-F71B-DF28CA37834A}"/>
                </a:ext>
              </a:extLst>
            </p:cNvPr>
            <p:cNvCxnSpPr>
              <a:cxnSpLocks/>
              <a:stCxn id="137" idx="1"/>
            </p:cNvCxnSpPr>
            <p:nvPr/>
          </p:nvCxnSpPr>
          <p:spPr>
            <a:xfrm rot="10800000">
              <a:off x="3812772" y="2109450"/>
              <a:ext cx="1116044" cy="571727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003069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1" name="Connector: Elbow 23">
              <a:extLst>
                <a:ext uri="{FF2B5EF4-FFF2-40B4-BE49-F238E27FC236}">
                  <a16:creationId xmlns:a16="http://schemas.microsoft.com/office/drawing/2014/main" id="{0806FE4F-B141-2054-B14A-89434BE21E2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201144" y="3398358"/>
              <a:ext cx="651517" cy="524032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EB5B6B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42" name="Connector: Elbow 27">
              <a:extLst>
                <a:ext uri="{FF2B5EF4-FFF2-40B4-BE49-F238E27FC236}">
                  <a16:creationId xmlns:a16="http://schemas.microsoft.com/office/drawing/2014/main" id="{4C6AC697-2B10-A668-9F4D-B6DDBB52FC8D}"/>
                </a:ext>
              </a:extLst>
            </p:cNvPr>
            <p:cNvCxnSpPr>
              <a:cxnSpLocks/>
              <a:endCxn id="145" idx="1"/>
            </p:cNvCxnSpPr>
            <p:nvPr/>
          </p:nvCxnSpPr>
          <p:spPr>
            <a:xfrm flipV="1">
              <a:off x="7728582" y="3687690"/>
              <a:ext cx="720369" cy="454206"/>
            </a:xfrm>
            <a:prstGeom prst="bentConnector3">
              <a:avLst>
                <a:gd name="adj1" fmla="val 50000"/>
              </a:avLst>
            </a:prstGeom>
            <a:noFill/>
            <a:ln w="28575" cap="flat" cmpd="sng" algn="ctr">
              <a:solidFill>
                <a:srgbClr val="EB5B6B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43" name="Rectangle: Rounded Corners 32">
              <a:extLst>
                <a:ext uri="{FF2B5EF4-FFF2-40B4-BE49-F238E27FC236}">
                  <a16:creationId xmlns:a16="http://schemas.microsoft.com/office/drawing/2014/main" id="{553DD23A-43E8-F000-F333-F2B9ABB2BC49}"/>
                </a:ext>
              </a:extLst>
            </p:cNvPr>
            <p:cNvSpPr/>
            <p:nvPr/>
          </p:nvSpPr>
          <p:spPr>
            <a:xfrm>
              <a:off x="1182903" y="1823559"/>
              <a:ext cx="2580640" cy="524033"/>
            </a:xfrm>
            <a:prstGeom prst="roundRect">
              <a:avLst/>
            </a:prstGeom>
            <a:solidFill>
              <a:srgbClr val="F5ADB5">
                <a:lumMod val="75000"/>
              </a:srgbClr>
            </a:solidFill>
            <a:ln w="12700" cap="flat" cmpd="sng" algn="ctr">
              <a:solidFill>
                <a:srgbClr val="EB5B6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Thermal Energy Storage (TES)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for optimal WHR</a:t>
              </a:r>
              <a:endParaRPr kumimoji="0" lang="it-IT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33">
              <a:extLst>
                <a:ext uri="{FF2B5EF4-FFF2-40B4-BE49-F238E27FC236}">
                  <a16:creationId xmlns:a16="http://schemas.microsoft.com/office/drawing/2014/main" id="{75FDDEB3-52D7-7C4E-6B16-1EF9CCE8508A}"/>
                </a:ext>
              </a:extLst>
            </p:cNvPr>
            <p:cNvSpPr/>
            <p:nvPr/>
          </p:nvSpPr>
          <p:spPr>
            <a:xfrm>
              <a:off x="488909" y="2948777"/>
              <a:ext cx="2738638" cy="806445"/>
            </a:xfrm>
            <a:prstGeom prst="roundRect">
              <a:avLst/>
            </a:prstGeom>
            <a:solidFill>
              <a:srgbClr val="003069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Innovative ORC integrated with HP with ejector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4DDF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WH-to-Trigeneration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A4DD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35">
              <a:extLst>
                <a:ext uri="{FF2B5EF4-FFF2-40B4-BE49-F238E27FC236}">
                  <a16:creationId xmlns:a16="http://schemas.microsoft.com/office/drawing/2014/main" id="{0E731BC7-749A-D50C-D7A4-677003D2BB13}"/>
                </a:ext>
              </a:extLst>
            </p:cNvPr>
            <p:cNvSpPr/>
            <p:nvPr/>
          </p:nvSpPr>
          <p:spPr>
            <a:xfrm>
              <a:off x="8448952" y="3271885"/>
              <a:ext cx="2435002" cy="831607"/>
            </a:xfrm>
            <a:prstGeom prst="roundRect">
              <a:avLst/>
            </a:prstGeom>
            <a:solidFill>
              <a:srgbClr val="003069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Adsorption system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4DDF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WH-to-cooling and desalination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A4DD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39">
              <a:extLst>
                <a:ext uri="{FF2B5EF4-FFF2-40B4-BE49-F238E27FC236}">
                  <a16:creationId xmlns:a16="http://schemas.microsoft.com/office/drawing/2014/main" id="{D8558D28-BB4D-BB59-24D4-D5D80BD2C568}"/>
                </a:ext>
              </a:extLst>
            </p:cNvPr>
            <p:cNvSpPr/>
            <p:nvPr/>
          </p:nvSpPr>
          <p:spPr>
            <a:xfrm>
              <a:off x="7899482" y="1938292"/>
              <a:ext cx="2578347" cy="764372"/>
            </a:xfrm>
            <a:prstGeom prst="roundRect">
              <a:avLst/>
            </a:prstGeom>
            <a:solidFill>
              <a:srgbClr val="003069"/>
            </a:solidFill>
            <a:ln w="12700" cap="flat" cmpd="sng" algn="ctr">
              <a:solidFill>
                <a:schemeClr val="bg1"/>
              </a:solidFill>
              <a:prstDash val="solid"/>
              <a:miter lim="800000"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Isobaric Expansion (IE) engine 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A4DDF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WH-to-mechanical work</a:t>
              </a:r>
              <a:endPara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A4DDF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TextBox 38">
              <a:extLst>
                <a:ext uri="{FF2B5EF4-FFF2-40B4-BE49-F238E27FC236}">
                  <a16:creationId xmlns:a16="http://schemas.microsoft.com/office/drawing/2014/main" id="{C09A9F1D-4FCE-3D9C-560B-FDB07737574C}"/>
                </a:ext>
              </a:extLst>
            </p:cNvPr>
            <p:cNvSpPr txBox="1"/>
            <p:nvPr/>
          </p:nvSpPr>
          <p:spPr>
            <a:xfrm>
              <a:off x="7058170" y="2276935"/>
              <a:ext cx="410433" cy="752520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EB5B6B"/>
                  </a:solidFill>
                  <a:effectLst/>
                  <a:uLnTx/>
                  <a:uFillTx/>
                </a:rPr>
                <a:t>T&lt;100°C</a:t>
              </a:r>
              <a:endParaRPr kumimoji="0" lang="it-IT" sz="1467" b="1" i="0" u="none" strike="noStrike" kern="0" cap="none" spc="0" normalizeH="0" baseline="0" noProof="0" dirty="0">
                <a:ln>
                  <a:noFill/>
                </a:ln>
                <a:solidFill>
                  <a:srgbClr val="EB5B6B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TextBox 41">
              <a:extLst>
                <a:ext uri="{FF2B5EF4-FFF2-40B4-BE49-F238E27FC236}">
                  <a16:creationId xmlns:a16="http://schemas.microsoft.com/office/drawing/2014/main" id="{941472EE-75E1-B28E-26A0-6F47B2074945}"/>
                </a:ext>
              </a:extLst>
            </p:cNvPr>
            <p:cNvSpPr txBox="1"/>
            <p:nvPr/>
          </p:nvSpPr>
          <p:spPr>
            <a:xfrm>
              <a:off x="7731763" y="3067236"/>
              <a:ext cx="400110" cy="1047544"/>
            </a:xfrm>
            <a:prstGeom prst="rect">
              <a:avLst/>
            </a:prstGeom>
            <a:noFill/>
            <a:ln w="28575">
              <a:noFill/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EB5B6B"/>
                  </a:solidFill>
                  <a:effectLst/>
                  <a:uLnTx/>
                  <a:uFillTx/>
                </a:rPr>
                <a:t>70&lt;T&lt;100°C</a:t>
              </a:r>
              <a:endPara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EB5B6B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TextBox 42">
              <a:extLst>
                <a:ext uri="{FF2B5EF4-FFF2-40B4-BE49-F238E27FC236}">
                  <a16:creationId xmlns:a16="http://schemas.microsoft.com/office/drawing/2014/main" id="{CCD5E5CD-7961-C71A-CCC0-C8851D6D1998}"/>
                </a:ext>
              </a:extLst>
            </p:cNvPr>
            <p:cNvSpPr txBox="1"/>
            <p:nvPr/>
          </p:nvSpPr>
          <p:spPr>
            <a:xfrm>
              <a:off x="3487622" y="2707678"/>
              <a:ext cx="410433" cy="1047544"/>
            </a:xfrm>
            <a:prstGeom prst="rect">
              <a:avLst/>
            </a:prstGeom>
            <a:noFill/>
            <a:ln>
              <a:noFill/>
            </a:ln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EB5B6B"/>
                  </a:solidFill>
                  <a:effectLst/>
                  <a:uLnTx/>
                  <a:uFillTx/>
                </a:rPr>
                <a:t>T&gt;100°C</a:t>
              </a:r>
              <a:endParaRPr kumimoji="0" lang="it-IT" sz="1467" b="1" i="0" u="none" strike="noStrike" kern="0" cap="none" spc="0" normalizeH="0" baseline="0" noProof="0" dirty="0">
                <a:ln>
                  <a:noFill/>
                </a:ln>
                <a:solidFill>
                  <a:srgbClr val="EB5B6B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tangle: Rounded Corners 33">
              <a:extLst>
                <a:ext uri="{FF2B5EF4-FFF2-40B4-BE49-F238E27FC236}">
                  <a16:creationId xmlns:a16="http://schemas.microsoft.com/office/drawing/2014/main" id="{D90C8504-936E-6518-4468-E6391428031A}"/>
                </a:ext>
              </a:extLst>
            </p:cNvPr>
            <p:cNvSpPr/>
            <p:nvPr/>
          </p:nvSpPr>
          <p:spPr>
            <a:xfrm>
              <a:off x="4744945" y="1536463"/>
              <a:ext cx="1986018" cy="472859"/>
            </a:xfrm>
            <a:prstGeom prst="roundRect">
              <a:avLst/>
            </a:prstGeom>
            <a:solidFill>
              <a:srgbClr val="99AC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HYBRID PROPULSION (WINGSAIL)</a:t>
              </a:r>
              <a:endParaRPr kumimoji="0" lang="it-IT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33">
              <a:extLst>
                <a:ext uri="{FF2B5EF4-FFF2-40B4-BE49-F238E27FC236}">
                  <a16:creationId xmlns:a16="http://schemas.microsoft.com/office/drawing/2014/main" id="{E417917D-3584-11D6-D07C-458234967349}"/>
                </a:ext>
              </a:extLst>
            </p:cNvPr>
            <p:cNvSpPr/>
            <p:nvPr/>
          </p:nvSpPr>
          <p:spPr>
            <a:xfrm>
              <a:off x="2970064" y="4932992"/>
              <a:ext cx="1986018" cy="472859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67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On-Board Advanced Monitoring</a:t>
              </a:r>
            </a:p>
          </p:txBody>
        </p:sp>
        <p:sp>
          <p:nvSpPr>
            <p:cNvPr id="152" name="Rectangle: Rounded Corners 33">
              <a:extLst>
                <a:ext uri="{FF2B5EF4-FFF2-40B4-BE49-F238E27FC236}">
                  <a16:creationId xmlns:a16="http://schemas.microsoft.com/office/drawing/2014/main" id="{8DC01211-C95A-4A45-973A-D7E44C56FFF6}"/>
                </a:ext>
              </a:extLst>
            </p:cNvPr>
            <p:cNvSpPr/>
            <p:nvPr/>
          </p:nvSpPr>
          <p:spPr>
            <a:xfrm>
              <a:off x="6520343" y="4962656"/>
              <a:ext cx="1986018" cy="472859"/>
            </a:xfrm>
            <a:prstGeom prst="roundRect">
              <a:avLst/>
            </a:prstGeom>
            <a:solidFill>
              <a:sysClr val="window" lastClr="FFFFFF">
                <a:lumMod val="7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Integrated Control for WHR maximization</a:t>
              </a:r>
              <a:endParaRPr kumimoji="0" lang="en-US" sz="1467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BF25EAC-22B4-A8F2-4A8B-42DA3393CC17}"/>
                </a:ext>
              </a:extLst>
            </p:cNvPr>
            <p:cNvGrpSpPr/>
            <p:nvPr/>
          </p:nvGrpSpPr>
          <p:grpSpPr>
            <a:xfrm>
              <a:off x="754846" y="5643533"/>
              <a:ext cx="10435781" cy="1181833"/>
              <a:chOff x="1065550" y="1102043"/>
              <a:chExt cx="9935600" cy="1327380"/>
            </a:xfrm>
          </p:grpSpPr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92DE561C-65F0-F1D3-D533-AEAD7545A270}"/>
                  </a:ext>
                </a:extLst>
              </p:cNvPr>
              <p:cNvSpPr/>
              <p:nvPr/>
            </p:nvSpPr>
            <p:spPr>
              <a:xfrm>
                <a:off x="1065550" y="1126805"/>
                <a:ext cx="9722044" cy="1274826"/>
              </a:xfrm>
              <a:prstGeom prst="rect">
                <a:avLst/>
              </a:prstGeom>
              <a:solidFill>
                <a:srgbClr val="F0F0F0"/>
              </a:solidFill>
              <a:ln w="12700" cap="flat" cmpd="sng" algn="ctr">
                <a:solidFill>
                  <a:srgbClr val="EB5B6B">
                    <a:shade val="1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Segnaposto contenuto 1">
                <a:extLst>
                  <a:ext uri="{FF2B5EF4-FFF2-40B4-BE49-F238E27FC236}">
                    <a16:creationId xmlns:a16="http://schemas.microsoft.com/office/drawing/2014/main" id="{45A0CC57-883A-F8BC-E46E-858A8D90FD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4648" y="1478515"/>
                <a:ext cx="3380952" cy="516449"/>
              </a:xfrm>
              <a:prstGeom prst="rect">
                <a:avLst/>
              </a:prstGeom>
              <a:noFill/>
            </p:spPr>
            <p:txBody>
              <a:bodyPr vert="horz" lIns="121920" tIns="60960" rIns="121920" bIns="60960" rtlCol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685800" rtl="0" eaLnBrk="1" fontAlgn="auto" latinLnBrk="0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69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3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69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69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WH-to-X </a:t>
                </a:r>
                <a:r>
                  <a:rPr kumimoji="0" lang="it-IT" sz="1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3069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technologies</a:t>
                </a:r>
                <a:r>
                  <a:rPr kumimoji="0" lang="it-IT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069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</a:t>
                </a:r>
                <a:r>
                  <a:rPr kumimoji="0" lang="it-IT" sz="1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coupled</a:t>
                </a:r>
                <a:r>
                  <a:rPr kumimoji="0" lang="it-I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+mn-ea"/>
                    <a:cs typeface="+mn-cs"/>
                  </a:rPr>
                  <a:t> with</a:t>
                </a:r>
              </a:p>
            </p:txBody>
          </p:sp>
          <p:sp>
            <p:nvSpPr>
              <p:cNvPr id="156" name="CasellaDiTesto 32">
                <a:extLst>
                  <a:ext uri="{FF2B5EF4-FFF2-40B4-BE49-F238E27FC236}">
                    <a16:creationId xmlns:a16="http://schemas.microsoft.com/office/drawing/2014/main" id="{0D85508F-D149-AF80-A465-4801978214C4}"/>
                  </a:ext>
                </a:extLst>
              </p:cNvPr>
              <p:cNvSpPr txBox="1"/>
              <p:nvPr/>
            </p:nvSpPr>
            <p:spPr>
              <a:xfrm>
                <a:off x="7110589" y="1102043"/>
                <a:ext cx="3890561" cy="1203535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5B6B"/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EB5B6B"/>
                    </a:solidFill>
                    <a:effectLst/>
                    <a:uLnTx/>
                    <a:uFillTx/>
                    <a:latin typeface="Calibri Light" panose="020F0302020204030204"/>
                  </a:rPr>
                  <a:t>Thermal energy storage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5B6B"/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A4BEDD"/>
                    </a:solidFill>
                    <a:effectLst/>
                    <a:uLnTx/>
                    <a:uFillTx/>
                    <a:latin typeface="Calibri Light" panose="020F0302020204030204"/>
                  </a:rPr>
                  <a:t>Hibrid</a:t>
                </a:r>
                <a:r>
                  <a:rPr kumimoji="0" lang="it-IT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A4BEDD"/>
                    </a:solidFill>
                    <a:effectLst/>
                    <a:uLnTx/>
                    <a:uFillTx/>
                    <a:latin typeface="Calibri Light" panose="020F0302020204030204"/>
                  </a:rPr>
                  <a:t> </a:t>
                </a:r>
                <a:r>
                  <a:rPr kumimoji="0" lang="it-IT" sz="16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A4BEDD"/>
                    </a:solidFill>
                    <a:effectLst/>
                    <a:uLnTx/>
                    <a:uFillTx/>
                    <a:latin typeface="Calibri Light" panose="020F0302020204030204"/>
                  </a:rPr>
                  <a:t>propulsion</a:t>
                </a:r>
                <a:r>
                  <a:rPr kumimoji="0" lang="it-IT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A4BEDD"/>
                    </a:solidFill>
                    <a:effectLst/>
                    <a:uLnTx/>
                    <a:uFillTx/>
                    <a:latin typeface="Calibri Light" panose="020F0302020204030204"/>
                  </a:rPr>
                  <a:t> systems</a:t>
                </a:r>
              </a:p>
              <a:p>
                <a:pPr marL="0" marR="0" lvl="0" indent="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EB5B6B"/>
                  </a:buClr>
                  <a:buSzTx/>
                  <a:buFontTx/>
                  <a:buNone/>
                  <a:tabLst/>
                  <a:defRPr/>
                </a:pPr>
                <a:r>
                  <a:rPr kumimoji="0" lang="it-IT" sz="16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 Light" panose="020F0302020204030204"/>
                  </a:rPr>
                  <a:t>Digital </a:t>
                </a:r>
                <a:r>
                  <a:rPr kumimoji="0" lang="it-IT" sz="1600" b="1" i="1" u="none" strike="noStrike" kern="0" cap="none" spc="0" normalizeH="0" baseline="0" noProof="0" dirty="0" err="1">
                    <a:ln>
                      <a:noFill/>
                    </a:ln>
                    <a:solidFill>
                      <a:srgbClr val="808080"/>
                    </a:solidFill>
                    <a:effectLst/>
                    <a:uLnTx/>
                    <a:uFillTx/>
                    <a:latin typeface="Calibri Light" panose="020F0302020204030204"/>
                  </a:rPr>
                  <a:t>solution</a:t>
                </a:r>
                <a:endParaRPr kumimoji="0" lang="it-IT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Calibri Light" panose="020F0302020204030204"/>
                </a:endParaRPr>
              </a:p>
            </p:txBody>
          </p:sp>
          <p:cxnSp>
            <p:nvCxnSpPr>
              <p:cNvPr id="157" name="Connettore 2 13">
                <a:extLst>
                  <a:ext uri="{FF2B5EF4-FFF2-40B4-BE49-F238E27FC236}">
                    <a16:creationId xmlns:a16="http://schemas.microsoft.com/office/drawing/2014/main" id="{BAA2CAF0-7D5C-78C0-976E-6E90F4158C49}"/>
                  </a:ext>
                </a:extLst>
              </p:cNvPr>
              <p:cNvCxnSpPr>
                <a:cxnSpLocks/>
                <a:stCxn id="155" idx="3"/>
              </p:cNvCxnSpPr>
              <p:nvPr/>
            </p:nvCxnSpPr>
            <p:spPr>
              <a:xfrm>
                <a:off x="4845600" y="1736740"/>
                <a:ext cx="1720973" cy="4630"/>
              </a:xfrm>
              <a:prstGeom prst="straightConnector1">
                <a:avLst/>
              </a:prstGeom>
              <a:noFill/>
              <a:ln w="76200" cap="flat" cmpd="sng" algn="ctr">
                <a:solidFill>
                  <a:srgbClr val="EB5B6B"/>
                </a:solidFill>
                <a:prstDash val="solid"/>
                <a:miter lim="800000"/>
                <a:tailEnd type="triangle"/>
              </a:ln>
              <a:effectLst/>
            </p:spPr>
          </p:cxnSp>
          <p:pic>
            <p:nvPicPr>
              <p:cNvPr id="158" name="Elemento grafico 42" descr="Badge 1 con riempimento a tinta unita">
                <a:extLst>
                  <a:ext uri="{FF2B5EF4-FFF2-40B4-BE49-F238E27FC236}">
                    <a16:creationId xmlns:a16="http://schemas.microsoft.com/office/drawing/2014/main" id="{55AEA629-31F8-1857-27A5-8F8451BCA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149739" y="1527762"/>
                <a:ext cx="382797" cy="382796"/>
              </a:xfrm>
              <a:prstGeom prst="rect">
                <a:avLst/>
              </a:prstGeom>
            </p:spPr>
          </p:pic>
          <p:pic>
            <p:nvPicPr>
              <p:cNvPr id="159" name="Elemento grafico 44" descr="Badge con riempimento a tinta unita">
                <a:extLst>
                  <a:ext uri="{FF2B5EF4-FFF2-40B4-BE49-F238E27FC236}">
                    <a16:creationId xmlns:a16="http://schemas.microsoft.com/office/drawing/2014/main" id="{19FA3667-980A-A19C-3879-F92123615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735803" y="1180633"/>
                <a:ext cx="382797" cy="382797"/>
              </a:xfrm>
              <a:prstGeom prst="rect">
                <a:avLst/>
              </a:prstGeom>
            </p:spPr>
          </p:pic>
          <p:pic>
            <p:nvPicPr>
              <p:cNvPr id="160" name="Elemento grafico 46" descr="Badge 3 con riempimento a tinta unita">
                <a:extLst>
                  <a:ext uri="{FF2B5EF4-FFF2-40B4-BE49-F238E27FC236}">
                    <a16:creationId xmlns:a16="http://schemas.microsoft.com/office/drawing/2014/main" id="{0F27D7D2-0CA9-B0DF-A47D-184381F705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735804" y="1620376"/>
                <a:ext cx="382797" cy="382796"/>
              </a:xfrm>
              <a:prstGeom prst="rect">
                <a:avLst/>
              </a:prstGeom>
            </p:spPr>
          </p:pic>
          <p:pic>
            <p:nvPicPr>
              <p:cNvPr id="161" name="Elemento grafico 48" descr="Badge 4 con riempimento a tinta unita">
                <a:extLst>
                  <a:ext uri="{FF2B5EF4-FFF2-40B4-BE49-F238E27FC236}">
                    <a16:creationId xmlns:a16="http://schemas.microsoft.com/office/drawing/2014/main" id="{B0D3C315-1960-E5A8-9237-B9091C44D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6727792" y="2046626"/>
                <a:ext cx="382797" cy="382797"/>
              </a:xfrm>
              <a:prstGeom prst="rect">
                <a:avLst/>
              </a:prstGeom>
            </p:spPr>
          </p:pic>
        </p:grpSp>
        <p:pic>
          <p:nvPicPr>
            <p:cNvPr id="162" name="Elemento grafico 49" descr="Badge con riempimento a tinta unita">
              <a:extLst>
                <a:ext uri="{FF2B5EF4-FFF2-40B4-BE49-F238E27FC236}">
                  <a16:creationId xmlns:a16="http://schemas.microsoft.com/office/drawing/2014/main" id="{BDE69EC3-32EE-F204-2F15-B753951D1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54846" y="1895175"/>
              <a:ext cx="382797" cy="382797"/>
            </a:xfrm>
            <a:prstGeom prst="rect">
              <a:avLst/>
            </a:prstGeom>
          </p:spPr>
        </p:pic>
        <p:pic>
          <p:nvPicPr>
            <p:cNvPr id="163" name="Elemento grafico 50" descr="Badge 3 con riempimento a tinta unita">
              <a:extLst>
                <a:ext uri="{FF2B5EF4-FFF2-40B4-BE49-F238E27FC236}">
                  <a16:creationId xmlns:a16="http://schemas.microsoft.com/office/drawing/2014/main" id="{489D09DC-368F-A9DD-CB02-9E004B08A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338107" y="1581493"/>
              <a:ext cx="382797" cy="382797"/>
            </a:xfrm>
            <a:prstGeom prst="rect">
              <a:avLst/>
            </a:prstGeom>
          </p:spPr>
        </p:pic>
        <p:pic>
          <p:nvPicPr>
            <p:cNvPr id="164" name="Elemento grafico 51" descr="Badge 4 con riempimento a tinta unita">
              <a:extLst>
                <a:ext uri="{FF2B5EF4-FFF2-40B4-BE49-F238E27FC236}">
                  <a16:creationId xmlns:a16="http://schemas.microsoft.com/office/drawing/2014/main" id="{C5EA2A76-1AF8-C23F-0AE5-8009B17F9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24433" y="4983381"/>
              <a:ext cx="382797" cy="382797"/>
            </a:xfrm>
            <a:prstGeom prst="rect">
              <a:avLst/>
            </a:prstGeom>
          </p:spPr>
        </p:pic>
        <p:pic>
          <p:nvPicPr>
            <p:cNvPr id="165" name="Elemento grafico 52" descr="Badge 4 con riempimento a tinta unita">
              <a:extLst>
                <a:ext uri="{FF2B5EF4-FFF2-40B4-BE49-F238E27FC236}">
                  <a16:creationId xmlns:a16="http://schemas.microsoft.com/office/drawing/2014/main" id="{A9DF6128-B164-A81F-F57F-E308EE487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508783" y="5008092"/>
              <a:ext cx="382797" cy="382797"/>
            </a:xfrm>
            <a:prstGeom prst="rect">
              <a:avLst/>
            </a:prstGeom>
          </p:spPr>
        </p:pic>
        <p:pic>
          <p:nvPicPr>
            <p:cNvPr id="166" name="Elemento grafico 53" descr="Badge 1 con riempimento a tinta unita">
              <a:extLst>
                <a:ext uri="{FF2B5EF4-FFF2-40B4-BE49-F238E27FC236}">
                  <a16:creationId xmlns:a16="http://schemas.microsoft.com/office/drawing/2014/main" id="{D61FA00C-2623-9495-81F7-FE4CEC6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6122" y="3180542"/>
              <a:ext cx="382797" cy="382797"/>
            </a:xfrm>
            <a:prstGeom prst="rect">
              <a:avLst/>
            </a:prstGeom>
          </p:spPr>
        </p:pic>
        <p:pic>
          <p:nvPicPr>
            <p:cNvPr id="167" name="Elemento grafico 54" descr="Badge 1 con riempimento a tinta unita">
              <a:extLst>
                <a:ext uri="{FF2B5EF4-FFF2-40B4-BE49-F238E27FC236}">
                  <a16:creationId xmlns:a16="http://schemas.microsoft.com/office/drawing/2014/main" id="{7259D6B9-93F4-2B75-E94F-C8A535461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583523" y="2114535"/>
              <a:ext cx="382797" cy="382797"/>
            </a:xfrm>
            <a:prstGeom prst="rect">
              <a:avLst/>
            </a:prstGeom>
          </p:spPr>
        </p:pic>
        <p:pic>
          <p:nvPicPr>
            <p:cNvPr id="168" name="Elemento grafico 55" descr="Badge 1 con riempimento a tinta unita">
              <a:extLst>
                <a:ext uri="{FF2B5EF4-FFF2-40B4-BE49-F238E27FC236}">
                  <a16:creationId xmlns:a16="http://schemas.microsoft.com/office/drawing/2014/main" id="{6B5E9AD2-D8D7-592A-D102-AE5026E014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937561" y="3468975"/>
              <a:ext cx="382797" cy="382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55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Validation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0332AAD-FF22-3A69-5667-3AAED44A2E4B}"/>
              </a:ext>
            </a:extLst>
          </p:cNvPr>
          <p:cNvSpPr txBox="1">
            <a:spLocks/>
          </p:cNvSpPr>
          <p:nvPr/>
        </p:nvSpPr>
        <p:spPr>
          <a:xfrm>
            <a:off x="320758" y="1168710"/>
            <a:ext cx="11204340" cy="3371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e-DE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e-DE" sz="200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Validation campaign at two different levels:</a:t>
            </a:r>
            <a:endParaRPr kumimoji="0" lang="it-IT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aphicFrame>
        <p:nvGraphicFramePr>
          <p:cNvPr id="10" name="Tabella 8">
            <a:extLst>
              <a:ext uri="{FF2B5EF4-FFF2-40B4-BE49-F238E27FC236}">
                <a16:creationId xmlns:a16="http://schemas.microsoft.com/office/drawing/2014/main" id="{A0FE97BC-D299-3565-33C0-AE907AEDC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36958"/>
              </p:ext>
            </p:extLst>
          </p:nvPr>
        </p:nvGraphicFramePr>
        <p:xfrm>
          <a:off x="587605" y="1761113"/>
          <a:ext cx="5247388" cy="4754880"/>
        </p:xfrm>
        <a:graphic>
          <a:graphicData uri="http://schemas.openxmlformats.org/drawingml/2006/table">
            <a:tbl>
              <a:tblPr firstRow="1" bandRow="1"/>
              <a:tblGrid>
                <a:gridCol w="331350">
                  <a:extLst>
                    <a:ext uri="{9D8B030D-6E8A-4147-A177-3AD203B41FA5}">
                      <a16:colId xmlns:a16="http://schemas.microsoft.com/office/drawing/2014/main" val="2049589062"/>
                    </a:ext>
                  </a:extLst>
                </a:gridCol>
                <a:gridCol w="4916038">
                  <a:extLst>
                    <a:ext uri="{9D8B030D-6E8A-4147-A177-3AD203B41FA5}">
                      <a16:colId xmlns:a16="http://schemas.microsoft.com/office/drawing/2014/main" val="2924847900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B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TECNALIA Thermal Energy Systems LAB</a:t>
                      </a:r>
                      <a:endParaRPr lang="it-IT" sz="1800" b="0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159289"/>
                  </a:ext>
                </a:extLst>
              </a:tr>
              <a:tr h="12214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it-IT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94318"/>
                  </a:ext>
                </a:extLst>
              </a:tr>
              <a:tr h="14498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Possibility to operate with working water T° between -10ºC and 150ºC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It embeds a multi-purpose climatic chamber with controlled environment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WH-to-X solutions are already present in the lab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Develop design and test of prototype and validate the integration and compatibility of these solution in LAB and on-board (From TRL3 to TRL4)</a:t>
                      </a:r>
                      <a:endParaRPr lang="it-IT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24497"/>
                  </a:ext>
                </a:extLst>
              </a:tr>
            </a:tbl>
          </a:graphicData>
        </a:graphic>
      </p:graphicFrame>
      <p:graphicFrame>
        <p:nvGraphicFramePr>
          <p:cNvPr id="11" name="Tabella 8">
            <a:extLst>
              <a:ext uri="{FF2B5EF4-FFF2-40B4-BE49-F238E27FC236}">
                <a16:creationId xmlns:a16="http://schemas.microsoft.com/office/drawing/2014/main" id="{EB87EBA6-5FA8-A179-9C59-3DD9C239C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77103"/>
              </p:ext>
            </p:extLst>
          </p:nvPr>
        </p:nvGraphicFramePr>
        <p:xfrm>
          <a:off x="6179903" y="1761113"/>
          <a:ext cx="4731937" cy="4162589"/>
        </p:xfrm>
        <a:graphic>
          <a:graphicData uri="http://schemas.openxmlformats.org/drawingml/2006/table">
            <a:tbl>
              <a:tblPr firstRow="1" bandRow="1"/>
              <a:tblGrid>
                <a:gridCol w="298802">
                  <a:extLst>
                    <a:ext uri="{9D8B030D-6E8A-4147-A177-3AD203B41FA5}">
                      <a16:colId xmlns:a16="http://schemas.microsoft.com/office/drawing/2014/main" val="2049589062"/>
                    </a:ext>
                  </a:extLst>
                </a:gridCol>
                <a:gridCol w="4433135">
                  <a:extLst>
                    <a:ext uri="{9D8B030D-6E8A-4147-A177-3AD203B41FA5}">
                      <a16:colId xmlns:a16="http://schemas.microsoft.com/office/drawing/2014/main" val="2924847900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it-IT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5B6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b="1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Demo vessel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4159289"/>
                  </a:ext>
                </a:extLst>
              </a:tr>
              <a:tr h="122142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it-IT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it-IT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94318"/>
                  </a:ext>
                </a:extLst>
              </a:tr>
              <a:tr h="1449869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To be installed on board: Waste-to-Cooling/Desalination Adsorption Chiller, Monitoring system and Controller</a:t>
                      </a:r>
                      <a:endParaRPr lang="it-IT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 defTabSz="685800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Develop design and test of prototype and validate the integration and compatibility of these solution in LAB and on-board (From TRL3 to TRL4)</a:t>
                      </a:r>
                      <a:endParaRPr lang="it-IT" sz="18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920" marR="121920" marT="60960" marB="60960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824497"/>
                  </a:ext>
                </a:extLst>
              </a:tr>
            </a:tbl>
          </a:graphicData>
        </a:graphic>
      </p:graphicFrame>
      <p:pic>
        <p:nvPicPr>
          <p:cNvPr id="12" name="Picture 11" descr="A person holding a test tube&#10;&#10;Description automatically generated">
            <a:extLst>
              <a:ext uri="{FF2B5EF4-FFF2-40B4-BE49-F238E27FC236}">
                <a16:creationId xmlns:a16="http://schemas.microsoft.com/office/drawing/2014/main" id="{492E3077-155E-3329-EA7D-FCE07E97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8890" y="2181521"/>
            <a:ext cx="2092525" cy="2092525"/>
          </a:xfrm>
          <a:prstGeom prst="rect">
            <a:avLst/>
          </a:prstGeom>
        </p:spPr>
      </p:pic>
      <p:pic>
        <p:nvPicPr>
          <p:cNvPr id="13" name="Picture 12" descr="A blue and white boat on water&#10;&#10;Description automatically generated">
            <a:extLst>
              <a:ext uri="{FF2B5EF4-FFF2-40B4-BE49-F238E27FC236}">
                <a16:creationId xmlns:a16="http://schemas.microsoft.com/office/drawing/2014/main" id="{0FB9AEA4-5B97-68A2-1B8C-893A4EF5A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221" y="2254838"/>
            <a:ext cx="1830223" cy="183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32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Methodology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38EA16F-A766-574B-8627-5F620F6F2660}"/>
              </a:ext>
            </a:extLst>
          </p:cNvPr>
          <p:cNvGrpSpPr/>
          <p:nvPr/>
        </p:nvGrpSpPr>
        <p:grpSpPr>
          <a:xfrm>
            <a:off x="1719618" y="1205697"/>
            <a:ext cx="8110183" cy="5307368"/>
            <a:chOff x="1719618" y="1205697"/>
            <a:chExt cx="8110183" cy="53073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5637672-7CAC-37B9-F3C9-0FB09990677C}"/>
                </a:ext>
              </a:extLst>
            </p:cNvPr>
            <p:cNvGrpSpPr/>
            <p:nvPr/>
          </p:nvGrpSpPr>
          <p:grpSpPr>
            <a:xfrm>
              <a:off x="1719618" y="1205697"/>
              <a:ext cx="8110183" cy="5265756"/>
              <a:chOff x="1567218" y="1323508"/>
              <a:chExt cx="8110183" cy="5265756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D4392E9-6DAA-AE3B-093E-EC200465FCA6}"/>
                  </a:ext>
                </a:extLst>
              </p:cNvPr>
              <p:cNvGrpSpPr/>
              <p:nvPr/>
            </p:nvGrpSpPr>
            <p:grpSpPr>
              <a:xfrm>
                <a:off x="1567218" y="1323508"/>
                <a:ext cx="8110183" cy="5265756"/>
                <a:chOff x="1567218" y="1323508"/>
                <a:chExt cx="8110183" cy="5265756"/>
              </a:xfrm>
            </p:grpSpPr>
            <p:pic>
              <p:nvPicPr>
                <p:cNvPr id="20" name="Immagine 30">
                  <a:extLst>
                    <a:ext uri="{FF2B5EF4-FFF2-40B4-BE49-F238E27FC236}">
                      <a16:creationId xmlns:a16="http://schemas.microsoft.com/office/drawing/2014/main" id="{3CB38FD8-635D-72C8-3DFC-72CE3955E8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67218" y="1323508"/>
                  <a:ext cx="8110183" cy="5265756"/>
                </a:xfrm>
                <a:prstGeom prst="rect">
                  <a:avLst/>
                </a:prstGeom>
              </p:spPr>
            </p:pic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704E6F3-CA12-7419-A72A-0208DAD58F10}"/>
                    </a:ext>
                  </a:extLst>
                </p:cNvPr>
                <p:cNvSpPr/>
                <p:nvPr/>
              </p:nvSpPr>
              <p:spPr>
                <a:xfrm>
                  <a:off x="5812971" y="4822371"/>
                  <a:ext cx="729343" cy="217715"/>
                </a:xfrm>
                <a:prstGeom prst="rect">
                  <a:avLst/>
                </a:prstGeom>
                <a:solidFill>
                  <a:srgbClr val="A8CE97"/>
                </a:solidFill>
                <a:ln>
                  <a:solidFill>
                    <a:srgbClr val="A8CE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BE555FF2-18B6-5EFA-25EC-D489993D3426}"/>
                    </a:ext>
                  </a:extLst>
                </p:cNvPr>
                <p:cNvSpPr/>
                <p:nvPr/>
              </p:nvSpPr>
              <p:spPr>
                <a:xfrm>
                  <a:off x="7660888" y="4604656"/>
                  <a:ext cx="390293" cy="301881"/>
                </a:xfrm>
                <a:prstGeom prst="rect">
                  <a:avLst/>
                </a:prstGeom>
                <a:solidFill>
                  <a:srgbClr val="A8CE97"/>
                </a:solidFill>
                <a:ln>
                  <a:solidFill>
                    <a:srgbClr val="A8CE9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494A1FB-6786-5697-A0C6-DD12CF35561F}"/>
                  </a:ext>
                </a:extLst>
              </p:cNvPr>
              <p:cNvSpPr txBox="1"/>
              <p:nvPr/>
            </p:nvSpPr>
            <p:spPr>
              <a:xfrm>
                <a:off x="7616284" y="4989761"/>
                <a:ext cx="535258" cy="338554"/>
              </a:xfrm>
              <a:prstGeom prst="rect">
                <a:avLst/>
              </a:prstGeom>
              <a:solidFill>
                <a:srgbClr val="A9CE98"/>
              </a:solidFill>
              <a:ln>
                <a:solidFill>
                  <a:srgbClr val="AACE9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on-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ECB0AF-9E3B-BF47-DBBB-C7C703AABA2B}"/>
                  </a:ext>
                </a:extLst>
              </p:cNvPr>
              <p:cNvSpPr txBox="1"/>
              <p:nvPr/>
            </p:nvSpPr>
            <p:spPr>
              <a:xfrm>
                <a:off x="4205869" y="5233381"/>
                <a:ext cx="739696" cy="338554"/>
              </a:xfrm>
              <a:prstGeom prst="rect">
                <a:avLst/>
              </a:prstGeom>
              <a:solidFill>
                <a:srgbClr val="A9CE98"/>
              </a:solidFill>
              <a:ln>
                <a:solidFill>
                  <a:srgbClr val="AACE99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board</a:t>
                </a:r>
              </a:p>
            </p:txBody>
          </p:sp>
        </p:grpSp>
        <p:pic>
          <p:nvPicPr>
            <p:cNvPr id="23" name="Immagine 30">
              <a:extLst>
                <a:ext uri="{FF2B5EF4-FFF2-40B4-BE49-F238E27FC236}">
                  <a16:creationId xmlns:a16="http://schemas.microsoft.com/office/drawing/2014/main" id="{2D474E75-5DE5-5D1C-3449-03162BF4E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2061" t="91251" r="9255"/>
            <a:stretch/>
          </p:blipFill>
          <p:spPr>
            <a:xfrm>
              <a:off x="2499731" y="6052368"/>
              <a:ext cx="7192537" cy="46069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2230721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8B7DA28-F9C3-6D55-9AC3-FAE4B15F0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E783DE-B2AB-5A85-DB20-74B32AD946DD}"/>
              </a:ext>
            </a:extLst>
          </p:cNvPr>
          <p:cNvSpPr txBox="1"/>
          <p:nvPr/>
        </p:nvSpPr>
        <p:spPr>
          <a:xfrm>
            <a:off x="703385" y="386547"/>
            <a:ext cx="10102361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solidFill>
                  <a:srgbClr val="E84261"/>
                </a:solidFill>
                <a:latin typeface="Titillium Web"/>
                <a:cs typeface="Calibri"/>
              </a:rPr>
              <a:t>ZHENIT Roadmap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7969A1A-D518-154E-6988-7D0DBC33D9CB}"/>
              </a:ext>
            </a:extLst>
          </p:cNvPr>
          <p:cNvGrpSpPr/>
          <p:nvPr/>
        </p:nvGrpSpPr>
        <p:grpSpPr>
          <a:xfrm>
            <a:off x="485275" y="1212851"/>
            <a:ext cx="10890767" cy="5258602"/>
            <a:chOff x="318007" y="1228995"/>
            <a:chExt cx="10890767" cy="5258602"/>
          </a:xfrm>
        </p:grpSpPr>
        <p:pic>
          <p:nvPicPr>
            <p:cNvPr id="5" name="Immagine 3">
              <a:extLst>
                <a:ext uri="{FF2B5EF4-FFF2-40B4-BE49-F238E27FC236}">
                  <a16:creationId xmlns:a16="http://schemas.microsoft.com/office/drawing/2014/main" id="{B757199D-252A-DC2D-0974-5D04A4751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8007" y="1228995"/>
              <a:ext cx="10890767" cy="525860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C2D7B1-2681-C533-F13C-81B335BD918A}"/>
                </a:ext>
              </a:extLst>
            </p:cNvPr>
            <p:cNvSpPr/>
            <p:nvPr/>
          </p:nvSpPr>
          <p:spPr>
            <a:xfrm>
              <a:off x="3788229" y="5420555"/>
              <a:ext cx="1338942" cy="195509"/>
            </a:xfrm>
            <a:prstGeom prst="rect">
              <a:avLst/>
            </a:prstGeom>
            <a:solidFill>
              <a:srgbClr val="1E4075"/>
            </a:solidFill>
            <a:ln>
              <a:solidFill>
                <a:srgbClr val="21427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1643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496B237958934DABAF0ADE3CF5C91C" ma:contentTypeVersion="18" ma:contentTypeDescription="Creare un nuovo documento." ma:contentTypeScope="" ma:versionID="ea6b65bb29c13fd3673d4e6d32a04d49">
  <xsd:schema xmlns:xsd="http://www.w3.org/2001/XMLSchema" xmlns:xs="http://www.w3.org/2001/XMLSchema" xmlns:p="http://schemas.microsoft.com/office/2006/metadata/properties" xmlns:ns2="97dc7ef6-a592-45a1-b954-645bc557d1b6" xmlns:ns3="28a70a07-5de2-44b4-8aa3-357a46afe3e6" targetNamespace="http://schemas.microsoft.com/office/2006/metadata/properties" ma:root="true" ma:fieldsID="3d060eae71df7c394d873c4ae29b4e43" ns2:_="" ns3:_="">
    <xsd:import namespace="97dc7ef6-a592-45a1-b954-645bc557d1b6"/>
    <xsd:import namespace="28a70a07-5de2-44b4-8aa3-357a46afe3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c7ef6-a592-45a1-b954-645bc557d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3af4de13-5988-42ba-be64-0cdd3a54ca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a70a07-5de2-44b4-8aa3-357a46afe3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9395ce-5c51-453f-b983-87fc124c81bf}" ma:internalName="TaxCatchAll" ma:showField="CatchAllData" ma:web="28a70a07-5de2-44b4-8aa3-357a46afe3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dc7ef6-a592-45a1-b954-645bc557d1b6">
      <Terms xmlns="http://schemas.microsoft.com/office/infopath/2007/PartnerControls"/>
    </lcf76f155ced4ddcb4097134ff3c332f>
    <TaxCatchAll xmlns="28a70a07-5de2-44b4-8aa3-357a46afe3e6" xsi:nil="true"/>
  </documentManagement>
</p:properties>
</file>

<file path=customXml/itemProps1.xml><?xml version="1.0" encoding="utf-8"?>
<ds:datastoreItem xmlns:ds="http://schemas.openxmlformats.org/officeDocument/2006/customXml" ds:itemID="{5ED9624F-2033-4C05-B708-98BA0CA2D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dc7ef6-a592-45a1-b954-645bc557d1b6"/>
    <ds:schemaRef ds:uri="28a70a07-5de2-44b4-8aa3-357a46afe3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D2331A-6CFB-4099-8C76-73F360521C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B6C7C2-50DF-4161-AAFC-AE8A99757FC3}">
  <ds:schemaRefs>
    <ds:schemaRef ds:uri="http://schemas.microsoft.com/office/2006/metadata/properties"/>
    <ds:schemaRef ds:uri="http://schemas.microsoft.com/office/infopath/2007/PartnerControls"/>
    <ds:schemaRef ds:uri="97dc7ef6-a592-45a1-b954-645bc557d1b6"/>
    <ds:schemaRef ds:uri="28a70a07-5de2-44b4-8aa3-357a46afe3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755</TotalTime>
  <Words>500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DI GRUTTOLA</dc:creator>
  <cp:lastModifiedBy>Francesca DI GRUTTOLA</cp:lastModifiedBy>
  <cp:revision>36</cp:revision>
  <dcterms:created xsi:type="dcterms:W3CDTF">2023-03-23T11:21:16Z</dcterms:created>
  <dcterms:modified xsi:type="dcterms:W3CDTF">2024-10-17T08:43:32Z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theme:8</vt:lpwstr>
  </property>
  <property fmtid="{D5CDD505-2E9C-101B-9397-08002B2CF9AE}" pid="3" name="ClassificationContentMarkingHeaderText">
    <vt:lpwstr>Security level: RINA/CL/SENSITIVE</vt:lpwstr>
  </property>
  <property fmtid="{D5CDD505-2E9C-101B-9397-08002B2CF9AE}" pid="4" name="MSIP_Label_a6175487-42af-4492-84fe-2b4054e011bd_Enabled">
    <vt:lpwstr>true</vt:lpwstr>
  </property>
  <property fmtid="{D5CDD505-2E9C-101B-9397-08002B2CF9AE}" pid="5" name="MSIP_Label_a6175487-42af-4492-84fe-2b4054e011bd_SetDate">
    <vt:lpwstr>2023-03-23T11:22:54Z</vt:lpwstr>
  </property>
  <property fmtid="{D5CDD505-2E9C-101B-9397-08002B2CF9AE}" pid="6" name="MSIP_Label_a6175487-42af-4492-84fe-2b4054e011bd_Method">
    <vt:lpwstr>Privileged</vt:lpwstr>
  </property>
  <property fmtid="{D5CDD505-2E9C-101B-9397-08002B2CF9AE}" pid="7" name="MSIP_Label_a6175487-42af-4492-84fe-2b4054e011bd_Name">
    <vt:lpwstr>Public</vt:lpwstr>
  </property>
  <property fmtid="{D5CDD505-2E9C-101B-9397-08002B2CF9AE}" pid="8" name="MSIP_Label_a6175487-42af-4492-84fe-2b4054e011bd_SiteId">
    <vt:lpwstr>76e3e3ff-fce0-45ec-a946-bc44d69a9b7e</vt:lpwstr>
  </property>
  <property fmtid="{D5CDD505-2E9C-101B-9397-08002B2CF9AE}" pid="9" name="MSIP_Label_a6175487-42af-4492-84fe-2b4054e011bd_ActionId">
    <vt:lpwstr>74b65b83-f7f1-4df1-a198-a8afa90b582f</vt:lpwstr>
  </property>
  <property fmtid="{D5CDD505-2E9C-101B-9397-08002B2CF9AE}" pid="10" name="MSIP_Label_a6175487-42af-4492-84fe-2b4054e011bd_ContentBits">
    <vt:lpwstr>0</vt:lpwstr>
  </property>
  <property fmtid="{D5CDD505-2E9C-101B-9397-08002B2CF9AE}" pid="11" name="ContentTypeId">
    <vt:lpwstr>0x0101008A496B237958934DABAF0ADE3CF5C91C</vt:lpwstr>
  </property>
</Properties>
</file>